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AF5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AF5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1834" y="915923"/>
            <a:ext cx="11948795" cy="88265"/>
          </a:xfrm>
          <a:custGeom>
            <a:avLst/>
            <a:gdLst/>
            <a:ahLst/>
            <a:cxnLst/>
            <a:rect l="l" t="t" r="r" b="b"/>
            <a:pathLst>
              <a:path w="11948795" h="88265">
                <a:moveTo>
                  <a:pt x="0" y="88063"/>
                </a:moveTo>
                <a:lnTo>
                  <a:pt x="11948445" y="88063"/>
                </a:lnTo>
                <a:lnTo>
                  <a:pt x="11948445" y="0"/>
                </a:lnTo>
                <a:lnTo>
                  <a:pt x="0" y="0"/>
                </a:lnTo>
                <a:lnTo>
                  <a:pt x="0" y="88063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589776"/>
            <a:ext cx="241300" cy="2268220"/>
          </a:xfrm>
          <a:custGeom>
            <a:avLst/>
            <a:gdLst/>
            <a:ahLst/>
            <a:cxnLst/>
            <a:rect l="l" t="t" r="r" b="b"/>
            <a:pathLst>
              <a:path w="241300" h="2268220">
                <a:moveTo>
                  <a:pt x="0" y="2268220"/>
                </a:moveTo>
                <a:lnTo>
                  <a:pt x="240800" y="2268220"/>
                </a:lnTo>
                <a:lnTo>
                  <a:pt x="240800" y="0"/>
                </a:lnTo>
                <a:lnTo>
                  <a:pt x="0" y="0"/>
                </a:lnTo>
                <a:lnTo>
                  <a:pt x="0" y="226822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2091"/>
            <a:ext cx="241935" cy="2235835"/>
          </a:xfrm>
          <a:custGeom>
            <a:avLst/>
            <a:gdLst/>
            <a:ahLst/>
            <a:cxnLst/>
            <a:rect l="l" t="t" r="r" b="b"/>
            <a:pathLst>
              <a:path w="241935" h="2235835">
                <a:moveTo>
                  <a:pt x="0" y="2235709"/>
                </a:moveTo>
                <a:lnTo>
                  <a:pt x="241834" y="2235709"/>
                </a:lnTo>
                <a:lnTo>
                  <a:pt x="241834" y="0"/>
                </a:lnTo>
                <a:lnTo>
                  <a:pt x="0" y="0"/>
                </a:lnTo>
                <a:lnTo>
                  <a:pt x="0" y="2235709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2237801"/>
            <a:ext cx="241935" cy="2352040"/>
          </a:xfrm>
          <a:custGeom>
            <a:avLst/>
            <a:gdLst/>
            <a:ahLst/>
            <a:cxnLst/>
            <a:rect l="l" t="t" r="r" b="b"/>
            <a:pathLst>
              <a:path w="241935" h="2352040">
                <a:moveTo>
                  <a:pt x="241834" y="0"/>
                </a:moveTo>
                <a:lnTo>
                  <a:pt x="0" y="0"/>
                </a:lnTo>
                <a:lnTo>
                  <a:pt x="0" y="2351974"/>
                </a:lnTo>
                <a:lnTo>
                  <a:pt x="241834" y="2351974"/>
                </a:lnTo>
                <a:lnTo>
                  <a:pt x="241834" y="0"/>
                </a:lnTo>
                <a:close/>
              </a:path>
            </a:pathLst>
          </a:custGeom>
          <a:solidFill>
            <a:srgbClr val="0079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281884" y="5037835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89">
                <a:moveTo>
                  <a:pt x="910252" y="0"/>
                </a:moveTo>
                <a:lnTo>
                  <a:pt x="0" y="0"/>
                </a:lnTo>
                <a:lnTo>
                  <a:pt x="0" y="910246"/>
                </a:lnTo>
                <a:lnTo>
                  <a:pt x="910252" y="910246"/>
                </a:lnTo>
                <a:lnTo>
                  <a:pt x="910252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1400282" y="5142864"/>
            <a:ext cx="687070" cy="700405"/>
          </a:xfrm>
          <a:custGeom>
            <a:avLst/>
            <a:gdLst/>
            <a:ahLst/>
            <a:cxnLst/>
            <a:rect l="l" t="t" r="r" b="b"/>
            <a:pathLst>
              <a:path w="687070" h="700404">
                <a:moveTo>
                  <a:pt x="678027" y="539737"/>
                </a:moveTo>
                <a:lnTo>
                  <a:pt x="38290" y="539737"/>
                </a:lnTo>
                <a:lnTo>
                  <a:pt x="155816" y="421360"/>
                </a:lnTo>
                <a:lnTo>
                  <a:pt x="138379" y="404050"/>
                </a:lnTo>
                <a:lnTo>
                  <a:pt x="0" y="543369"/>
                </a:lnTo>
                <a:lnTo>
                  <a:pt x="0" y="560743"/>
                </a:lnTo>
                <a:lnTo>
                  <a:pt x="138379" y="700125"/>
                </a:lnTo>
                <a:lnTo>
                  <a:pt x="155816" y="682752"/>
                </a:lnTo>
                <a:lnTo>
                  <a:pt x="38303" y="564388"/>
                </a:lnTo>
                <a:lnTo>
                  <a:pt x="678027" y="564388"/>
                </a:lnTo>
                <a:lnTo>
                  <a:pt x="678027" y="539737"/>
                </a:lnTo>
                <a:close/>
              </a:path>
              <a:path w="687070" h="700404">
                <a:moveTo>
                  <a:pt x="686828" y="138518"/>
                </a:moveTo>
                <a:lnTo>
                  <a:pt x="548335" y="0"/>
                </a:lnTo>
                <a:lnTo>
                  <a:pt x="530885" y="17437"/>
                </a:lnTo>
                <a:lnTo>
                  <a:pt x="648398" y="134848"/>
                </a:lnTo>
                <a:lnTo>
                  <a:pt x="8724" y="134848"/>
                </a:lnTo>
                <a:lnTo>
                  <a:pt x="8724" y="159499"/>
                </a:lnTo>
                <a:lnTo>
                  <a:pt x="648436" y="159499"/>
                </a:lnTo>
                <a:lnTo>
                  <a:pt x="530885" y="277914"/>
                </a:lnTo>
                <a:lnTo>
                  <a:pt x="548335" y="295236"/>
                </a:lnTo>
                <a:lnTo>
                  <a:pt x="686828" y="155829"/>
                </a:lnTo>
                <a:lnTo>
                  <a:pt x="686828" y="138518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281884" y="5948081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910252" y="0"/>
                </a:moveTo>
                <a:lnTo>
                  <a:pt x="0" y="0"/>
                </a:lnTo>
                <a:lnTo>
                  <a:pt x="0" y="910274"/>
                </a:lnTo>
                <a:lnTo>
                  <a:pt x="910252" y="910274"/>
                </a:lnTo>
                <a:lnTo>
                  <a:pt x="910252" y="0"/>
                </a:lnTo>
                <a:close/>
              </a:path>
            </a:pathLst>
          </a:custGeom>
          <a:solidFill>
            <a:srgbClr val="FF60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737074" y="6099797"/>
            <a:ext cx="303530" cy="607060"/>
          </a:xfrm>
          <a:custGeom>
            <a:avLst/>
            <a:gdLst/>
            <a:ahLst/>
            <a:cxnLst/>
            <a:rect l="l" t="t" r="r" b="b"/>
            <a:pathLst>
              <a:path w="303529" h="607059">
                <a:moveTo>
                  <a:pt x="303415" y="303428"/>
                </a:moveTo>
                <a:lnTo>
                  <a:pt x="299440" y="254152"/>
                </a:lnTo>
                <a:lnTo>
                  <a:pt x="287972" y="207429"/>
                </a:lnTo>
                <a:lnTo>
                  <a:pt x="269595" y="163880"/>
                </a:lnTo>
                <a:lnTo>
                  <a:pt x="244944" y="124117"/>
                </a:lnTo>
                <a:lnTo>
                  <a:pt x="214630" y="88773"/>
                </a:lnTo>
                <a:lnTo>
                  <a:pt x="179298" y="58470"/>
                </a:lnTo>
                <a:lnTo>
                  <a:pt x="139534" y="33820"/>
                </a:lnTo>
                <a:lnTo>
                  <a:pt x="95986" y="15443"/>
                </a:lnTo>
                <a:lnTo>
                  <a:pt x="49276" y="3962"/>
                </a:lnTo>
                <a:lnTo>
                  <a:pt x="0" y="0"/>
                </a:lnTo>
                <a:lnTo>
                  <a:pt x="0" y="303428"/>
                </a:lnTo>
                <a:lnTo>
                  <a:pt x="0" y="328079"/>
                </a:lnTo>
                <a:lnTo>
                  <a:pt x="0" y="606856"/>
                </a:lnTo>
                <a:lnTo>
                  <a:pt x="49276" y="602856"/>
                </a:lnTo>
                <a:lnTo>
                  <a:pt x="95986" y="591312"/>
                </a:lnTo>
                <a:lnTo>
                  <a:pt x="139534" y="572858"/>
                </a:lnTo>
                <a:lnTo>
                  <a:pt x="179298" y="548106"/>
                </a:lnTo>
                <a:lnTo>
                  <a:pt x="214630" y="517715"/>
                </a:lnTo>
                <a:lnTo>
                  <a:pt x="244944" y="482320"/>
                </a:lnTo>
                <a:lnTo>
                  <a:pt x="269595" y="442569"/>
                </a:lnTo>
                <a:lnTo>
                  <a:pt x="287972" y="399072"/>
                </a:lnTo>
                <a:lnTo>
                  <a:pt x="299440" y="352475"/>
                </a:lnTo>
                <a:lnTo>
                  <a:pt x="303415" y="303428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1433656" y="6099791"/>
            <a:ext cx="303530" cy="303530"/>
          </a:xfrm>
          <a:custGeom>
            <a:avLst/>
            <a:gdLst/>
            <a:ahLst/>
            <a:cxnLst/>
            <a:rect l="l" t="t" r="r" b="b"/>
            <a:pathLst>
              <a:path w="303529" h="303529">
                <a:moveTo>
                  <a:pt x="303417" y="0"/>
                </a:moveTo>
                <a:lnTo>
                  <a:pt x="254356" y="3964"/>
                </a:lnTo>
                <a:lnTo>
                  <a:pt x="207758" y="15444"/>
                </a:lnTo>
                <a:lnTo>
                  <a:pt x="164260" y="33820"/>
                </a:lnTo>
                <a:lnTo>
                  <a:pt x="124497" y="58471"/>
                </a:lnTo>
                <a:lnTo>
                  <a:pt x="89107" y="88777"/>
                </a:lnTo>
                <a:lnTo>
                  <a:pt x="58725" y="124118"/>
                </a:lnTo>
                <a:lnTo>
                  <a:pt x="33987" y="163875"/>
                </a:lnTo>
                <a:lnTo>
                  <a:pt x="15529" y="207426"/>
                </a:lnTo>
                <a:lnTo>
                  <a:pt x="3988" y="254151"/>
                </a:lnTo>
                <a:lnTo>
                  <a:pt x="0" y="303432"/>
                </a:lnTo>
                <a:lnTo>
                  <a:pt x="303417" y="303432"/>
                </a:lnTo>
                <a:lnTo>
                  <a:pt x="303417" y="0"/>
                </a:lnTo>
                <a:close/>
              </a:path>
            </a:pathLst>
          </a:custGeom>
          <a:solidFill>
            <a:srgbClr val="FF60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1433656" y="6403223"/>
            <a:ext cx="329565" cy="303530"/>
          </a:xfrm>
          <a:custGeom>
            <a:avLst/>
            <a:gdLst/>
            <a:ahLst/>
            <a:cxnLst/>
            <a:rect l="l" t="t" r="r" b="b"/>
            <a:pathLst>
              <a:path w="329565" h="303529">
                <a:moveTo>
                  <a:pt x="328944" y="0"/>
                </a:moveTo>
                <a:lnTo>
                  <a:pt x="0" y="0"/>
                </a:lnTo>
                <a:lnTo>
                  <a:pt x="3988" y="49046"/>
                </a:lnTo>
                <a:lnTo>
                  <a:pt x="15529" y="95635"/>
                </a:lnTo>
                <a:lnTo>
                  <a:pt x="33987" y="139130"/>
                </a:lnTo>
                <a:lnTo>
                  <a:pt x="58725" y="178894"/>
                </a:lnTo>
                <a:lnTo>
                  <a:pt x="89107" y="214288"/>
                </a:lnTo>
                <a:lnTo>
                  <a:pt x="124497" y="244676"/>
                </a:lnTo>
                <a:lnTo>
                  <a:pt x="164260" y="269420"/>
                </a:lnTo>
                <a:lnTo>
                  <a:pt x="207758" y="287884"/>
                </a:lnTo>
                <a:lnTo>
                  <a:pt x="254356" y="299429"/>
                </a:lnTo>
                <a:lnTo>
                  <a:pt x="303417" y="303419"/>
                </a:lnTo>
                <a:lnTo>
                  <a:pt x="32894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9462516" y="5948081"/>
            <a:ext cx="909319" cy="910590"/>
          </a:xfrm>
          <a:custGeom>
            <a:avLst/>
            <a:gdLst/>
            <a:ahLst/>
            <a:cxnLst/>
            <a:rect l="l" t="t" r="r" b="b"/>
            <a:pathLst>
              <a:path w="909320" h="910590">
                <a:moveTo>
                  <a:pt x="909241" y="0"/>
                </a:moveTo>
                <a:lnTo>
                  <a:pt x="0" y="0"/>
                </a:lnTo>
                <a:lnTo>
                  <a:pt x="0" y="910274"/>
                </a:lnTo>
                <a:lnTo>
                  <a:pt x="909241" y="910274"/>
                </a:lnTo>
                <a:lnTo>
                  <a:pt x="90924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9613264" y="6179450"/>
            <a:ext cx="607060" cy="447040"/>
          </a:xfrm>
          <a:custGeom>
            <a:avLst/>
            <a:gdLst/>
            <a:ahLst/>
            <a:cxnLst/>
            <a:rect l="l" t="t" r="r" b="b"/>
            <a:pathLst>
              <a:path w="607059" h="447040">
                <a:moveTo>
                  <a:pt x="606797" y="0"/>
                </a:moveTo>
                <a:lnTo>
                  <a:pt x="0" y="0"/>
                </a:lnTo>
                <a:lnTo>
                  <a:pt x="0" y="446598"/>
                </a:lnTo>
                <a:lnTo>
                  <a:pt x="606797" y="446598"/>
                </a:lnTo>
                <a:lnTo>
                  <a:pt x="606797" y="0"/>
                </a:lnTo>
                <a:close/>
              </a:path>
            </a:pathLst>
          </a:custGeom>
          <a:solidFill>
            <a:srgbClr val="68B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9613264" y="6179450"/>
            <a:ext cx="607060" cy="271780"/>
          </a:xfrm>
          <a:custGeom>
            <a:avLst/>
            <a:gdLst/>
            <a:ahLst/>
            <a:cxnLst/>
            <a:rect l="l" t="t" r="r" b="b"/>
            <a:pathLst>
              <a:path w="607059" h="271779">
                <a:moveTo>
                  <a:pt x="606797" y="0"/>
                </a:moveTo>
                <a:lnTo>
                  <a:pt x="0" y="0"/>
                </a:lnTo>
                <a:lnTo>
                  <a:pt x="303392" y="271179"/>
                </a:lnTo>
                <a:lnTo>
                  <a:pt x="606797" y="0"/>
                </a:lnTo>
                <a:close/>
              </a:path>
            </a:pathLst>
          </a:custGeom>
          <a:solidFill>
            <a:srgbClr val="005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1459182" y="4531420"/>
            <a:ext cx="300990" cy="300990"/>
          </a:xfrm>
          <a:custGeom>
            <a:avLst/>
            <a:gdLst/>
            <a:ahLst/>
            <a:cxnLst/>
            <a:rect l="l" t="t" r="r" b="b"/>
            <a:pathLst>
              <a:path w="300990" h="300989">
                <a:moveTo>
                  <a:pt x="300637" y="0"/>
                </a:moveTo>
                <a:lnTo>
                  <a:pt x="0" y="0"/>
                </a:lnTo>
                <a:lnTo>
                  <a:pt x="0" y="300664"/>
                </a:lnTo>
                <a:lnTo>
                  <a:pt x="215336" y="189700"/>
                </a:lnTo>
                <a:lnTo>
                  <a:pt x="300637" y="0"/>
                </a:lnTo>
                <a:close/>
              </a:path>
            </a:pathLst>
          </a:custGeom>
          <a:solidFill>
            <a:srgbClr val="006A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1691579" y="4599793"/>
            <a:ext cx="312420" cy="311150"/>
          </a:xfrm>
          <a:custGeom>
            <a:avLst/>
            <a:gdLst/>
            <a:ahLst/>
            <a:cxnLst/>
            <a:rect l="l" t="t" r="r" b="b"/>
            <a:pathLst>
              <a:path w="312420" h="311150">
                <a:moveTo>
                  <a:pt x="311884" y="0"/>
                </a:moveTo>
                <a:lnTo>
                  <a:pt x="122201" y="108941"/>
                </a:lnTo>
                <a:lnTo>
                  <a:pt x="0" y="310901"/>
                </a:lnTo>
                <a:lnTo>
                  <a:pt x="311884" y="310901"/>
                </a:lnTo>
                <a:lnTo>
                  <a:pt x="311884" y="0"/>
                </a:lnTo>
                <a:close/>
              </a:path>
            </a:pathLst>
          </a:custGeom>
          <a:solidFill>
            <a:srgbClr val="01EB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1459182" y="4531420"/>
            <a:ext cx="543560" cy="379730"/>
          </a:xfrm>
          <a:custGeom>
            <a:avLst/>
            <a:gdLst/>
            <a:ahLst/>
            <a:cxnLst/>
            <a:rect l="l" t="t" r="r" b="b"/>
            <a:pathLst>
              <a:path w="543559" h="379729">
                <a:moveTo>
                  <a:pt x="543270" y="0"/>
                </a:moveTo>
                <a:lnTo>
                  <a:pt x="300637" y="0"/>
                </a:lnTo>
                <a:lnTo>
                  <a:pt x="0" y="300664"/>
                </a:lnTo>
                <a:lnTo>
                  <a:pt x="0" y="379274"/>
                </a:lnTo>
                <a:lnTo>
                  <a:pt x="232396" y="379274"/>
                </a:lnTo>
                <a:lnTo>
                  <a:pt x="543270" y="68373"/>
                </a:lnTo>
                <a:lnTo>
                  <a:pt x="543270" y="0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1532225" y="4215842"/>
            <a:ext cx="398780" cy="265430"/>
          </a:xfrm>
          <a:custGeom>
            <a:avLst/>
            <a:gdLst/>
            <a:ahLst/>
            <a:cxnLst/>
            <a:rect l="l" t="t" r="r" b="b"/>
            <a:pathLst>
              <a:path w="398779" h="265429">
                <a:moveTo>
                  <a:pt x="199793" y="0"/>
                </a:moveTo>
                <a:lnTo>
                  <a:pt x="198529" y="0"/>
                </a:lnTo>
                <a:lnTo>
                  <a:pt x="179447" y="884"/>
                </a:lnTo>
                <a:lnTo>
                  <a:pt x="140524" y="8720"/>
                </a:lnTo>
                <a:lnTo>
                  <a:pt x="104635" y="23886"/>
                </a:lnTo>
                <a:lnTo>
                  <a:pt x="72789" y="45371"/>
                </a:lnTo>
                <a:lnTo>
                  <a:pt x="57878" y="59147"/>
                </a:lnTo>
                <a:lnTo>
                  <a:pt x="45746" y="72417"/>
                </a:lnTo>
                <a:lnTo>
                  <a:pt x="34372" y="87835"/>
                </a:lnTo>
                <a:lnTo>
                  <a:pt x="24263" y="104265"/>
                </a:lnTo>
                <a:lnTo>
                  <a:pt x="23757" y="105403"/>
                </a:lnTo>
                <a:lnTo>
                  <a:pt x="15922" y="121832"/>
                </a:lnTo>
                <a:lnTo>
                  <a:pt x="9098" y="140032"/>
                </a:lnTo>
                <a:lnTo>
                  <a:pt x="8719" y="141295"/>
                </a:lnTo>
                <a:lnTo>
                  <a:pt x="4170" y="159242"/>
                </a:lnTo>
                <a:lnTo>
                  <a:pt x="4043" y="160506"/>
                </a:lnTo>
                <a:lnTo>
                  <a:pt x="1137" y="179084"/>
                </a:lnTo>
                <a:lnTo>
                  <a:pt x="1010" y="180348"/>
                </a:lnTo>
                <a:lnTo>
                  <a:pt x="126" y="199431"/>
                </a:lnTo>
                <a:lnTo>
                  <a:pt x="0" y="265403"/>
                </a:lnTo>
                <a:lnTo>
                  <a:pt x="24768" y="265403"/>
                </a:lnTo>
                <a:lnTo>
                  <a:pt x="24768" y="200695"/>
                </a:lnTo>
                <a:lnTo>
                  <a:pt x="25586" y="182749"/>
                </a:lnTo>
                <a:lnTo>
                  <a:pt x="25653" y="181485"/>
                </a:lnTo>
                <a:lnTo>
                  <a:pt x="28307" y="164171"/>
                </a:lnTo>
                <a:lnTo>
                  <a:pt x="28469" y="164171"/>
                </a:lnTo>
                <a:lnTo>
                  <a:pt x="32409" y="148626"/>
                </a:lnTo>
                <a:lnTo>
                  <a:pt x="32730" y="147362"/>
                </a:lnTo>
                <a:lnTo>
                  <a:pt x="38300" y="132322"/>
                </a:lnTo>
                <a:lnTo>
                  <a:pt x="38164" y="132322"/>
                </a:lnTo>
                <a:lnTo>
                  <a:pt x="45456" y="117030"/>
                </a:lnTo>
                <a:lnTo>
                  <a:pt x="45999" y="115892"/>
                </a:lnTo>
                <a:lnTo>
                  <a:pt x="54182" y="102496"/>
                </a:lnTo>
                <a:lnTo>
                  <a:pt x="54718" y="101611"/>
                </a:lnTo>
                <a:lnTo>
                  <a:pt x="64168" y="88973"/>
                </a:lnTo>
                <a:lnTo>
                  <a:pt x="64828" y="88088"/>
                </a:lnTo>
                <a:lnTo>
                  <a:pt x="76075" y="75576"/>
                </a:lnTo>
                <a:lnTo>
                  <a:pt x="76284" y="75576"/>
                </a:lnTo>
                <a:lnTo>
                  <a:pt x="87756" y="65087"/>
                </a:lnTo>
                <a:lnTo>
                  <a:pt x="88586" y="64328"/>
                </a:lnTo>
                <a:lnTo>
                  <a:pt x="101102" y="54976"/>
                </a:lnTo>
                <a:lnTo>
                  <a:pt x="102108" y="54218"/>
                </a:lnTo>
                <a:lnTo>
                  <a:pt x="102320" y="54218"/>
                </a:lnTo>
                <a:lnTo>
                  <a:pt x="116387" y="45497"/>
                </a:lnTo>
                <a:lnTo>
                  <a:pt x="116680" y="45497"/>
                </a:lnTo>
                <a:lnTo>
                  <a:pt x="130762" y="38673"/>
                </a:lnTo>
                <a:lnTo>
                  <a:pt x="131805" y="38167"/>
                </a:lnTo>
                <a:lnTo>
                  <a:pt x="132015" y="38167"/>
                </a:lnTo>
                <a:lnTo>
                  <a:pt x="146843" y="32606"/>
                </a:lnTo>
                <a:lnTo>
                  <a:pt x="146590" y="32606"/>
                </a:lnTo>
                <a:lnTo>
                  <a:pt x="147854" y="32227"/>
                </a:lnTo>
                <a:lnTo>
                  <a:pt x="148045" y="32227"/>
                </a:lnTo>
                <a:lnTo>
                  <a:pt x="163565" y="28183"/>
                </a:lnTo>
                <a:lnTo>
                  <a:pt x="163398" y="28183"/>
                </a:lnTo>
                <a:lnTo>
                  <a:pt x="164535" y="27930"/>
                </a:lnTo>
                <a:lnTo>
                  <a:pt x="165086" y="27930"/>
                </a:lnTo>
                <a:lnTo>
                  <a:pt x="181130" y="25529"/>
                </a:lnTo>
                <a:lnTo>
                  <a:pt x="180710" y="25529"/>
                </a:lnTo>
                <a:lnTo>
                  <a:pt x="181974" y="25402"/>
                </a:lnTo>
                <a:lnTo>
                  <a:pt x="183096" y="25402"/>
                </a:lnTo>
                <a:lnTo>
                  <a:pt x="199163" y="24551"/>
                </a:lnTo>
                <a:lnTo>
                  <a:pt x="198529" y="24518"/>
                </a:lnTo>
                <a:lnTo>
                  <a:pt x="294697" y="24518"/>
                </a:lnTo>
                <a:lnTo>
                  <a:pt x="293686" y="23886"/>
                </a:lnTo>
                <a:lnTo>
                  <a:pt x="277385" y="15924"/>
                </a:lnTo>
                <a:lnTo>
                  <a:pt x="276247" y="15545"/>
                </a:lnTo>
                <a:lnTo>
                  <a:pt x="259061" y="9099"/>
                </a:lnTo>
                <a:lnTo>
                  <a:pt x="220265" y="1011"/>
                </a:lnTo>
                <a:lnTo>
                  <a:pt x="219001" y="884"/>
                </a:lnTo>
                <a:lnTo>
                  <a:pt x="199793" y="0"/>
                </a:lnTo>
                <a:close/>
              </a:path>
              <a:path w="398779" h="265429">
                <a:moveTo>
                  <a:pt x="398196" y="200063"/>
                </a:moveTo>
                <a:lnTo>
                  <a:pt x="373553" y="200063"/>
                </a:lnTo>
                <a:lnTo>
                  <a:pt x="373553" y="265403"/>
                </a:lnTo>
                <a:lnTo>
                  <a:pt x="398196" y="265403"/>
                </a:lnTo>
                <a:lnTo>
                  <a:pt x="398196" y="200063"/>
                </a:lnTo>
                <a:close/>
              </a:path>
              <a:path w="398779" h="265429">
                <a:moveTo>
                  <a:pt x="24768" y="200063"/>
                </a:moveTo>
                <a:lnTo>
                  <a:pt x="24642" y="200695"/>
                </a:lnTo>
                <a:lnTo>
                  <a:pt x="24768" y="200063"/>
                </a:lnTo>
                <a:close/>
              </a:path>
              <a:path w="398779" h="265429">
                <a:moveTo>
                  <a:pt x="397364" y="181485"/>
                </a:moveTo>
                <a:lnTo>
                  <a:pt x="372669" y="181485"/>
                </a:lnTo>
                <a:lnTo>
                  <a:pt x="372795" y="182749"/>
                </a:lnTo>
                <a:lnTo>
                  <a:pt x="373553" y="200695"/>
                </a:lnTo>
                <a:lnTo>
                  <a:pt x="373553" y="200063"/>
                </a:lnTo>
                <a:lnTo>
                  <a:pt x="398196" y="200063"/>
                </a:lnTo>
                <a:lnTo>
                  <a:pt x="398196" y="199431"/>
                </a:lnTo>
                <a:lnTo>
                  <a:pt x="397364" y="181485"/>
                </a:lnTo>
                <a:close/>
              </a:path>
              <a:path w="398779" h="265429">
                <a:moveTo>
                  <a:pt x="25619" y="182132"/>
                </a:moveTo>
                <a:lnTo>
                  <a:pt x="25527" y="182749"/>
                </a:lnTo>
                <a:lnTo>
                  <a:pt x="25619" y="182132"/>
                </a:lnTo>
                <a:close/>
              </a:path>
              <a:path w="398779" h="265429">
                <a:moveTo>
                  <a:pt x="372698" y="182131"/>
                </a:moveTo>
                <a:lnTo>
                  <a:pt x="372727" y="182749"/>
                </a:lnTo>
                <a:lnTo>
                  <a:pt x="372698" y="182131"/>
                </a:lnTo>
                <a:close/>
              </a:path>
              <a:path w="398779" h="265429">
                <a:moveTo>
                  <a:pt x="25716" y="181485"/>
                </a:moveTo>
                <a:lnTo>
                  <a:pt x="25619" y="182132"/>
                </a:lnTo>
                <a:lnTo>
                  <a:pt x="25716" y="181485"/>
                </a:lnTo>
                <a:close/>
              </a:path>
              <a:path w="398779" h="265429">
                <a:moveTo>
                  <a:pt x="394851" y="164171"/>
                </a:moveTo>
                <a:lnTo>
                  <a:pt x="369888" y="164171"/>
                </a:lnTo>
                <a:lnTo>
                  <a:pt x="370141" y="165308"/>
                </a:lnTo>
                <a:lnTo>
                  <a:pt x="372698" y="182131"/>
                </a:lnTo>
                <a:lnTo>
                  <a:pt x="372669" y="181485"/>
                </a:lnTo>
                <a:lnTo>
                  <a:pt x="397364" y="181485"/>
                </a:lnTo>
                <a:lnTo>
                  <a:pt x="397311" y="180348"/>
                </a:lnTo>
                <a:lnTo>
                  <a:pt x="397185" y="179084"/>
                </a:lnTo>
                <a:lnTo>
                  <a:pt x="394851" y="164171"/>
                </a:lnTo>
                <a:close/>
              </a:path>
              <a:path w="398779" h="265429">
                <a:moveTo>
                  <a:pt x="28469" y="164171"/>
                </a:moveTo>
                <a:lnTo>
                  <a:pt x="28307" y="164171"/>
                </a:lnTo>
                <a:lnTo>
                  <a:pt x="28180" y="165308"/>
                </a:lnTo>
                <a:lnTo>
                  <a:pt x="28469" y="164171"/>
                </a:lnTo>
                <a:close/>
              </a:path>
              <a:path w="398779" h="265429">
                <a:moveTo>
                  <a:pt x="369946" y="164537"/>
                </a:moveTo>
                <a:lnTo>
                  <a:pt x="370066" y="165308"/>
                </a:lnTo>
                <a:lnTo>
                  <a:pt x="369946" y="164537"/>
                </a:lnTo>
                <a:close/>
              </a:path>
              <a:path w="398779" h="265429">
                <a:moveTo>
                  <a:pt x="369888" y="164171"/>
                </a:moveTo>
                <a:lnTo>
                  <a:pt x="369946" y="164537"/>
                </a:lnTo>
                <a:lnTo>
                  <a:pt x="370141" y="165308"/>
                </a:lnTo>
                <a:lnTo>
                  <a:pt x="369888" y="164171"/>
                </a:lnTo>
                <a:close/>
              </a:path>
              <a:path w="398779" h="265429">
                <a:moveTo>
                  <a:pt x="391014" y="147362"/>
                </a:moveTo>
                <a:lnTo>
                  <a:pt x="365592" y="147362"/>
                </a:lnTo>
                <a:lnTo>
                  <a:pt x="365971" y="148626"/>
                </a:lnTo>
                <a:lnTo>
                  <a:pt x="369946" y="164537"/>
                </a:lnTo>
                <a:lnTo>
                  <a:pt x="369888" y="164171"/>
                </a:lnTo>
                <a:lnTo>
                  <a:pt x="394851" y="164171"/>
                </a:lnTo>
                <a:lnTo>
                  <a:pt x="394278" y="160506"/>
                </a:lnTo>
                <a:lnTo>
                  <a:pt x="394025" y="159242"/>
                </a:lnTo>
                <a:lnTo>
                  <a:pt x="391014" y="147362"/>
                </a:lnTo>
                <a:close/>
              </a:path>
              <a:path w="398779" h="265429">
                <a:moveTo>
                  <a:pt x="32730" y="147362"/>
                </a:moveTo>
                <a:lnTo>
                  <a:pt x="32351" y="148626"/>
                </a:lnTo>
                <a:lnTo>
                  <a:pt x="32543" y="148098"/>
                </a:lnTo>
                <a:lnTo>
                  <a:pt x="32730" y="147362"/>
                </a:lnTo>
                <a:close/>
              </a:path>
              <a:path w="398779" h="265429">
                <a:moveTo>
                  <a:pt x="32543" y="148098"/>
                </a:moveTo>
                <a:lnTo>
                  <a:pt x="32351" y="148626"/>
                </a:lnTo>
                <a:lnTo>
                  <a:pt x="32543" y="148098"/>
                </a:lnTo>
                <a:close/>
              </a:path>
              <a:path w="398779" h="265429">
                <a:moveTo>
                  <a:pt x="365778" y="148098"/>
                </a:moveTo>
                <a:lnTo>
                  <a:pt x="365912" y="148626"/>
                </a:lnTo>
                <a:lnTo>
                  <a:pt x="365778" y="148098"/>
                </a:lnTo>
                <a:close/>
              </a:path>
              <a:path w="398779" h="265429">
                <a:moveTo>
                  <a:pt x="365592" y="147362"/>
                </a:moveTo>
                <a:lnTo>
                  <a:pt x="365778" y="148098"/>
                </a:lnTo>
                <a:lnTo>
                  <a:pt x="365971" y="148626"/>
                </a:lnTo>
                <a:lnTo>
                  <a:pt x="365592" y="147362"/>
                </a:lnTo>
                <a:close/>
              </a:path>
              <a:path w="398779" h="265429">
                <a:moveTo>
                  <a:pt x="32812" y="147362"/>
                </a:moveTo>
                <a:lnTo>
                  <a:pt x="32543" y="148098"/>
                </a:lnTo>
                <a:lnTo>
                  <a:pt x="32812" y="147362"/>
                </a:lnTo>
                <a:close/>
              </a:path>
              <a:path w="398779" h="265429">
                <a:moveTo>
                  <a:pt x="385887" y="131311"/>
                </a:moveTo>
                <a:lnTo>
                  <a:pt x="359652" y="131311"/>
                </a:lnTo>
                <a:lnTo>
                  <a:pt x="360031" y="132322"/>
                </a:lnTo>
                <a:lnTo>
                  <a:pt x="365778" y="148098"/>
                </a:lnTo>
                <a:lnTo>
                  <a:pt x="365592" y="147362"/>
                </a:lnTo>
                <a:lnTo>
                  <a:pt x="391014" y="147362"/>
                </a:lnTo>
                <a:lnTo>
                  <a:pt x="389476" y="141295"/>
                </a:lnTo>
                <a:lnTo>
                  <a:pt x="389097" y="140032"/>
                </a:lnTo>
                <a:lnTo>
                  <a:pt x="385887" y="131311"/>
                </a:lnTo>
                <a:close/>
              </a:path>
              <a:path w="398779" h="265429">
                <a:moveTo>
                  <a:pt x="38669" y="131311"/>
                </a:moveTo>
                <a:lnTo>
                  <a:pt x="38164" y="132322"/>
                </a:lnTo>
                <a:lnTo>
                  <a:pt x="38300" y="132322"/>
                </a:lnTo>
                <a:lnTo>
                  <a:pt x="38669" y="131311"/>
                </a:lnTo>
                <a:close/>
              </a:path>
              <a:path w="398779" h="265429">
                <a:moveTo>
                  <a:pt x="359986" y="132225"/>
                </a:moveTo>
                <a:close/>
              </a:path>
              <a:path w="398779" h="265429">
                <a:moveTo>
                  <a:pt x="379566" y="115892"/>
                </a:moveTo>
                <a:lnTo>
                  <a:pt x="352323" y="115892"/>
                </a:lnTo>
                <a:lnTo>
                  <a:pt x="352955" y="117030"/>
                </a:lnTo>
                <a:lnTo>
                  <a:pt x="359986" y="132225"/>
                </a:lnTo>
                <a:lnTo>
                  <a:pt x="359652" y="131311"/>
                </a:lnTo>
                <a:lnTo>
                  <a:pt x="385887" y="131311"/>
                </a:lnTo>
                <a:lnTo>
                  <a:pt x="382399" y="121832"/>
                </a:lnTo>
                <a:lnTo>
                  <a:pt x="379566" y="115892"/>
                </a:lnTo>
                <a:close/>
              </a:path>
              <a:path w="398779" h="265429">
                <a:moveTo>
                  <a:pt x="45999" y="115892"/>
                </a:moveTo>
                <a:lnTo>
                  <a:pt x="45367" y="117030"/>
                </a:lnTo>
                <a:lnTo>
                  <a:pt x="45785" y="116340"/>
                </a:lnTo>
                <a:lnTo>
                  <a:pt x="45999" y="115892"/>
                </a:lnTo>
                <a:close/>
              </a:path>
              <a:path w="398779" h="265429">
                <a:moveTo>
                  <a:pt x="45785" y="116340"/>
                </a:moveTo>
                <a:lnTo>
                  <a:pt x="45367" y="117030"/>
                </a:lnTo>
                <a:lnTo>
                  <a:pt x="45785" y="116340"/>
                </a:lnTo>
                <a:close/>
              </a:path>
              <a:path w="398779" h="265429">
                <a:moveTo>
                  <a:pt x="352540" y="116355"/>
                </a:moveTo>
                <a:lnTo>
                  <a:pt x="352856" y="117030"/>
                </a:lnTo>
                <a:lnTo>
                  <a:pt x="352540" y="116355"/>
                </a:lnTo>
                <a:close/>
              </a:path>
              <a:path w="398779" h="265429">
                <a:moveTo>
                  <a:pt x="352323" y="115892"/>
                </a:moveTo>
                <a:lnTo>
                  <a:pt x="352540" y="116355"/>
                </a:lnTo>
                <a:lnTo>
                  <a:pt x="352955" y="117030"/>
                </a:lnTo>
                <a:lnTo>
                  <a:pt x="352323" y="115892"/>
                </a:lnTo>
                <a:close/>
              </a:path>
              <a:path w="398779" h="265429">
                <a:moveTo>
                  <a:pt x="372323" y="101611"/>
                </a:moveTo>
                <a:lnTo>
                  <a:pt x="343477" y="101611"/>
                </a:lnTo>
                <a:lnTo>
                  <a:pt x="344109" y="102496"/>
                </a:lnTo>
                <a:lnTo>
                  <a:pt x="352540" y="116355"/>
                </a:lnTo>
                <a:lnTo>
                  <a:pt x="352323" y="115892"/>
                </a:lnTo>
                <a:lnTo>
                  <a:pt x="379566" y="115892"/>
                </a:lnTo>
                <a:lnTo>
                  <a:pt x="374564" y="105403"/>
                </a:lnTo>
                <a:lnTo>
                  <a:pt x="373932" y="104265"/>
                </a:lnTo>
                <a:lnTo>
                  <a:pt x="372323" y="101611"/>
                </a:lnTo>
                <a:close/>
              </a:path>
              <a:path w="398779" h="265429">
                <a:moveTo>
                  <a:pt x="46057" y="115892"/>
                </a:moveTo>
                <a:lnTo>
                  <a:pt x="45785" y="116340"/>
                </a:lnTo>
                <a:lnTo>
                  <a:pt x="46057" y="115892"/>
                </a:lnTo>
                <a:close/>
              </a:path>
              <a:path w="398779" h="265429">
                <a:moveTo>
                  <a:pt x="54718" y="101611"/>
                </a:moveTo>
                <a:lnTo>
                  <a:pt x="54086" y="102496"/>
                </a:lnTo>
                <a:lnTo>
                  <a:pt x="54597" y="101811"/>
                </a:lnTo>
                <a:lnTo>
                  <a:pt x="54718" y="101611"/>
                </a:lnTo>
                <a:close/>
              </a:path>
              <a:path w="398779" h="265429">
                <a:moveTo>
                  <a:pt x="54597" y="101811"/>
                </a:moveTo>
                <a:lnTo>
                  <a:pt x="54086" y="102496"/>
                </a:lnTo>
                <a:lnTo>
                  <a:pt x="54597" y="101811"/>
                </a:lnTo>
                <a:close/>
              </a:path>
              <a:path w="398779" h="265429">
                <a:moveTo>
                  <a:pt x="343577" y="101775"/>
                </a:moveTo>
                <a:lnTo>
                  <a:pt x="344021" y="102496"/>
                </a:lnTo>
                <a:lnTo>
                  <a:pt x="343577" y="101775"/>
                </a:lnTo>
                <a:close/>
              </a:path>
              <a:path w="398779" h="265429">
                <a:moveTo>
                  <a:pt x="54746" y="101611"/>
                </a:moveTo>
                <a:lnTo>
                  <a:pt x="54597" y="101811"/>
                </a:lnTo>
                <a:lnTo>
                  <a:pt x="54746" y="101611"/>
                </a:lnTo>
                <a:close/>
              </a:path>
              <a:path w="398779" h="265429">
                <a:moveTo>
                  <a:pt x="364107" y="88088"/>
                </a:moveTo>
                <a:lnTo>
                  <a:pt x="333493" y="88088"/>
                </a:lnTo>
                <a:lnTo>
                  <a:pt x="334252" y="88973"/>
                </a:lnTo>
                <a:lnTo>
                  <a:pt x="343577" y="101775"/>
                </a:lnTo>
                <a:lnTo>
                  <a:pt x="343477" y="101611"/>
                </a:lnTo>
                <a:lnTo>
                  <a:pt x="372323" y="101611"/>
                </a:lnTo>
                <a:lnTo>
                  <a:pt x="364107" y="88088"/>
                </a:lnTo>
                <a:close/>
              </a:path>
              <a:path w="398779" h="265429">
                <a:moveTo>
                  <a:pt x="64828" y="88088"/>
                </a:moveTo>
                <a:lnTo>
                  <a:pt x="64070" y="88973"/>
                </a:lnTo>
                <a:lnTo>
                  <a:pt x="64657" y="88318"/>
                </a:lnTo>
                <a:lnTo>
                  <a:pt x="64828" y="88088"/>
                </a:lnTo>
                <a:close/>
              </a:path>
              <a:path w="398779" h="265429">
                <a:moveTo>
                  <a:pt x="64657" y="88318"/>
                </a:moveTo>
                <a:lnTo>
                  <a:pt x="64070" y="88973"/>
                </a:lnTo>
                <a:lnTo>
                  <a:pt x="64657" y="88318"/>
                </a:lnTo>
                <a:close/>
              </a:path>
              <a:path w="398779" h="265429">
                <a:moveTo>
                  <a:pt x="333681" y="88342"/>
                </a:moveTo>
                <a:lnTo>
                  <a:pt x="334145" y="88973"/>
                </a:lnTo>
                <a:lnTo>
                  <a:pt x="333681" y="88342"/>
                </a:lnTo>
                <a:close/>
              </a:path>
              <a:path w="398779" h="265429">
                <a:moveTo>
                  <a:pt x="333493" y="88088"/>
                </a:moveTo>
                <a:lnTo>
                  <a:pt x="333681" y="88342"/>
                </a:lnTo>
                <a:lnTo>
                  <a:pt x="334252" y="88973"/>
                </a:lnTo>
                <a:lnTo>
                  <a:pt x="333493" y="88088"/>
                </a:lnTo>
                <a:close/>
              </a:path>
              <a:path w="398779" h="265429">
                <a:moveTo>
                  <a:pt x="354806" y="75576"/>
                </a:moveTo>
                <a:lnTo>
                  <a:pt x="322120" y="75576"/>
                </a:lnTo>
                <a:lnTo>
                  <a:pt x="323005" y="76461"/>
                </a:lnTo>
                <a:lnTo>
                  <a:pt x="333681" y="88342"/>
                </a:lnTo>
                <a:lnTo>
                  <a:pt x="333493" y="88088"/>
                </a:lnTo>
                <a:lnTo>
                  <a:pt x="364107" y="88088"/>
                </a:lnTo>
                <a:lnTo>
                  <a:pt x="363949" y="87835"/>
                </a:lnTo>
                <a:lnTo>
                  <a:pt x="354806" y="75576"/>
                </a:lnTo>
                <a:close/>
              </a:path>
              <a:path w="398779" h="265429">
                <a:moveTo>
                  <a:pt x="64863" y="88088"/>
                </a:moveTo>
                <a:lnTo>
                  <a:pt x="64657" y="88318"/>
                </a:lnTo>
                <a:lnTo>
                  <a:pt x="64863" y="88088"/>
                </a:lnTo>
                <a:close/>
              </a:path>
              <a:path w="398779" h="265429">
                <a:moveTo>
                  <a:pt x="76284" y="75576"/>
                </a:moveTo>
                <a:lnTo>
                  <a:pt x="76075" y="75576"/>
                </a:lnTo>
                <a:lnTo>
                  <a:pt x="75317" y="76461"/>
                </a:lnTo>
                <a:lnTo>
                  <a:pt x="76284" y="75576"/>
                </a:lnTo>
                <a:close/>
              </a:path>
              <a:path w="398779" h="265429">
                <a:moveTo>
                  <a:pt x="322519" y="76017"/>
                </a:moveTo>
                <a:lnTo>
                  <a:pt x="322921" y="76461"/>
                </a:lnTo>
                <a:lnTo>
                  <a:pt x="322519" y="76017"/>
                </a:lnTo>
                <a:close/>
              </a:path>
              <a:path w="398779" h="265429">
                <a:moveTo>
                  <a:pt x="322120" y="75576"/>
                </a:moveTo>
                <a:lnTo>
                  <a:pt x="322519" y="76017"/>
                </a:lnTo>
                <a:lnTo>
                  <a:pt x="323005" y="76461"/>
                </a:lnTo>
                <a:lnTo>
                  <a:pt x="322120" y="75576"/>
                </a:lnTo>
                <a:close/>
              </a:path>
              <a:path w="398779" h="265429">
                <a:moveTo>
                  <a:pt x="345132" y="64328"/>
                </a:moveTo>
                <a:lnTo>
                  <a:pt x="309736" y="64328"/>
                </a:lnTo>
                <a:lnTo>
                  <a:pt x="310620" y="65087"/>
                </a:lnTo>
                <a:lnTo>
                  <a:pt x="322519" y="76017"/>
                </a:lnTo>
                <a:lnTo>
                  <a:pt x="322120" y="75576"/>
                </a:lnTo>
                <a:lnTo>
                  <a:pt x="354806" y="75576"/>
                </a:lnTo>
                <a:lnTo>
                  <a:pt x="352449" y="72417"/>
                </a:lnTo>
                <a:lnTo>
                  <a:pt x="345132" y="64328"/>
                </a:lnTo>
                <a:close/>
              </a:path>
              <a:path w="398779" h="265429">
                <a:moveTo>
                  <a:pt x="88586" y="64328"/>
                </a:moveTo>
                <a:lnTo>
                  <a:pt x="87701" y="65087"/>
                </a:lnTo>
                <a:lnTo>
                  <a:pt x="88017" y="64848"/>
                </a:lnTo>
                <a:lnTo>
                  <a:pt x="88586" y="64328"/>
                </a:lnTo>
                <a:close/>
              </a:path>
              <a:path w="398779" h="265429">
                <a:moveTo>
                  <a:pt x="88017" y="64848"/>
                </a:moveTo>
                <a:lnTo>
                  <a:pt x="87701" y="65087"/>
                </a:lnTo>
                <a:lnTo>
                  <a:pt x="88017" y="64848"/>
                </a:lnTo>
                <a:close/>
              </a:path>
              <a:path w="398779" h="265429">
                <a:moveTo>
                  <a:pt x="310304" y="64848"/>
                </a:moveTo>
                <a:lnTo>
                  <a:pt x="310565" y="65087"/>
                </a:lnTo>
                <a:lnTo>
                  <a:pt x="310304" y="64848"/>
                </a:lnTo>
                <a:close/>
              </a:path>
              <a:path w="398779" h="265429">
                <a:moveTo>
                  <a:pt x="309736" y="64328"/>
                </a:moveTo>
                <a:lnTo>
                  <a:pt x="310304" y="64848"/>
                </a:lnTo>
                <a:lnTo>
                  <a:pt x="310620" y="65087"/>
                </a:lnTo>
                <a:lnTo>
                  <a:pt x="309736" y="64328"/>
                </a:lnTo>
                <a:close/>
              </a:path>
              <a:path w="398779" h="265429">
                <a:moveTo>
                  <a:pt x="88706" y="64328"/>
                </a:moveTo>
                <a:lnTo>
                  <a:pt x="88017" y="64848"/>
                </a:lnTo>
                <a:lnTo>
                  <a:pt x="88706" y="64328"/>
                </a:lnTo>
                <a:close/>
              </a:path>
              <a:path w="398779" h="265429">
                <a:moveTo>
                  <a:pt x="335263" y="54218"/>
                </a:moveTo>
                <a:lnTo>
                  <a:pt x="296214" y="54218"/>
                </a:lnTo>
                <a:lnTo>
                  <a:pt x="297225" y="54976"/>
                </a:lnTo>
                <a:lnTo>
                  <a:pt x="310304" y="64848"/>
                </a:lnTo>
                <a:lnTo>
                  <a:pt x="309736" y="64328"/>
                </a:lnTo>
                <a:lnTo>
                  <a:pt x="345132" y="64328"/>
                </a:lnTo>
                <a:lnTo>
                  <a:pt x="340444" y="59147"/>
                </a:lnTo>
                <a:lnTo>
                  <a:pt x="339686" y="58262"/>
                </a:lnTo>
                <a:lnTo>
                  <a:pt x="335263" y="54218"/>
                </a:lnTo>
                <a:close/>
              </a:path>
              <a:path w="398779" h="265429">
                <a:moveTo>
                  <a:pt x="297193" y="54956"/>
                </a:moveTo>
                <a:close/>
              </a:path>
              <a:path w="398779" h="265429">
                <a:moveTo>
                  <a:pt x="325579" y="45497"/>
                </a:moveTo>
                <a:lnTo>
                  <a:pt x="281808" y="45497"/>
                </a:lnTo>
                <a:lnTo>
                  <a:pt x="297193" y="54956"/>
                </a:lnTo>
                <a:lnTo>
                  <a:pt x="296214" y="54218"/>
                </a:lnTo>
                <a:lnTo>
                  <a:pt x="335263" y="54218"/>
                </a:lnTo>
                <a:lnTo>
                  <a:pt x="326417" y="46129"/>
                </a:lnTo>
                <a:lnTo>
                  <a:pt x="325579" y="45497"/>
                </a:lnTo>
                <a:close/>
              </a:path>
              <a:path w="398779" h="265429">
                <a:moveTo>
                  <a:pt x="102320" y="54218"/>
                </a:moveTo>
                <a:lnTo>
                  <a:pt x="102108" y="54218"/>
                </a:lnTo>
                <a:lnTo>
                  <a:pt x="101130" y="54956"/>
                </a:lnTo>
                <a:lnTo>
                  <a:pt x="102320" y="54218"/>
                </a:lnTo>
                <a:close/>
              </a:path>
              <a:path w="398779" h="265429">
                <a:moveTo>
                  <a:pt x="116680" y="45497"/>
                </a:moveTo>
                <a:lnTo>
                  <a:pt x="116387" y="45497"/>
                </a:lnTo>
                <a:lnTo>
                  <a:pt x="115377" y="46129"/>
                </a:lnTo>
                <a:lnTo>
                  <a:pt x="116680" y="45497"/>
                </a:lnTo>
                <a:close/>
              </a:path>
              <a:path w="398779" h="265429">
                <a:moveTo>
                  <a:pt x="315859" y="38167"/>
                </a:moveTo>
                <a:lnTo>
                  <a:pt x="266517" y="38167"/>
                </a:lnTo>
                <a:lnTo>
                  <a:pt x="267654" y="38673"/>
                </a:lnTo>
                <a:lnTo>
                  <a:pt x="282819" y="46129"/>
                </a:lnTo>
                <a:lnTo>
                  <a:pt x="281808" y="45497"/>
                </a:lnTo>
                <a:lnTo>
                  <a:pt x="325579" y="45497"/>
                </a:lnTo>
                <a:lnTo>
                  <a:pt x="315859" y="38167"/>
                </a:lnTo>
                <a:close/>
              </a:path>
              <a:path w="398779" h="265429">
                <a:moveTo>
                  <a:pt x="131805" y="38167"/>
                </a:moveTo>
                <a:lnTo>
                  <a:pt x="130667" y="38673"/>
                </a:lnTo>
                <a:lnTo>
                  <a:pt x="131114" y="38502"/>
                </a:lnTo>
                <a:lnTo>
                  <a:pt x="131805" y="38167"/>
                </a:lnTo>
                <a:close/>
              </a:path>
              <a:path w="398779" h="265429">
                <a:moveTo>
                  <a:pt x="131084" y="38516"/>
                </a:moveTo>
                <a:lnTo>
                  <a:pt x="130667" y="38673"/>
                </a:lnTo>
                <a:lnTo>
                  <a:pt x="131084" y="38516"/>
                </a:lnTo>
                <a:close/>
              </a:path>
              <a:path w="398779" h="265429">
                <a:moveTo>
                  <a:pt x="267202" y="38502"/>
                </a:moveTo>
                <a:lnTo>
                  <a:pt x="267552" y="38673"/>
                </a:lnTo>
                <a:lnTo>
                  <a:pt x="267202" y="38502"/>
                </a:lnTo>
                <a:close/>
              </a:path>
              <a:path w="398779" h="265429">
                <a:moveTo>
                  <a:pt x="266517" y="38167"/>
                </a:moveTo>
                <a:lnTo>
                  <a:pt x="267240" y="38516"/>
                </a:lnTo>
                <a:lnTo>
                  <a:pt x="267654" y="38673"/>
                </a:lnTo>
                <a:lnTo>
                  <a:pt x="266517" y="38167"/>
                </a:lnTo>
                <a:close/>
              </a:path>
              <a:path w="398779" h="265429">
                <a:moveTo>
                  <a:pt x="132015" y="38167"/>
                </a:moveTo>
                <a:lnTo>
                  <a:pt x="131805" y="38167"/>
                </a:lnTo>
                <a:lnTo>
                  <a:pt x="131084" y="38516"/>
                </a:lnTo>
                <a:lnTo>
                  <a:pt x="132015" y="38167"/>
                </a:lnTo>
                <a:close/>
              </a:path>
              <a:path w="398779" h="265429">
                <a:moveTo>
                  <a:pt x="251300" y="32494"/>
                </a:moveTo>
                <a:lnTo>
                  <a:pt x="267202" y="38502"/>
                </a:lnTo>
                <a:lnTo>
                  <a:pt x="266517" y="38167"/>
                </a:lnTo>
                <a:lnTo>
                  <a:pt x="315859" y="38167"/>
                </a:lnTo>
                <a:lnTo>
                  <a:pt x="310999" y="34502"/>
                </a:lnTo>
                <a:lnTo>
                  <a:pt x="310115" y="33870"/>
                </a:lnTo>
                <a:lnTo>
                  <a:pt x="308031" y="32606"/>
                </a:lnTo>
                <a:lnTo>
                  <a:pt x="251731" y="32606"/>
                </a:lnTo>
                <a:lnTo>
                  <a:pt x="251300" y="32494"/>
                </a:lnTo>
                <a:close/>
              </a:path>
              <a:path w="398779" h="265429">
                <a:moveTo>
                  <a:pt x="147854" y="32227"/>
                </a:moveTo>
                <a:lnTo>
                  <a:pt x="146590" y="32606"/>
                </a:lnTo>
                <a:lnTo>
                  <a:pt x="147418" y="32390"/>
                </a:lnTo>
                <a:lnTo>
                  <a:pt x="147854" y="32227"/>
                </a:lnTo>
                <a:close/>
              </a:path>
              <a:path w="398779" h="265429">
                <a:moveTo>
                  <a:pt x="147418" y="32390"/>
                </a:moveTo>
                <a:lnTo>
                  <a:pt x="146590" y="32606"/>
                </a:lnTo>
                <a:lnTo>
                  <a:pt x="146843" y="32606"/>
                </a:lnTo>
                <a:lnTo>
                  <a:pt x="147418" y="32390"/>
                </a:lnTo>
                <a:close/>
              </a:path>
              <a:path w="398779" h="265429">
                <a:moveTo>
                  <a:pt x="250594" y="32227"/>
                </a:moveTo>
                <a:lnTo>
                  <a:pt x="251300" y="32494"/>
                </a:lnTo>
                <a:lnTo>
                  <a:pt x="251731" y="32606"/>
                </a:lnTo>
                <a:lnTo>
                  <a:pt x="250594" y="32227"/>
                </a:lnTo>
                <a:close/>
              </a:path>
              <a:path w="398779" h="265429">
                <a:moveTo>
                  <a:pt x="307406" y="32227"/>
                </a:moveTo>
                <a:lnTo>
                  <a:pt x="250594" y="32227"/>
                </a:lnTo>
                <a:lnTo>
                  <a:pt x="251731" y="32606"/>
                </a:lnTo>
                <a:lnTo>
                  <a:pt x="308031" y="32606"/>
                </a:lnTo>
                <a:lnTo>
                  <a:pt x="307406" y="32227"/>
                </a:lnTo>
                <a:close/>
              </a:path>
              <a:path w="398779" h="265429">
                <a:moveTo>
                  <a:pt x="234360" y="28080"/>
                </a:moveTo>
                <a:lnTo>
                  <a:pt x="251300" y="32494"/>
                </a:lnTo>
                <a:lnTo>
                  <a:pt x="250594" y="32227"/>
                </a:lnTo>
                <a:lnTo>
                  <a:pt x="307406" y="32227"/>
                </a:lnTo>
                <a:lnTo>
                  <a:pt x="300739" y="28183"/>
                </a:lnTo>
                <a:lnTo>
                  <a:pt x="235050" y="28183"/>
                </a:lnTo>
                <a:lnTo>
                  <a:pt x="234360" y="28080"/>
                </a:lnTo>
                <a:close/>
              </a:path>
              <a:path w="398779" h="265429">
                <a:moveTo>
                  <a:pt x="148045" y="32227"/>
                </a:moveTo>
                <a:lnTo>
                  <a:pt x="147854" y="32227"/>
                </a:lnTo>
                <a:lnTo>
                  <a:pt x="147418" y="32390"/>
                </a:lnTo>
                <a:lnTo>
                  <a:pt x="148045" y="32227"/>
                </a:lnTo>
                <a:close/>
              </a:path>
              <a:path w="398779" h="265429">
                <a:moveTo>
                  <a:pt x="164535" y="27930"/>
                </a:moveTo>
                <a:lnTo>
                  <a:pt x="163398" y="28183"/>
                </a:lnTo>
                <a:lnTo>
                  <a:pt x="163791" y="28124"/>
                </a:lnTo>
                <a:lnTo>
                  <a:pt x="164535" y="27930"/>
                </a:lnTo>
                <a:close/>
              </a:path>
              <a:path w="398779" h="265429">
                <a:moveTo>
                  <a:pt x="163791" y="28124"/>
                </a:moveTo>
                <a:lnTo>
                  <a:pt x="163398" y="28183"/>
                </a:lnTo>
                <a:lnTo>
                  <a:pt x="163565" y="28183"/>
                </a:lnTo>
                <a:lnTo>
                  <a:pt x="163791" y="28124"/>
                </a:lnTo>
                <a:close/>
              </a:path>
              <a:path w="398779" h="265429">
                <a:moveTo>
                  <a:pt x="233786" y="27930"/>
                </a:moveTo>
                <a:lnTo>
                  <a:pt x="234360" y="28080"/>
                </a:lnTo>
                <a:lnTo>
                  <a:pt x="235050" y="28183"/>
                </a:lnTo>
                <a:lnTo>
                  <a:pt x="233786" y="27930"/>
                </a:lnTo>
                <a:close/>
              </a:path>
              <a:path w="398779" h="265429">
                <a:moveTo>
                  <a:pt x="300323" y="27930"/>
                </a:moveTo>
                <a:lnTo>
                  <a:pt x="233786" y="27930"/>
                </a:lnTo>
                <a:lnTo>
                  <a:pt x="235050" y="28183"/>
                </a:lnTo>
                <a:lnTo>
                  <a:pt x="300739" y="28183"/>
                </a:lnTo>
                <a:lnTo>
                  <a:pt x="300323" y="27930"/>
                </a:lnTo>
                <a:close/>
              </a:path>
              <a:path w="398779" h="265429">
                <a:moveTo>
                  <a:pt x="165086" y="27930"/>
                </a:moveTo>
                <a:lnTo>
                  <a:pt x="164535" y="27930"/>
                </a:lnTo>
                <a:lnTo>
                  <a:pt x="163791" y="28124"/>
                </a:lnTo>
                <a:lnTo>
                  <a:pt x="165086" y="27930"/>
                </a:lnTo>
                <a:close/>
              </a:path>
              <a:path w="398779" h="265429">
                <a:moveTo>
                  <a:pt x="217091" y="25495"/>
                </a:moveTo>
                <a:lnTo>
                  <a:pt x="234360" y="28080"/>
                </a:lnTo>
                <a:lnTo>
                  <a:pt x="233786" y="27930"/>
                </a:lnTo>
                <a:lnTo>
                  <a:pt x="300323" y="27930"/>
                </a:lnTo>
                <a:lnTo>
                  <a:pt x="296364" y="25529"/>
                </a:lnTo>
                <a:lnTo>
                  <a:pt x="217737" y="25529"/>
                </a:lnTo>
                <a:lnTo>
                  <a:pt x="217091" y="25495"/>
                </a:lnTo>
                <a:close/>
              </a:path>
              <a:path w="398779" h="265429">
                <a:moveTo>
                  <a:pt x="181974" y="25402"/>
                </a:moveTo>
                <a:lnTo>
                  <a:pt x="180710" y="25529"/>
                </a:lnTo>
                <a:lnTo>
                  <a:pt x="181360" y="25494"/>
                </a:lnTo>
                <a:lnTo>
                  <a:pt x="181974" y="25402"/>
                </a:lnTo>
                <a:close/>
              </a:path>
              <a:path w="398779" h="265429">
                <a:moveTo>
                  <a:pt x="181360" y="25494"/>
                </a:moveTo>
                <a:lnTo>
                  <a:pt x="180710" y="25529"/>
                </a:lnTo>
                <a:lnTo>
                  <a:pt x="181130" y="25529"/>
                </a:lnTo>
                <a:lnTo>
                  <a:pt x="181360" y="25494"/>
                </a:lnTo>
                <a:close/>
              </a:path>
              <a:path w="398779" h="265429">
                <a:moveTo>
                  <a:pt x="216474" y="25402"/>
                </a:moveTo>
                <a:lnTo>
                  <a:pt x="217091" y="25495"/>
                </a:lnTo>
                <a:lnTo>
                  <a:pt x="217737" y="25529"/>
                </a:lnTo>
                <a:lnTo>
                  <a:pt x="216474" y="25402"/>
                </a:lnTo>
                <a:close/>
              </a:path>
              <a:path w="398779" h="265429">
                <a:moveTo>
                  <a:pt x="296156" y="25402"/>
                </a:moveTo>
                <a:lnTo>
                  <a:pt x="216474" y="25402"/>
                </a:lnTo>
                <a:lnTo>
                  <a:pt x="217737" y="25529"/>
                </a:lnTo>
                <a:lnTo>
                  <a:pt x="296364" y="25529"/>
                </a:lnTo>
                <a:lnTo>
                  <a:pt x="296156" y="25402"/>
                </a:lnTo>
                <a:close/>
              </a:path>
              <a:path w="398779" h="265429">
                <a:moveTo>
                  <a:pt x="294697" y="24518"/>
                </a:moveTo>
                <a:lnTo>
                  <a:pt x="199793" y="24518"/>
                </a:lnTo>
                <a:lnTo>
                  <a:pt x="199163" y="24551"/>
                </a:lnTo>
                <a:lnTo>
                  <a:pt x="217091" y="25495"/>
                </a:lnTo>
                <a:lnTo>
                  <a:pt x="216474" y="25402"/>
                </a:lnTo>
                <a:lnTo>
                  <a:pt x="296156" y="25402"/>
                </a:lnTo>
                <a:lnTo>
                  <a:pt x="294697" y="24518"/>
                </a:lnTo>
                <a:close/>
              </a:path>
              <a:path w="398779" h="265429">
                <a:moveTo>
                  <a:pt x="183096" y="25402"/>
                </a:moveTo>
                <a:lnTo>
                  <a:pt x="181974" y="25402"/>
                </a:lnTo>
                <a:lnTo>
                  <a:pt x="181360" y="25494"/>
                </a:lnTo>
                <a:lnTo>
                  <a:pt x="183096" y="25402"/>
                </a:lnTo>
                <a:close/>
              </a:path>
              <a:path w="398779" h="265429">
                <a:moveTo>
                  <a:pt x="199793" y="24518"/>
                </a:moveTo>
                <a:lnTo>
                  <a:pt x="198529" y="24518"/>
                </a:lnTo>
                <a:lnTo>
                  <a:pt x="199163" y="24551"/>
                </a:lnTo>
                <a:lnTo>
                  <a:pt x="199793" y="24518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0826820" y="5593414"/>
            <a:ext cx="0" cy="354965"/>
          </a:xfrm>
          <a:custGeom>
            <a:avLst/>
            <a:gdLst/>
            <a:ahLst/>
            <a:cxnLst/>
            <a:rect l="l" t="t" r="r" b="b"/>
            <a:pathLst>
              <a:path h="354964">
                <a:moveTo>
                  <a:pt x="0" y="354667"/>
                </a:moveTo>
                <a:lnTo>
                  <a:pt x="0" y="354667"/>
                </a:lnTo>
                <a:lnTo>
                  <a:pt x="0" y="0"/>
                </a:lnTo>
              </a:path>
            </a:pathLst>
          </a:custGeom>
          <a:ln w="24651">
            <a:solidFill>
              <a:srgbClr val="0066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bg 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4325" y="5429428"/>
            <a:ext cx="126002" cy="126137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10928296" y="5492939"/>
            <a:ext cx="353695" cy="0"/>
          </a:xfrm>
          <a:custGeom>
            <a:avLst/>
            <a:gdLst/>
            <a:ahLst/>
            <a:cxnLst/>
            <a:rect l="l" t="t" r="r" b="b"/>
            <a:pathLst>
              <a:path w="353695">
                <a:moveTo>
                  <a:pt x="353586" y="0"/>
                </a:moveTo>
                <a:lnTo>
                  <a:pt x="353586" y="0"/>
                </a:lnTo>
                <a:lnTo>
                  <a:pt x="0" y="0"/>
                </a:lnTo>
              </a:path>
            </a:pathLst>
          </a:custGeom>
          <a:ln w="24653">
            <a:solidFill>
              <a:srgbClr val="0066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0371757" y="5948081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910126" y="0"/>
                </a:moveTo>
                <a:lnTo>
                  <a:pt x="0" y="0"/>
                </a:lnTo>
                <a:lnTo>
                  <a:pt x="0" y="910274"/>
                </a:lnTo>
                <a:lnTo>
                  <a:pt x="910126" y="910274"/>
                </a:lnTo>
                <a:lnTo>
                  <a:pt x="910126" y="0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AF5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1834" y="915923"/>
            <a:ext cx="11948795" cy="88265"/>
          </a:xfrm>
          <a:custGeom>
            <a:avLst/>
            <a:gdLst/>
            <a:ahLst/>
            <a:cxnLst/>
            <a:rect l="l" t="t" r="r" b="b"/>
            <a:pathLst>
              <a:path w="11948795" h="88265">
                <a:moveTo>
                  <a:pt x="0" y="88063"/>
                </a:moveTo>
                <a:lnTo>
                  <a:pt x="11948445" y="88063"/>
                </a:lnTo>
                <a:lnTo>
                  <a:pt x="11948445" y="0"/>
                </a:lnTo>
                <a:lnTo>
                  <a:pt x="0" y="0"/>
                </a:lnTo>
                <a:lnTo>
                  <a:pt x="0" y="88063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589776"/>
            <a:ext cx="241300" cy="2268220"/>
          </a:xfrm>
          <a:custGeom>
            <a:avLst/>
            <a:gdLst/>
            <a:ahLst/>
            <a:cxnLst/>
            <a:rect l="l" t="t" r="r" b="b"/>
            <a:pathLst>
              <a:path w="241300" h="2268220">
                <a:moveTo>
                  <a:pt x="0" y="2268220"/>
                </a:moveTo>
                <a:lnTo>
                  <a:pt x="240800" y="2268220"/>
                </a:lnTo>
                <a:lnTo>
                  <a:pt x="240800" y="0"/>
                </a:lnTo>
                <a:lnTo>
                  <a:pt x="0" y="0"/>
                </a:lnTo>
                <a:lnTo>
                  <a:pt x="0" y="226822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2091"/>
            <a:ext cx="241935" cy="2235835"/>
          </a:xfrm>
          <a:custGeom>
            <a:avLst/>
            <a:gdLst/>
            <a:ahLst/>
            <a:cxnLst/>
            <a:rect l="l" t="t" r="r" b="b"/>
            <a:pathLst>
              <a:path w="241935" h="2235835">
                <a:moveTo>
                  <a:pt x="0" y="2235709"/>
                </a:moveTo>
                <a:lnTo>
                  <a:pt x="241834" y="2235709"/>
                </a:lnTo>
                <a:lnTo>
                  <a:pt x="241834" y="0"/>
                </a:lnTo>
                <a:lnTo>
                  <a:pt x="0" y="0"/>
                </a:lnTo>
                <a:lnTo>
                  <a:pt x="0" y="2235709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2237801"/>
            <a:ext cx="241935" cy="2352040"/>
          </a:xfrm>
          <a:custGeom>
            <a:avLst/>
            <a:gdLst/>
            <a:ahLst/>
            <a:cxnLst/>
            <a:rect l="l" t="t" r="r" b="b"/>
            <a:pathLst>
              <a:path w="241935" h="2352040">
                <a:moveTo>
                  <a:pt x="241834" y="0"/>
                </a:moveTo>
                <a:lnTo>
                  <a:pt x="0" y="0"/>
                </a:lnTo>
                <a:lnTo>
                  <a:pt x="0" y="2351974"/>
                </a:lnTo>
                <a:lnTo>
                  <a:pt x="241834" y="2351974"/>
                </a:lnTo>
                <a:lnTo>
                  <a:pt x="241834" y="0"/>
                </a:lnTo>
                <a:close/>
              </a:path>
            </a:pathLst>
          </a:custGeom>
          <a:solidFill>
            <a:srgbClr val="0079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281884" y="5037835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89">
                <a:moveTo>
                  <a:pt x="910252" y="0"/>
                </a:moveTo>
                <a:lnTo>
                  <a:pt x="0" y="0"/>
                </a:lnTo>
                <a:lnTo>
                  <a:pt x="0" y="910246"/>
                </a:lnTo>
                <a:lnTo>
                  <a:pt x="910252" y="910246"/>
                </a:lnTo>
                <a:lnTo>
                  <a:pt x="910252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1400282" y="5142864"/>
            <a:ext cx="687070" cy="700405"/>
          </a:xfrm>
          <a:custGeom>
            <a:avLst/>
            <a:gdLst/>
            <a:ahLst/>
            <a:cxnLst/>
            <a:rect l="l" t="t" r="r" b="b"/>
            <a:pathLst>
              <a:path w="687070" h="700404">
                <a:moveTo>
                  <a:pt x="678027" y="539737"/>
                </a:moveTo>
                <a:lnTo>
                  <a:pt x="38290" y="539737"/>
                </a:lnTo>
                <a:lnTo>
                  <a:pt x="155816" y="421360"/>
                </a:lnTo>
                <a:lnTo>
                  <a:pt x="138379" y="404050"/>
                </a:lnTo>
                <a:lnTo>
                  <a:pt x="0" y="543369"/>
                </a:lnTo>
                <a:lnTo>
                  <a:pt x="0" y="560743"/>
                </a:lnTo>
                <a:lnTo>
                  <a:pt x="138379" y="700125"/>
                </a:lnTo>
                <a:lnTo>
                  <a:pt x="155816" y="682752"/>
                </a:lnTo>
                <a:lnTo>
                  <a:pt x="38303" y="564388"/>
                </a:lnTo>
                <a:lnTo>
                  <a:pt x="678027" y="564388"/>
                </a:lnTo>
                <a:lnTo>
                  <a:pt x="678027" y="539737"/>
                </a:lnTo>
                <a:close/>
              </a:path>
              <a:path w="687070" h="700404">
                <a:moveTo>
                  <a:pt x="686828" y="138518"/>
                </a:moveTo>
                <a:lnTo>
                  <a:pt x="548335" y="0"/>
                </a:lnTo>
                <a:lnTo>
                  <a:pt x="530885" y="17437"/>
                </a:lnTo>
                <a:lnTo>
                  <a:pt x="648398" y="134848"/>
                </a:lnTo>
                <a:lnTo>
                  <a:pt x="8724" y="134848"/>
                </a:lnTo>
                <a:lnTo>
                  <a:pt x="8724" y="159499"/>
                </a:lnTo>
                <a:lnTo>
                  <a:pt x="648436" y="159499"/>
                </a:lnTo>
                <a:lnTo>
                  <a:pt x="530885" y="277914"/>
                </a:lnTo>
                <a:lnTo>
                  <a:pt x="548335" y="295236"/>
                </a:lnTo>
                <a:lnTo>
                  <a:pt x="686828" y="155829"/>
                </a:lnTo>
                <a:lnTo>
                  <a:pt x="686828" y="138518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281884" y="5948081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910252" y="0"/>
                </a:moveTo>
                <a:lnTo>
                  <a:pt x="0" y="0"/>
                </a:lnTo>
                <a:lnTo>
                  <a:pt x="0" y="910274"/>
                </a:lnTo>
                <a:lnTo>
                  <a:pt x="910252" y="910274"/>
                </a:lnTo>
                <a:lnTo>
                  <a:pt x="910252" y="0"/>
                </a:lnTo>
                <a:close/>
              </a:path>
            </a:pathLst>
          </a:custGeom>
          <a:solidFill>
            <a:srgbClr val="FF60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737074" y="6099797"/>
            <a:ext cx="303530" cy="607060"/>
          </a:xfrm>
          <a:custGeom>
            <a:avLst/>
            <a:gdLst/>
            <a:ahLst/>
            <a:cxnLst/>
            <a:rect l="l" t="t" r="r" b="b"/>
            <a:pathLst>
              <a:path w="303529" h="607059">
                <a:moveTo>
                  <a:pt x="303415" y="303428"/>
                </a:moveTo>
                <a:lnTo>
                  <a:pt x="299440" y="254152"/>
                </a:lnTo>
                <a:lnTo>
                  <a:pt x="287972" y="207429"/>
                </a:lnTo>
                <a:lnTo>
                  <a:pt x="269595" y="163880"/>
                </a:lnTo>
                <a:lnTo>
                  <a:pt x="244944" y="124117"/>
                </a:lnTo>
                <a:lnTo>
                  <a:pt x="214630" y="88773"/>
                </a:lnTo>
                <a:lnTo>
                  <a:pt x="179298" y="58470"/>
                </a:lnTo>
                <a:lnTo>
                  <a:pt x="139534" y="33820"/>
                </a:lnTo>
                <a:lnTo>
                  <a:pt x="95986" y="15443"/>
                </a:lnTo>
                <a:lnTo>
                  <a:pt x="49276" y="3962"/>
                </a:lnTo>
                <a:lnTo>
                  <a:pt x="0" y="0"/>
                </a:lnTo>
                <a:lnTo>
                  <a:pt x="0" y="303428"/>
                </a:lnTo>
                <a:lnTo>
                  <a:pt x="0" y="328079"/>
                </a:lnTo>
                <a:lnTo>
                  <a:pt x="0" y="606856"/>
                </a:lnTo>
                <a:lnTo>
                  <a:pt x="49276" y="602856"/>
                </a:lnTo>
                <a:lnTo>
                  <a:pt x="95986" y="591312"/>
                </a:lnTo>
                <a:lnTo>
                  <a:pt x="139534" y="572858"/>
                </a:lnTo>
                <a:lnTo>
                  <a:pt x="179298" y="548106"/>
                </a:lnTo>
                <a:lnTo>
                  <a:pt x="214630" y="517715"/>
                </a:lnTo>
                <a:lnTo>
                  <a:pt x="244944" y="482320"/>
                </a:lnTo>
                <a:lnTo>
                  <a:pt x="269595" y="442569"/>
                </a:lnTo>
                <a:lnTo>
                  <a:pt x="287972" y="399072"/>
                </a:lnTo>
                <a:lnTo>
                  <a:pt x="299440" y="352475"/>
                </a:lnTo>
                <a:lnTo>
                  <a:pt x="303415" y="303428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1433656" y="6099791"/>
            <a:ext cx="303530" cy="303530"/>
          </a:xfrm>
          <a:custGeom>
            <a:avLst/>
            <a:gdLst/>
            <a:ahLst/>
            <a:cxnLst/>
            <a:rect l="l" t="t" r="r" b="b"/>
            <a:pathLst>
              <a:path w="303529" h="303529">
                <a:moveTo>
                  <a:pt x="303417" y="0"/>
                </a:moveTo>
                <a:lnTo>
                  <a:pt x="254356" y="3964"/>
                </a:lnTo>
                <a:lnTo>
                  <a:pt x="207758" y="15444"/>
                </a:lnTo>
                <a:lnTo>
                  <a:pt x="164260" y="33820"/>
                </a:lnTo>
                <a:lnTo>
                  <a:pt x="124497" y="58471"/>
                </a:lnTo>
                <a:lnTo>
                  <a:pt x="89107" y="88777"/>
                </a:lnTo>
                <a:lnTo>
                  <a:pt x="58725" y="124118"/>
                </a:lnTo>
                <a:lnTo>
                  <a:pt x="33987" y="163875"/>
                </a:lnTo>
                <a:lnTo>
                  <a:pt x="15529" y="207426"/>
                </a:lnTo>
                <a:lnTo>
                  <a:pt x="3988" y="254151"/>
                </a:lnTo>
                <a:lnTo>
                  <a:pt x="0" y="303432"/>
                </a:lnTo>
                <a:lnTo>
                  <a:pt x="303417" y="303432"/>
                </a:lnTo>
                <a:lnTo>
                  <a:pt x="303417" y="0"/>
                </a:lnTo>
                <a:close/>
              </a:path>
            </a:pathLst>
          </a:custGeom>
          <a:solidFill>
            <a:srgbClr val="FF60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1433656" y="6403223"/>
            <a:ext cx="329565" cy="303530"/>
          </a:xfrm>
          <a:custGeom>
            <a:avLst/>
            <a:gdLst/>
            <a:ahLst/>
            <a:cxnLst/>
            <a:rect l="l" t="t" r="r" b="b"/>
            <a:pathLst>
              <a:path w="329565" h="303529">
                <a:moveTo>
                  <a:pt x="328944" y="0"/>
                </a:moveTo>
                <a:lnTo>
                  <a:pt x="0" y="0"/>
                </a:lnTo>
                <a:lnTo>
                  <a:pt x="3988" y="49046"/>
                </a:lnTo>
                <a:lnTo>
                  <a:pt x="15529" y="95635"/>
                </a:lnTo>
                <a:lnTo>
                  <a:pt x="33987" y="139130"/>
                </a:lnTo>
                <a:lnTo>
                  <a:pt x="58725" y="178894"/>
                </a:lnTo>
                <a:lnTo>
                  <a:pt x="89107" y="214288"/>
                </a:lnTo>
                <a:lnTo>
                  <a:pt x="124497" y="244676"/>
                </a:lnTo>
                <a:lnTo>
                  <a:pt x="164260" y="269420"/>
                </a:lnTo>
                <a:lnTo>
                  <a:pt x="207758" y="287884"/>
                </a:lnTo>
                <a:lnTo>
                  <a:pt x="254356" y="299429"/>
                </a:lnTo>
                <a:lnTo>
                  <a:pt x="303417" y="303419"/>
                </a:lnTo>
                <a:lnTo>
                  <a:pt x="32894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9462516" y="5948081"/>
            <a:ext cx="909319" cy="910590"/>
          </a:xfrm>
          <a:custGeom>
            <a:avLst/>
            <a:gdLst/>
            <a:ahLst/>
            <a:cxnLst/>
            <a:rect l="l" t="t" r="r" b="b"/>
            <a:pathLst>
              <a:path w="909320" h="910590">
                <a:moveTo>
                  <a:pt x="909241" y="0"/>
                </a:moveTo>
                <a:lnTo>
                  <a:pt x="0" y="0"/>
                </a:lnTo>
                <a:lnTo>
                  <a:pt x="0" y="910274"/>
                </a:lnTo>
                <a:lnTo>
                  <a:pt x="909241" y="910274"/>
                </a:lnTo>
                <a:lnTo>
                  <a:pt x="90924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9613264" y="6179450"/>
            <a:ext cx="607060" cy="447040"/>
          </a:xfrm>
          <a:custGeom>
            <a:avLst/>
            <a:gdLst/>
            <a:ahLst/>
            <a:cxnLst/>
            <a:rect l="l" t="t" r="r" b="b"/>
            <a:pathLst>
              <a:path w="607059" h="447040">
                <a:moveTo>
                  <a:pt x="606797" y="0"/>
                </a:moveTo>
                <a:lnTo>
                  <a:pt x="0" y="0"/>
                </a:lnTo>
                <a:lnTo>
                  <a:pt x="0" y="446598"/>
                </a:lnTo>
                <a:lnTo>
                  <a:pt x="606797" y="446598"/>
                </a:lnTo>
                <a:lnTo>
                  <a:pt x="606797" y="0"/>
                </a:lnTo>
                <a:close/>
              </a:path>
            </a:pathLst>
          </a:custGeom>
          <a:solidFill>
            <a:srgbClr val="68B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9613264" y="6179450"/>
            <a:ext cx="607060" cy="271780"/>
          </a:xfrm>
          <a:custGeom>
            <a:avLst/>
            <a:gdLst/>
            <a:ahLst/>
            <a:cxnLst/>
            <a:rect l="l" t="t" r="r" b="b"/>
            <a:pathLst>
              <a:path w="607059" h="271779">
                <a:moveTo>
                  <a:pt x="606797" y="0"/>
                </a:moveTo>
                <a:lnTo>
                  <a:pt x="0" y="0"/>
                </a:lnTo>
                <a:lnTo>
                  <a:pt x="303392" y="271179"/>
                </a:lnTo>
                <a:lnTo>
                  <a:pt x="606797" y="0"/>
                </a:lnTo>
                <a:close/>
              </a:path>
            </a:pathLst>
          </a:custGeom>
          <a:solidFill>
            <a:srgbClr val="005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1459182" y="4531420"/>
            <a:ext cx="300990" cy="300990"/>
          </a:xfrm>
          <a:custGeom>
            <a:avLst/>
            <a:gdLst/>
            <a:ahLst/>
            <a:cxnLst/>
            <a:rect l="l" t="t" r="r" b="b"/>
            <a:pathLst>
              <a:path w="300990" h="300989">
                <a:moveTo>
                  <a:pt x="300637" y="0"/>
                </a:moveTo>
                <a:lnTo>
                  <a:pt x="0" y="0"/>
                </a:lnTo>
                <a:lnTo>
                  <a:pt x="0" y="300664"/>
                </a:lnTo>
                <a:lnTo>
                  <a:pt x="215336" y="189700"/>
                </a:lnTo>
                <a:lnTo>
                  <a:pt x="300637" y="0"/>
                </a:lnTo>
                <a:close/>
              </a:path>
            </a:pathLst>
          </a:custGeom>
          <a:solidFill>
            <a:srgbClr val="006A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1691579" y="4599793"/>
            <a:ext cx="312420" cy="311150"/>
          </a:xfrm>
          <a:custGeom>
            <a:avLst/>
            <a:gdLst/>
            <a:ahLst/>
            <a:cxnLst/>
            <a:rect l="l" t="t" r="r" b="b"/>
            <a:pathLst>
              <a:path w="312420" h="311150">
                <a:moveTo>
                  <a:pt x="311884" y="0"/>
                </a:moveTo>
                <a:lnTo>
                  <a:pt x="122201" y="108941"/>
                </a:lnTo>
                <a:lnTo>
                  <a:pt x="0" y="310901"/>
                </a:lnTo>
                <a:lnTo>
                  <a:pt x="311884" y="310901"/>
                </a:lnTo>
                <a:lnTo>
                  <a:pt x="311884" y="0"/>
                </a:lnTo>
                <a:close/>
              </a:path>
            </a:pathLst>
          </a:custGeom>
          <a:solidFill>
            <a:srgbClr val="01EB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1459182" y="4531420"/>
            <a:ext cx="543560" cy="379730"/>
          </a:xfrm>
          <a:custGeom>
            <a:avLst/>
            <a:gdLst/>
            <a:ahLst/>
            <a:cxnLst/>
            <a:rect l="l" t="t" r="r" b="b"/>
            <a:pathLst>
              <a:path w="543559" h="379729">
                <a:moveTo>
                  <a:pt x="543270" y="0"/>
                </a:moveTo>
                <a:lnTo>
                  <a:pt x="300637" y="0"/>
                </a:lnTo>
                <a:lnTo>
                  <a:pt x="0" y="300664"/>
                </a:lnTo>
                <a:lnTo>
                  <a:pt x="0" y="379274"/>
                </a:lnTo>
                <a:lnTo>
                  <a:pt x="232396" y="379274"/>
                </a:lnTo>
                <a:lnTo>
                  <a:pt x="543270" y="68373"/>
                </a:lnTo>
                <a:lnTo>
                  <a:pt x="543270" y="0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1532225" y="4215842"/>
            <a:ext cx="398780" cy="265430"/>
          </a:xfrm>
          <a:custGeom>
            <a:avLst/>
            <a:gdLst/>
            <a:ahLst/>
            <a:cxnLst/>
            <a:rect l="l" t="t" r="r" b="b"/>
            <a:pathLst>
              <a:path w="398779" h="265429">
                <a:moveTo>
                  <a:pt x="199793" y="0"/>
                </a:moveTo>
                <a:lnTo>
                  <a:pt x="198529" y="0"/>
                </a:lnTo>
                <a:lnTo>
                  <a:pt x="179447" y="884"/>
                </a:lnTo>
                <a:lnTo>
                  <a:pt x="140524" y="8720"/>
                </a:lnTo>
                <a:lnTo>
                  <a:pt x="104635" y="23886"/>
                </a:lnTo>
                <a:lnTo>
                  <a:pt x="72789" y="45371"/>
                </a:lnTo>
                <a:lnTo>
                  <a:pt x="57878" y="59147"/>
                </a:lnTo>
                <a:lnTo>
                  <a:pt x="45746" y="72417"/>
                </a:lnTo>
                <a:lnTo>
                  <a:pt x="34372" y="87835"/>
                </a:lnTo>
                <a:lnTo>
                  <a:pt x="24263" y="104265"/>
                </a:lnTo>
                <a:lnTo>
                  <a:pt x="23757" y="105403"/>
                </a:lnTo>
                <a:lnTo>
                  <a:pt x="15922" y="121832"/>
                </a:lnTo>
                <a:lnTo>
                  <a:pt x="9098" y="140032"/>
                </a:lnTo>
                <a:lnTo>
                  <a:pt x="8719" y="141295"/>
                </a:lnTo>
                <a:lnTo>
                  <a:pt x="4170" y="159242"/>
                </a:lnTo>
                <a:lnTo>
                  <a:pt x="4043" y="160506"/>
                </a:lnTo>
                <a:lnTo>
                  <a:pt x="1137" y="179084"/>
                </a:lnTo>
                <a:lnTo>
                  <a:pt x="1010" y="180348"/>
                </a:lnTo>
                <a:lnTo>
                  <a:pt x="126" y="199431"/>
                </a:lnTo>
                <a:lnTo>
                  <a:pt x="0" y="265403"/>
                </a:lnTo>
                <a:lnTo>
                  <a:pt x="24768" y="265403"/>
                </a:lnTo>
                <a:lnTo>
                  <a:pt x="24768" y="200695"/>
                </a:lnTo>
                <a:lnTo>
                  <a:pt x="25586" y="182749"/>
                </a:lnTo>
                <a:lnTo>
                  <a:pt x="25653" y="181485"/>
                </a:lnTo>
                <a:lnTo>
                  <a:pt x="28307" y="164171"/>
                </a:lnTo>
                <a:lnTo>
                  <a:pt x="28469" y="164171"/>
                </a:lnTo>
                <a:lnTo>
                  <a:pt x="32409" y="148626"/>
                </a:lnTo>
                <a:lnTo>
                  <a:pt x="32730" y="147362"/>
                </a:lnTo>
                <a:lnTo>
                  <a:pt x="38300" y="132322"/>
                </a:lnTo>
                <a:lnTo>
                  <a:pt x="38164" y="132322"/>
                </a:lnTo>
                <a:lnTo>
                  <a:pt x="45456" y="117030"/>
                </a:lnTo>
                <a:lnTo>
                  <a:pt x="45999" y="115892"/>
                </a:lnTo>
                <a:lnTo>
                  <a:pt x="54182" y="102496"/>
                </a:lnTo>
                <a:lnTo>
                  <a:pt x="54718" y="101611"/>
                </a:lnTo>
                <a:lnTo>
                  <a:pt x="64168" y="88973"/>
                </a:lnTo>
                <a:lnTo>
                  <a:pt x="64828" y="88088"/>
                </a:lnTo>
                <a:lnTo>
                  <a:pt x="76075" y="75576"/>
                </a:lnTo>
                <a:lnTo>
                  <a:pt x="76284" y="75576"/>
                </a:lnTo>
                <a:lnTo>
                  <a:pt x="87756" y="65087"/>
                </a:lnTo>
                <a:lnTo>
                  <a:pt x="88586" y="64328"/>
                </a:lnTo>
                <a:lnTo>
                  <a:pt x="101102" y="54976"/>
                </a:lnTo>
                <a:lnTo>
                  <a:pt x="102108" y="54218"/>
                </a:lnTo>
                <a:lnTo>
                  <a:pt x="102320" y="54218"/>
                </a:lnTo>
                <a:lnTo>
                  <a:pt x="116387" y="45497"/>
                </a:lnTo>
                <a:lnTo>
                  <a:pt x="116680" y="45497"/>
                </a:lnTo>
                <a:lnTo>
                  <a:pt x="130762" y="38673"/>
                </a:lnTo>
                <a:lnTo>
                  <a:pt x="131805" y="38167"/>
                </a:lnTo>
                <a:lnTo>
                  <a:pt x="132015" y="38167"/>
                </a:lnTo>
                <a:lnTo>
                  <a:pt x="146843" y="32606"/>
                </a:lnTo>
                <a:lnTo>
                  <a:pt x="146590" y="32606"/>
                </a:lnTo>
                <a:lnTo>
                  <a:pt x="147854" y="32227"/>
                </a:lnTo>
                <a:lnTo>
                  <a:pt x="148045" y="32227"/>
                </a:lnTo>
                <a:lnTo>
                  <a:pt x="163565" y="28183"/>
                </a:lnTo>
                <a:lnTo>
                  <a:pt x="163398" y="28183"/>
                </a:lnTo>
                <a:lnTo>
                  <a:pt x="164535" y="27930"/>
                </a:lnTo>
                <a:lnTo>
                  <a:pt x="165086" y="27930"/>
                </a:lnTo>
                <a:lnTo>
                  <a:pt x="181130" y="25529"/>
                </a:lnTo>
                <a:lnTo>
                  <a:pt x="180710" y="25529"/>
                </a:lnTo>
                <a:lnTo>
                  <a:pt x="181974" y="25402"/>
                </a:lnTo>
                <a:lnTo>
                  <a:pt x="183096" y="25402"/>
                </a:lnTo>
                <a:lnTo>
                  <a:pt x="199163" y="24551"/>
                </a:lnTo>
                <a:lnTo>
                  <a:pt x="198529" y="24518"/>
                </a:lnTo>
                <a:lnTo>
                  <a:pt x="294697" y="24518"/>
                </a:lnTo>
                <a:lnTo>
                  <a:pt x="293686" y="23886"/>
                </a:lnTo>
                <a:lnTo>
                  <a:pt x="277385" y="15924"/>
                </a:lnTo>
                <a:lnTo>
                  <a:pt x="276247" y="15545"/>
                </a:lnTo>
                <a:lnTo>
                  <a:pt x="259061" y="9099"/>
                </a:lnTo>
                <a:lnTo>
                  <a:pt x="220265" y="1011"/>
                </a:lnTo>
                <a:lnTo>
                  <a:pt x="219001" y="884"/>
                </a:lnTo>
                <a:lnTo>
                  <a:pt x="199793" y="0"/>
                </a:lnTo>
                <a:close/>
              </a:path>
              <a:path w="398779" h="265429">
                <a:moveTo>
                  <a:pt x="398196" y="200063"/>
                </a:moveTo>
                <a:lnTo>
                  <a:pt x="373553" y="200063"/>
                </a:lnTo>
                <a:lnTo>
                  <a:pt x="373553" y="265403"/>
                </a:lnTo>
                <a:lnTo>
                  <a:pt x="398196" y="265403"/>
                </a:lnTo>
                <a:lnTo>
                  <a:pt x="398196" y="200063"/>
                </a:lnTo>
                <a:close/>
              </a:path>
              <a:path w="398779" h="265429">
                <a:moveTo>
                  <a:pt x="24768" y="200063"/>
                </a:moveTo>
                <a:lnTo>
                  <a:pt x="24642" y="200695"/>
                </a:lnTo>
                <a:lnTo>
                  <a:pt x="24768" y="200063"/>
                </a:lnTo>
                <a:close/>
              </a:path>
              <a:path w="398779" h="265429">
                <a:moveTo>
                  <a:pt x="397364" y="181485"/>
                </a:moveTo>
                <a:lnTo>
                  <a:pt x="372669" y="181485"/>
                </a:lnTo>
                <a:lnTo>
                  <a:pt x="372795" y="182749"/>
                </a:lnTo>
                <a:lnTo>
                  <a:pt x="373553" y="200695"/>
                </a:lnTo>
                <a:lnTo>
                  <a:pt x="373553" y="200063"/>
                </a:lnTo>
                <a:lnTo>
                  <a:pt x="398196" y="200063"/>
                </a:lnTo>
                <a:lnTo>
                  <a:pt x="398196" y="199431"/>
                </a:lnTo>
                <a:lnTo>
                  <a:pt x="397364" y="181485"/>
                </a:lnTo>
                <a:close/>
              </a:path>
              <a:path w="398779" h="265429">
                <a:moveTo>
                  <a:pt x="25619" y="182132"/>
                </a:moveTo>
                <a:lnTo>
                  <a:pt x="25527" y="182749"/>
                </a:lnTo>
                <a:lnTo>
                  <a:pt x="25619" y="182132"/>
                </a:lnTo>
                <a:close/>
              </a:path>
              <a:path w="398779" h="265429">
                <a:moveTo>
                  <a:pt x="372698" y="182131"/>
                </a:moveTo>
                <a:lnTo>
                  <a:pt x="372727" y="182749"/>
                </a:lnTo>
                <a:lnTo>
                  <a:pt x="372698" y="182131"/>
                </a:lnTo>
                <a:close/>
              </a:path>
              <a:path w="398779" h="265429">
                <a:moveTo>
                  <a:pt x="25716" y="181485"/>
                </a:moveTo>
                <a:lnTo>
                  <a:pt x="25619" y="182132"/>
                </a:lnTo>
                <a:lnTo>
                  <a:pt x="25716" y="181485"/>
                </a:lnTo>
                <a:close/>
              </a:path>
              <a:path w="398779" h="265429">
                <a:moveTo>
                  <a:pt x="394851" y="164171"/>
                </a:moveTo>
                <a:lnTo>
                  <a:pt x="369888" y="164171"/>
                </a:lnTo>
                <a:lnTo>
                  <a:pt x="370141" y="165308"/>
                </a:lnTo>
                <a:lnTo>
                  <a:pt x="372698" y="182131"/>
                </a:lnTo>
                <a:lnTo>
                  <a:pt x="372669" y="181485"/>
                </a:lnTo>
                <a:lnTo>
                  <a:pt x="397364" y="181485"/>
                </a:lnTo>
                <a:lnTo>
                  <a:pt x="397311" y="180348"/>
                </a:lnTo>
                <a:lnTo>
                  <a:pt x="397185" y="179084"/>
                </a:lnTo>
                <a:lnTo>
                  <a:pt x="394851" y="164171"/>
                </a:lnTo>
                <a:close/>
              </a:path>
              <a:path w="398779" h="265429">
                <a:moveTo>
                  <a:pt x="28469" y="164171"/>
                </a:moveTo>
                <a:lnTo>
                  <a:pt x="28307" y="164171"/>
                </a:lnTo>
                <a:lnTo>
                  <a:pt x="28180" y="165308"/>
                </a:lnTo>
                <a:lnTo>
                  <a:pt x="28469" y="164171"/>
                </a:lnTo>
                <a:close/>
              </a:path>
              <a:path w="398779" h="265429">
                <a:moveTo>
                  <a:pt x="369946" y="164537"/>
                </a:moveTo>
                <a:lnTo>
                  <a:pt x="370066" y="165308"/>
                </a:lnTo>
                <a:lnTo>
                  <a:pt x="369946" y="164537"/>
                </a:lnTo>
                <a:close/>
              </a:path>
              <a:path w="398779" h="265429">
                <a:moveTo>
                  <a:pt x="369888" y="164171"/>
                </a:moveTo>
                <a:lnTo>
                  <a:pt x="369946" y="164537"/>
                </a:lnTo>
                <a:lnTo>
                  <a:pt x="370141" y="165308"/>
                </a:lnTo>
                <a:lnTo>
                  <a:pt x="369888" y="164171"/>
                </a:lnTo>
                <a:close/>
              </a:path>
              <a:path w="398779" h="265429">
                <a:moveTo>
                  <a:pt x="391014" y="147362"/>
                </a:moveTo>
                <a:lnTo>
                  <a:pt x="365592" y="147362"/>
                </a:lnTo>
                <a:lnTo>
                  <a:pt x="365971" y="148626"/>
                </a:lnTo>
                <a:lnTo>
                  <a:pt x="369946" y="164537"/>
                </a:lnTo>
                <a:lnTo>
                  <a:pt x="369888" y="164171"/>
                </a:lnTo>
                <a:lnTo>
                  <a:pt x="394851" y="164171"/>
                </a:lnTo>
                <a:lnTo>
                  <a:pt x="394278" y="160506"/>
                </a:lnTo>
                <a:lnTo>
                  <a:pt x="394025" y="159242"/>
                </a:lnTo>
                <a:lnTo>
                  <a:pt x="391014" y="147362"/>
                </a:lnTo>
                <a:close/>
              </a:path>
              <a:path w="398779" h="265429">
                <a:moveTo>
                  <a:pt x="32730" y="147362"/>
                </a:moveTo>
                <a:lnTo>
                  <a:pt x="32351" y="148626"/>
                </a:lnTo>
                <a:lnTo>
                  <a:pt x="32543" y="148098"/>
                </a:lnTo>
                <a:lnTo>
                  <a:pt x="32730" y="147362"/>
                </a:lnTo>
                <a:close/>
              </a:path>
              <a:path w="398779" h="265429">
                <a:moveTo>
                  <a:pt x="32543" y="148098"/>
                </a:moveTo>
                <a:lnTo>
                  <a:pt x="32351" y="148626"/>
                </a:lnTo>
                <a:lnTo>
                  <a:pt x="32543" y="148098"/>
                </a:lnTo>
                <a:close/>
              </a:path>
              <a:path w="398779" h="265429">
                <a:moveTo>
                  <a:pt x="365778" y="148098"/>
                </a:moveTo>
                <a:lnTo>
                  <a:pt x="365912" y="148626"/>
                </a:lnTo>
                <a:lnTo>
                  <a:pt x="365778" y="148098"/>
                </a:lnTo>
                <a:close/>
              </a:path>
              <a:path w="398779" h="265429">
                <a:moveTo>
                  <a:pt x="365592" y="147362"/>
                </a:moveTo>
                <a:lnTo>
                  <a:pt x="365778" y="148098"/>
                </a:lnTo>
                <a:lnTo>
                  <a:pt x="365971" y="148626"/>
                </a:lnTo>
                <a:lnTo>
                  <a:pt x="365592" y="147362"/>
                </a:lnTo>
                <a:close/>
              </a:path>
              <a:path w="398779" h="265429">
                <a:moveTo>
                  <a:pt x="32812" y="147362"/>
                </a:moveTo>
                <a:lnTo>
                  <a:pt x="32543" y="148098"/>
                </a:lnTo>
                <a:lnTo>
                  <a:pt x="32812" y="147362"/>
                </a:lnTo>
                <a:close/>
              </a:path>
              <a:path w="398779" h="265429">
                <a:moveTo>
                  <a:pt x="385887" y="131311"/>
                </a:moveTo>
                <a:lnTo>
                  <a:pt x="359652" y="131311"/>
                </a:lnTo>
                <a:lnTo>
                  <a:pt x="360031" y="132322"/>
                </a:lnTo>
                <a:lnTo>
                  <a:pt x="365778" y="148098"/>
                </a:lnTo>
                <a:lnTo>
                  <a:pt x="365592" y="147362"/>
                </a:lnTo>
                <a:lnTo>
                  <a:pt x="391014" y="147362"/>
                </a:lnTo>
                <a:lnTo>
                  <a:pt x="389476" y="141295"/>
                </a:lnTo>
                <a:lnTo>
                  <a:pt x="389097" y="140032"/>
                </a:lnTo>
                <a:lnTo>
                  <a:pt x="385887" y="131311"/>
                </a:lnTo>
                <a:close/>
              </a:path>
              <a:path w="398779" h="265429">
                <a:moveTo>
                  <a:pt x="38669" y="131311"/>
                </a:moveTo>
                <a:lnTo>
                  <a:pt x="38164" y="132322"/>
                </a:lnTo>
                <a:lnTo>
                  <a:pt x="38300" y="132322"/>
                </a:lnTo>
                <a:lnTo>
                  <a:pt x="38669" y="131311"/>
                </a:lnTo>
                <a:close/>
              </a:path>
              <a:path w="398779" h="265429">
                <a:moveTo>
                  <a:pt x="359986" y="132225"/>
                </a:moveTo>
                <a:close/>
              </a:path>
              <a:path w="398779" h="265429">
                <a:moveTo>
                  <a:pt x="379566" y="115892"/>
                </a:moveTo>
                <a:lnTo>
                  <a:pt x="352323" y="115892"/>
                </a:lnTo>
                <a:lnTo>
                  <a:pt x="352955" y="117030"/>
                </a:lnTo>
                <a:lnTo>
                  <a:pt x="359986" y="132225"/>
                </a:lnTo>
                <a:lnTo>
                  <a:pt x="359652" y="131311"/>
                </a:lnTo>
                <a:lnTo>
                  <a:pt x="385887" y="131311"/>
                </a:lnTo>
                <a:lnTo>
                  <a:pt x="382399" y="121832"/>
                </a:lnTo>
                <a:lnTo>
                  <a:pt x="379566" y="115892"/>
                </a:lnTo>
                <a:close/>
              </a:path>
              <a:path w="398779" h="265429">
                <a:moveTo>
                  <a:pt x="45999" y="115892"/>
                </a:moveTo>
                <a:lnTo>
                  <a:pt x="45367" y="117030"/>
                </a:lnTo>
                <a:lnTo>
                  <a:pt x="45785" y="116340"/>
                </a:lnTo>
                <a:lnTo>
                  <a:pt x="45999" y="115892"/>
                </a:lnTo>
                <a:close/>
              </a:path>
              <a:path w="398779" h="265429">
                <a:moveTo>
                  <a:pt x="45785" y="116340"/>
                </a:moveTo>
                <a:lnTo>
                  <a:pt x="45367" y="117030"/>
                </a:lnTo>
                <a:lnTo>
                  <a:pt x="45785" y="116340"/>
                </a:lnTo>
                <a:close/>
              </a:path>
              <a:path w="398779" h="265429">
                <a:moveTo>
                  <a:pt x="352540" y="116355"/>
                </a:moveTo>
                <a:lnTo>
                  <a:pt x="352856" y="117030"/>
                </a:lnTo>
                <a:lnTo>
                  <a:pt x="352540" y="116355"/>
                </a:lnTo>
                <a:close/>
              </a:path>
              <a:path w="398779" h="265429">
                <a:moveTo>
                  <a:pt x="352323" y="115892"/>
                </a:moveTo>
                <a:lnTo>
                  <a:pt x="352540" y="116355"/>
                </a:lnTo>
                <a:lnTo>
                  <a:pt x="352955" y="117030"/>
                </a:lnTo>
                <a:lnTo>
                  <a:pt x="352323" y="115892"/>
                </a:lnTo>
                <a:close/>
              </a:path>
              <a:path w="398779" h="265429">
                <a:moveTo>
                  <a:pt x="372323" y="101611"/>
                </a:moveTo>
                <a:lnTo>
                  <a:pt x="343477" y="101611"/>
                </a:lnTo>
                <a:lnTo>
                  <a:pt x="344109" y="102496"/>
                </a:lnTo>
                <a:lnTo>
                  <a:pt x="352540" y="116355"/>
                </a:lnTo>
                <a:lnTo>
                  <a:pt x="352323" y="115892"/>
                </a:lnTo>
                <a:lnTo>
                  <a:pt x="379566" y="115892"/>
                </a:lnTo>
                <a:lnTo>
                  <a:pt x="374564" y="105403"/>
                </a:lnTo>
                <a:lnTo>
                  <a:pt x="373932" y="104265"/>
                </a:lnTo>
                <a:lnTo>
                  <a:pt x="372323" y="101611"/>
                </a:lnTo>
                <a:close/>
              </a:path>
              <a:path w="398779" h="265429">
                <a:moveTo>
                  <a:pt x="46057" y="115892"/>
                </a:moveTo>
                <a:lnTo>
                  <a:pt x="45785" y="116340"/>
                </a:lnTo>
                <a:lnTo>
                  <a:pt x="46057" y="115892"/>
                </a:lnTo>
                <a:close/>
              </a:path>
              <a:path w="398779" h="265429">
                <a:moveTo>
                  <a:pt x="54718" y="101611"/>
                </a:moveTo>
                <a:lnTo>
                  <a:pt x="54086" y="102496"/>
                </a:lnTo>
                <a:lnTo>
                  <a:pt x="54597" y="101811"/>
                </a:lnTo>
                <a:lnTo>
                  <a:pt x="54718" y="101611"/>
                </a:lnTo>
                <a:close/>
              </a:path>
              <a:path w="398779" h="265429">
                <a:moveTo>
                  <a:pt x="54597" y="101811"/>
                </a:moveTo>
                <a:lnTo>
                  <a:pt x="54086" y="102496"/>
                </a:lnTo>
                <a:lnTo>
                  <a:pt x="54597" y="101811"/>
                </a:lnTo>
                <a:close/>
              </a:path>
              <a:path w="398779" h="265429">
                <a:moveTo>
                  <a:pt x="343577" y="101775"/>
                </a:moveTo>
                <a:lnTo>
                  <a:pt x="344021" y="102496"/>
                </a:lnTo>
                <a:lnTo>
                  <a:pt x="343577" y="101775"/>
                </a:lnTo>
                <a:close/>
              </a:path>
              <a:path w="398779" h="265429">
                <a:moveTo>
                  <a:pt x="54746" y="101611"/>
                </a:moveTo>
                <a:lnTo>
                  <a:pt x="54597" y="101811"/>
                </a:lnTo>
                <a:lnTo>
                  <a:pt x="54746" y="101611"/>
                </a:lnTo>
                <a:close/>
              </a:path>
              <a:path w="398779" h="265429">
                <a:moveTo>
                  <a:pt x="364107" y="88088"/>
                </a:moveTo>
                <a:lnTo>
                  <a:pt x="333493" y="88088"/>
                </a:lnTo>
                <a:lnTo>
                  <a:pt x="334252" y="88973"/>
                </a:lnTo>
                <a:lnTo>
                  <a:pt x="343577" y="101775"/>
                </a:lnTo>
                <a:lnTo>
                  <a:pt x="343477" y="101611"/>
                </a:lnTo>
                <a:lnTo>
                  <a:pt x="372323" y="101611"/>
                </a:lnTo>
                <a:lnTo>
                  <a:pt x="364107" y="88088"/>
                </a:lnTo>
                <a:close/>
              </a:path>
              <a:path w="398779" h="265429">
                <a:moveTo>
                  <a:pt x="64828" y="88088"/>
                </a:moveTo>
                <a:lnTo>
                  <a:pt x="64070" y="88973"/>
                </a:lnTo>
                <a:lnTo>
                  <a:pt x="64657" y="88318"/>
                </a:lnTo>
                <a:lnTo>
                  <a:pt x="64828" y="88088"/>
                </a:lnTo>
                <a:close/>
              </a:path>
              <a:path w="398779" h="265429">
                <a:moveTo>
                  <a:pt x="64657" y="88318"/>
                </a:moveTo>
                <a:lnTo>
                  <a:pt x="64070" y="88973"/>
                </a:lnTo>
                <a:lnTo>
                  <a:pt x="64657" y="88318"/>
                </a:lnTo>
                <a:close/>
              </a:path>
              <a:path w="398779" h="265429">
                <a:moveTo>
                  <a:pt x="333681" y="88342"/>
                </a:moveTo>
                <a:lnTo>
                  <a:pt x="334145" y="88973"/>
                </a:lnTo>
                <a:lnTo>
                  <a:pt x="333681" y="88342"/>
                </a:lnTo>
                <a:close/>
              </a:path>
              <a:path w="398779" h="265429">
                <a:moveTo>
                  <a:pt x="333493" y="88088"/>
                </a:moveTo>
                <a:lnTo>
                  <a:pt x="333681" y="88342"/>
                </a:lnTo>
                <a:lnTo>
                  <a:pt x="334252" y="88973"/>
                </a:lnTo>
                <a:lnTo>
                  <a:pt x="333493" y="88088"/>
                </a:lnTo>
                <a:close/>
              </a:path>
              <a:path w="398779" h="265429">
                <a:moveTo>
                  <a:pt x="354806" y="75576"/>
                </a:moveTo>
                <a:lnTo>
                  <a:pt x="322120" y="75576"/>
                </a:lnTo>
                <a:lnTo>
                  <a:pt x="323005" y="76461"/>
                </a:lnTo>
                <a:lnTo>
                  <a:pt x="333681" y="88342"/>
                </a:lnTo>
                <a:lnTo>
                  <a:pt x="333493" y="88088"/>
                </a:lnTo>
                <a:lnTo>
                  <a:pt x="364107" y="88088"/>
                </a:lnTo>
                <a:lnTo>
                  <a:pt x="363949" y="87835"/>
                </a:lnTo>
                <a:lnTo>
                  <a:pt x="354806" y="75576"/>
                </a:lnTo>
                <a:close/>
              </a:path>
              <a:path w="398779" h="265429">
                <a:moveTo>
                  <a:pt x="64863" y="88088"/>
                </a:moveTo>
                <a:lnTo>
                  <a:pt x="64657" y="88318"/>
                </a:lnTo>
                <a:lnTo>
                  <a:pt x="64863" y="88088"/>
                </a:lnTo>
                <a:close/>
              </a:path>
              <a:path w="398779" h="265429">
                <a:moveTo>
                  <a:pt x="76284" y="75576"/>
                </a:moveTo>
                <a:lnTo>
                  <a:pt x="76075" y="75576"/>
                </a:lnTo>
                <a:lnTo>
                  <a:pt x="75317" y="76461"/>
                </a:lnTo>
                <a:lnTo>
                  <a:pt x="76284" y="75576"/>
                </a:lnTo>
                <a:close/>
              </a:path>
              <a:path w="398779" h="265429">
                <a:moveTo>
                  <a:pt x="322519" y="76017"/>
                </a:moveTo>
                <a:lnTo>
                  <a:pt x="322921" y="76461"/>
                </a:lnTo>
                <a:lnTo>
                  <a:pt x="322519" y="76017"/>
                </a:lnTo>
                <a:close/>
              </a:path>
              <a:path w="398779" h="265429">
                <a:moveTo>
                  <a:pt x="322120" y="75576"/>
                </a:moveTo>
                <a:lnTo>
                  <a:pt x="322519" y="76017"/>
                </a:lnTo>
                <a:lnTo>
                  <a:pt x="323005" y="76461"/>
                </a:lnTo>
                <a:lnTo>
                  <a:pt x="322120" y="75576"/>
                </a:lnTo>
                <a:close/>
              </a:path>
              <a:path w="398779" h="265429">
                <a:moveTo>
                  <a:pt x="345132" y="64328"/>
                </a:moveTo>
                <a:lnTo>
                  <a:pt x="309736" y="64328"/>
                </a:lnTo>
                <a:lnTo>
                  <a:pt x="310620" y="65087"/>
                </a:lnTo>
                <a:lnTo>
                  <a:pt x="322519" y="76017"/>
                </a:lnTo>
                <a:lnTo>
                  <a:pt x="322120" y="75576"/>
                </a:lnTo>
                <a:lnTo>
                  <a:pt x="354806" y="75576"/>
                </a:lnTo>
                <a:lnTo>
                  <a:pt x="352449" y="72417"/>
                </a:lnTo>
                <a:lnTo>
                  <a:pt x="345132" y="64328"/>
                </a:lnTo>
                <a:close/>
              </a:path>
              <a:path w="398779" h="265429">
                <a:moveTo>
                  <a:pt x="88586" y="64328"/>
                </a:moveTo>
                <a:lnTo>
                  <a:pt x="87701" y="65087"/>
                </a:lnTo>
                <a:lnTo>
                  <a:pt x="88017" y="64848"/>
                </a:lnTo>
                <a:lnTo>
                  <a:pt x="88586" y="64328"/>
                </a:lnTo>
                <a:close/>
              </a:path>
              <a:path w="398779" h="265429">
                <a:moveTo>
                  <a:pt x="88017" y="64848"/>
                </a:moveTo>
                <a:lnTo>
                  <a:pt x="87701" y="65087"/>
                </a:lnTo>
                <a:lnTo>
                  <a:pt x="88017" y="64848"/>
                </a:lnTo>
                <a:close/>
              </a:path>
              <a:path w="398779" h="265429">
                <a:moveTo>
                  <a:pt x="310304" y="64848"/>
                </a:moveTo>
                <a:lnTo>
                  <a:pt x="310565" y="65087"/>
                </a:lnTo>
                <a:lnTo>
                  <a:pt x="310304" y="64848"/>
                </a:lnTo>
                <a:close/>
              </a:path>
              <a:path w="398779" h="265429">
                <a:moveTo>
                  <a:pt x="309736" y="64328"/>
                </a:moveTo>
                <a:lnTo>
                  <a:pt x="310304" y="64848"/>
                </a:lnTo>
                <a:lnTo>
                  <a:pt x="310620" y="65087"/>
                </a:lnTo>
                <a:lnTo>
                  <a:pt x="309736" y="64328"/>
                </a:lnTo>
                <a:close/>
              </a:path>
              <a:path w="398779" h="265429">
                <a:moveTo>
                  <a:pt x="88706" y="64328"/>
                </a:moveTo>
                <a:lnTo>
                  <a:pt x="88017" y="64848"/>
                </a:lnTo>
                <a:lnTo>
                  <a:pt x="88706" y="64328"/>
                </a:lnTo>
                <a:close/>
              </a:path>
              <a:path w="398779" h="265429">
                <a:moveTo>
                  <a:pt x="335263" y="54218"/>
                </a:moveTo>
                <a:lnTo>
                  <a:pt x="296214" y="54218"/>
                </a:lnTo>
                <a:lnTo>
                  <a:pt x="297225" y="54976"/>
                </a:lnTo>
                <a:lnTo>
                  <a:pt x="310304" y="64848"/>
                </a:lnTo>
                <a:lnTo>
                  <a:pt x="309736" y="64328"/>
                </a:lnTo>
                <a:lnTo>
                  <a:pt x="345132" y="64328"/>
                </a:lnTo>
                <a:lnTo>
                  <a:pt x="340444" y="59147"/>
                </a:lnTo>
                <a:lnTo>
                  <a:pt x="339686" y="58262"/>
                </a:lnTo>
                <a:lnTo>
                  <a:pt x="335263" y="54218"/>
                </a:lnTo>
                <a:close/>
              </a:path>
              <a:path w="398779" h="265429">
                <a:moveTo>
                  <a:pt x="297193" y="54956"/>
                </a:moveTo>
                <a:close/>
              </a:path>
              <a:path w="398779" h="265429">
                <a:moveTo>
                  <a:pt x="325579" y="45497"/>
                </a:moveTo>
                <a:lnTo>
                  <a:pt x="281808" y="45497"/>
                </a:lnTo>
                <a:lnTo>
                  <a:pt x="297193" y="54956"/>
                </a:lnTo>
                <a:lnTo>
                  <a:pt x="296214" y="54218"/>
                </a:lnTo>
                <a:lnTo>
                  <a:pt x="335263" y="54218"/>
                </a:lnTo>
                <a:lnTo>
                  <a:pt x="326417" y="46129"/>
                </a:lnTo>
                <a:lnTo>
                  <a:pt x="325579" y="45497"/>
                </a:lnTo>
                <a:close/>
              </a:path>
              <a:path w="398779" h="265429">
                <a:moveTo>
                  <a:pt x="102320" y="54218"/>
                </a:moveTo>
                <a:lnTo>
                  <a:pt x="102108" y="54218"/>
                </a:lnTo>
                <a:lnTo>
                  <a:pt x="101130" y="54956"/>
                </a:lnTo>
                <a:lnTo>
                  <a:pt x="102320" y="54218"/>
                </a:lnTo>
                <a:close/>
              </a:path>
              <a:path w="398779" h="265429">
                <a:moveTo>
                  <a:pt x="116680" y="45497"/>
                </a:moveTo>
                <a:lnTo>
                  <a:pt x="116387" y="45497"/>
                </a:lnTo>
                <a:lnTo>
                  <a:pt x="115377" y="46129"/>
                </a:lnTo>
                <a:lnTo>
                  <a:pt x="116680" y="45497"/>
                </a:lnTo>
                <a:close/>
              </a:path>
              <a:path w="398779" h="265429">
                <a:moveTo>
                  <a:pt x="315859" y="38167"/>
                </a:moveTo>
                <a:lnTo>
                  <a:pt x="266517" y="38167"/>
                </a:lnTo>
                <a:lnTo>
                  <a:pt x="267654" y="38673"/>
                </a:lnTo>
                <a:lnTo>
                  <a:pt x="282819" y="46129"/>
                </a:lnTo>
                <a:lnTo>
                  <a:pt x="281808" y="45497"/>
                </a:lnTo>
                <a:lnTo>
                  <a:pt x="325579" y="45497"/>
                </a:lnTo>
                <a:lnTo>
                  <a:pt x="315859" y="38167"/>
                </a:lnTo>
                <a:close/>
              </a:path>
              <a:path w="398779" h="265429">
                <a:moveTo>
                  <a:pt x="131805" y="38167"/>
                </a:moveTo>
                <a:lnTo>
                  <a:pt x="130667" y="38673"/>
                </a:lnTo>
                <a:lnTo>
                  <a:pt x="131114" y="38502"/>
                </a:lnTo>
                <a:lnTo>
                  <a:pt x="131805" y="38167"/>
                </a:lnTo>
                <a:close/>
              </a:path>
              <a:path w="398779" h="265429">
                <a:moveTo>
                  <a:pt x="131084" y="38516"/>
                </a:moveTo>
                <a:lnTo>
                  <a:pt x="130667" y="38673"/>
                </a:lnTo>
                <a:lnTo>
                  <a:pt x="131084" y="38516"/>
                </a:lnTo>
                <a:close/>
              </a:path>
              <a:path w="398779" h="265429">
                <a:moveTo>
                  <a:pt x="267202" y="38502"/>
                </a:moveTo>
                <a:lnTo>
                  <a:pt x="267552" y="38673"/>
                </a:lnTo>
                <a:lnTo>
                  <a:pt x="267202" y="38502"/>
                </a:lnTo>
                <a:close/>
              </a:path>
              <a:path w="398779" h="265429">
                <a:moveTo>
                  <a:pt x="266517" y="38167"/>
                </a:moveTo>
                <a:lnTo>
                  <a:pt x="267240" y="38516"/>
                </a:lnTo>
                <a:lnTo>
                  <a:pt x="267654" y="38673"/>
                </a:lnTo>
                <a:lnTo>
                  <a:pt x="266517" y="38167"/>
                </a:lnTo>
                <a:close/>
              </a:path>
              <a:path w="398779" h="265429">
                <a:moveTo>
                  <a:pt x="132015" y="38167"/>
                </a:moveTo>
                <a:lnTo>
                  <a:pt x="131805" y="38167"/>
                </a:lnTo>
                <a:lnTo>
                  <a:pt x="131084" y="38516"/>
                </a:lnTo>
                <a:lnTo>
                  <a:pt x="132015" y="38167"/>
                </a:lnTo>
                <a:close/>
              </a:path>
              <a:path w="398779" h="265429">
                <a:moveTo>
                  <a:pt x="251300" y="32494"/>
                </a:moveTo>
                <a:lnTo>
                  <a:pt x="267202" y="38502"/>
                </a:lnTo>
                <a:lnTo>
                  <a:pt x="266517" y="38167"/>
                </a:lnTo>
                <a:lnTo>
                  <a:pt x="315859" y="38167"/>
                </a:lnTo>
                <a:lnTo>
                  <a:pt x="310999" y="34502"/>
                </a:lnTo>
                <a:lnTo>
                  <a:pt x="310115" y="33870"/>
                </a:lnTo>
                <a:lnTo>
                  <a:pt x="308031" y="32606"/>
                </a:lnTo>
                <a:lnTo>
                  <a:pt x="251731" y="32606"/>
                </a:lnTo>
                <a:lnTo>
                  <a:pt x="251300" y="32494"/>
                </a:lnTo>
                <a:close/>
              </a:path>
              <a:path w="398779" h="265429">
                <a:moveTo>
                  <a:pt x="147854" y="32227"/>
                </a:moveTo>
                <a:lnTo>
                  <a:pt x="146590" y="32606"/>
                </a:lnTo>
                <a:lnTo>
                  <a:pt x="147418" y="32390"/>
                </a:lnTo>
                <a:lnTo>
                  <a:pt x="147854" y="32227"/>
                </a:lnTo>
                <a:close/>
              </a:path>
              <a:path w="398779" h="265429">
                <a:moveTo>
                  <a:pt x="147418" y="32390"/>
                </a:moveTo>
                <a:lnTo>
                  <a:pt x="146590" y="32606"/>
                </a:lnTo>
                <a:lnTo>
                  <a:pt x="146843" y="32606"/>
                </a:lnTo>
                <a:lnTo>
                  <a:pt x="147418" y="32390"/>
                </a:lnTo>
                <a:close/>
              </a:path>
              <a:path w="398779" h="265429">
                <a:moveTo>
                  <a:pt x="250594" y="32227"/>
                </a:moveTo>
                <a:lnTo>
                  <a:pt x="251300" y="32494"/>
                </a:lnTo>
                <a:lnTo>
                  <a:pt x="251731" y="32606"/>
                </a:lnTo>
                <a:lnTo>
                  <a:pt x="250594" y="32227"/>
                </a:lnTo>
                <a:close/>
              </a:path>
              <a:path w="398779" h="265429">
                <a:moveTo>
                  <a:pt x="307406" y="32227"/>
                </a:moveTo>
                <a:lnTo>
                  <a:pt x="250594" y="32227"/>
                </a:lnTo>
                <a:lnTo>
                  <a:pt x="251731" y="32606"/>
                </a:lnTo>
                <a:lnTo>
                  <a:pt x="308031" y="32606"/>
                </a:lnTo>
                <a:lnTo>
                  <a:pt x="307406" y="32227"/>
                </a:lnTo>
                <a:close/>
              </a:path>
              <a:path w="398779" h="265429">
                <a:moveTo>
                  <a:pt x="234360" y="28080"/>
                </a:moveTo>
                <a:lnTo>
                  <a:pt x="251300" y="32494"/>
                </a:lnTo>
                <a:lnTo>
                  <a:pt x="250594" y="32227"/>
                </a:lnTo>
                <a:lnTo>
                  <a:pt x="307406" y="32227"/>
                </a:lnTo>
                <a:lnTo>
                  <a:pt x="300739" y="28183"/>
                </a:lnTo>
                <a:lnTo>
                  <a:pt x="235050" y="28183"/>
                </a:lnTo>
                <a:lnTo>
                  <a:pt x="234360" y="28080"/>
                </a:lnTo>
                <a:close/>
              </a:path>
              <a:path w="398779" h="265429">
                <a:moveTo>
                  <a:pt x="148045" y="32227"/>
                </a:moveTo>
                <a:lnTo>
                  <a:pt x="147854" y="32227"/>
                </a:lnTo>
                <a:lnTo>
                  <a:pt x="147418" y="32390"/>
                </a:lnTo>
                <a:lnTo>
                  <a:pt x="148045" y="32227"/>
                </a:lnTo>
                <a:close/>
              </a:path>
              <a:path w="398779" h="265429">
                <a:moveTo>
                  <a:pt x="164535" y="27930"/>
                </a:moveTo>
                <a:lnTo>
                  <a:pt x="163398" y="28183"/>
                </a:lnTo>
                <a:lnTo>
                  <a:pt x="163791" y="28124"/>
                </a:lnTo>
                <a:lnTo>
                  <a:pt x="164535" y="27930"/>
                </a:lnTo>
                <a:close/>
              </a:path>
              <a:path w="398779" h="265429">
                <a:moveTo>
                  <a:pt x="163791" y="28124"/>
                </a:moveTo>
                <a:lnTo>
                  <a:pt x="163398" y="28183"/>
                </a:lnTo>
                <a:lnTo>
                  <a:pt x="163565" y="28183"/>
                </a:lnTo>
                <a:lnTo>
                  <a:pt x="163791" y="28124"/>
                </a:lnTo>
                <a:close/>
              </a:path>
              <a:path w="398779" h="265429">
                <a:moveTo>
                  <a:pt x="233786" y="27930"/>
                </a:moveTo>
                <a:lnTo>
                  <a:pt x="234360" y="28080"/>
                </a:lnTo>
                <a:lnTo>
                  <a:pt x="235050" y="28183"/>
                </a:lnTo>
                <a:lnTo>
                  <a:pt x="233786" y="27930"/>
                </a:lnTo>
                <a:close/>
              </a:path>
              <a:path w="398779" h="265429">
                <a:moveTo>
                  <a:pt x="300323" y="27930"/>
                </a:moveTo>
                <a:lnTo>
                  <a:pt x="233786" y="27930"/>
                </a:lnTo>
                <a:lnTo>
                  <a:pt x="235050" y="28183"/>
                </a:lnTo>
                <a:lnTo>
                  <a:pt x="300739" y="28183"/>
                </a:lnTo>
                <a:lnTo>
                  <a:pt x="300323" y="27930"/>
                </a:lnTo>
                <a:close/>
              </a:path>
              <a:path w="398779" h="265429">
                <a:moveTo>
                  <a:pt x="165086" y="27930"/>
                </a:moveTo>
                <a:lnTo>
                  <a:pt x="164535" y="27930"/>
                </a:lnTo>
                <a:lnTo>
                  <a:pt x="163791" y="28124"/>
                </a:lnTo>
                <a:lnTo>
                  <a:pt x="165086" y="27930"/>
                </a:lnTo>
                <a:close/>
              </a:path>
              <a:path w="398779" h="265429">
                <a:moveTo>
                  <a:pt x="217091" y="25495"/>
                </a:moveTo>
                <a:lnTo>
                  <a:pt x="234360" y="28080"/>
                </a:lnTo>
                <a:lnTo>
                  <a:pt x="233786" y="27930"/>
                </a:lnTo>
                <a:lnTo>
                  <a:pt x="300323" y="27930"/>
                </a:lnTo>
                <a:lnTo>
                  <a:pt x="296364" y="25529"/>
                </a:lnTo>
                <a:lnTo>
                  <a:pt x="217737" y="25529"/>
                </a:lnTo>
                <a:lnTo>
                  <a:pt x="217091" y="25495"/>
                </a:lnTo>
                <a:close/>
              </a:path>
              <a:path w="398779" h="265429">
                <a:moveTo>
                  <a:pt x="181974" y="25402"/>
                </a:moveTo>
                <a:lnTo>
                  <a:pt x="180710" y="25529"/>
                </a:lnTo>
                <a:lnTo>
                  <a:pt x="181360" y="25494"/>
                </a:lnTo>
                <a:lnTo>
                  <a:pt x="181974" y="25402"/>
                </a:lnTo>
                <a:close/>
              </a:path>
              <a:path w="398779" h="265429">
                <a:moveTo>
                  <a:pt x="181360" y="25494"/>
                </a:moveTo>
                <a:lnTo>
                  <a:pt x="180710" y="25529"/>
                </a:lnTo>
                <a:lnTo>
                  <a:pt x="181130" y="25529"/>
                </a:lnTo>
                <a:lnTo>
                  <a:pt x="181360" y="25494"/>
                </a:lnTo>
                <a:close/>
              </a:path>
              <a:path w="398779" h="265429">
                <a:moveTo>
                  <a:pt x="216474" y="25402"/>
                </a:moveTo>
                <a:lnTo>
                  <a:pt x="217091" y="25495"/>
                </a:lnTo>
                <a:lnTo>
                  <a:pt x="217737" y="25529"/>
                </a:lnTo>
                <a:lnTo>
                  <a:pt x="216474" y="25402"/>
                </a:lnTo>
                <a:close/>
              </a:path>
              <a:path w="398779" h="265429">
                <a:moveTo>
                  <a:pt x="296156" y="25402"/>
                </a:moveTo>
                <a:lnTo>
                  <a:pt x="216474" y="25402"/>
                </a:lnTo>
                <a:lnTo>
                  <a:pt x="217737" y="25529"/>
                </a:lnTo>
                <a:lnTo>
                  <a:pt x="296364" y="25529"/>
                </a:lnTo>
                <a:lnTo>
                  <a:pt x="296156" y="25402"/>
                </a:lnTo>
                <a:close/>
              </a:path>
              <a:path w="398779" h="265429">
                <a:moveTo>
                  <a:pt x="294697" y="24518"/>
                </a:moveTo>
                <a:lnTo>
                  <a:pt x="199793" y="24518"/>
                </a:lnTo>
                <a:lnTo>
                  <a:pt x="199163" y="24551"/>
                </a:lnTo>
                <a:lnTo>
                  <a:pt x="217091" y="25495"/>
                </a:lnTo>
                <a:lnTo>
                  <a:pt x="216474" y="25402"/>
                </a:lnTo>
                <a:lnTo>
                  <a:pt x="296156" y="25402"/>
                </a:lnTo>
                <a:lnTo>
                  <a:pt x="294697" y="24518"/>
                </a:lnTo>
                <a:close/>
              </a:path>
              <a:path w="398779" h="265429">
                <a:moveTo>
                  <a:pt x="183096" y="25402"/>
                </a:moveTo>
                <a:lnTo>
                  <a:pt x="181974" y="25402"/>
                </a:lnTo>
                <a:lnTo>
                  <a:pt x="181360" y="25494"/>
                </a:lnTo>
                <a:lnTo>
                  <a:pt x="183096" y="25402"/>
                </a:lnTo>
                <a:close/>
              </a:path>
              <a:path w="398779" h="265429">
                <a:moveTo>
                  <a:pt x="199793" y="24518"/>
                </a:moveTo>
                <a:lnTo>
                  <a:pt x="198529" y="24518"/>
                </a:lnTo>
                <a:lnTo>
                  <a:pt x="199163" y="24551"/>
                </a:lnTo>
                <a:lnTo>
                  <a:pt x="199793" y="24518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0826820" y="5593414"/>
            <a:ext cx="0" cy="354965"/>
          </a:xfrm>
          <a:custGeom>
            <a:avLst/>
            <a:gdLst/>
            <a:ahLst/>
            <a:cxnLst/>
            <a:rect l="l" t="t" r="r" b="b"/>
            <a:pathLst>
              <a:path h="354964">
                <a:moveTo>
                  <a:pt x="0" y="354667"/>
                </a:moveTo>
                <a:lnTo>
                  <a:pt x="0" y="354667"/>
                </a:lnTo>
                <a:lnTo>
                  <a:pt x="0" y="0"/>
                </a:lnTo>
              </a:path>
            </a:pathLst>
          </a:custGeom>
          <a:ln w="24651">
            <a:solidFill>
              <a:srgbClr val="0066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bg 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4325" y="5429428"/>
            <a:ext cx="126002" cy="126137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10928296" y="5492939"/>
            <a:ext cx="353695" cy="0"/>
          </a:xfrm>
          <a:custGeom>
            <a:avLst/>
            <a:gdLst/>
            <a:ahLst/>
            <a:cxnLst/>
            <a:rect l="l" t="t" r="r" b="b"/>
            <a:pathLst>
              <a:path w="353695">
                <a:moveTo>
                  <a:pt x="353586" y="0"/>
                </a:moveTo>
                <a:lnTo>
                  <a:pt x="353586" y="0"/>
                </a:lnTo>
                <a:lnTo>
                  <a:pt x="0" y="0"/>
                </a:lnTo>
              </a:path>
            </a:pathLst>
          </a:custGeom>
          <a:ln w="24653">
            <a:solidFill>
              <a:srgbClr val="0066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0371757" y="5948081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910126" y="0"/>
                </a:moveTo>
                <a:lnTo>
                  <a:pt x="0" y="0"/>
                </a:lnTo>
                <a:lnTo>
                  <a:pt x="0" y="910274"/>
                </a:lnTo>
                <a:lnTo>
                  <a:pt x="910126" y="910274"/>
                </a:lnTo>
                <a:lnTo>
                  <a:pt x="910126" y="0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1834" y="915923"/>
            <a:ext cx="11948795" cy="88265"/>
          </a:xfrm>
          <a:custGeom>
            <a:avLst/>
            <a:gdLst/>
            <a:ahLst/>
            <a:cxnLst/>
            <a:rect l="l" t="t" r="r" b="b"/>
            <a:pathLst>
              <a:path w="11948795" h="88265">
                <a:moveTo>
                  <a:pt x="0" y="88063"/>
                </a:moveTo>
                <a:lnTo>
                  <a:pt x="11948445" y="88063"/>
                </a:lnTo>
                <a:lnTo>
                  <a:pt x="11948445" y="0"/>
                </a:lnTo>
                <a:lnTo>
                  <a:pt x="0" y="0"/>
                </a:lnTo>
                <a:lnTo>
                  <a:pt x="0" y="88063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589776"/>
            <a:ext cx="241300" cy="2268220"/>
          </a:xfrm>
          <a:custGeom>
            <a:avLst/>
            <a:gdLst/>
            <a:ahLst/>
            <a:cxnLst/>
            <a:rect l="l" t="t" r="r" b="b"/>
            <a:pathLst>
              <a:path w="241300" h="2268220">
                <a:moveTo>
                  <a:pt x="0" y="2268220"/>
                </a:moveTo>
                <a:lnTo>
                  <a:pt x="240800" y="2268220"/>
                </a:lnTo>
                <a:lnTo>
                  <a:pt x="240800" y="0"/>
                </a:lnTo>
                <a:lnTo>
                  <a:pt x="0" y="0"/>
                </a:lnTo>
                <a:lnTo>
                  <a:pt x="0" y="226822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2091"/>
            <a:ext cx="241935" cy="2235835"/>
          </a:xfrm>
          <a:custGeom>
            <a:avLst/>
            <a:gdLst/>
            <a:ahLst/>
            <a:cxnLst/>
            <a:rect l="l" t="t" r="r" b="b"/>
            <a:pathLst>
              <a:path w="241935" h="2235835">
                <a:moveTo>
                  <a:pt x="0" y="2235709"/>
                </a:moveTo>
                <a:lnTo>
                  <a:pt x="241834" y="2235709"/>
                </a:lnTo>
                <a:lnTo>
                  <a:pt x="241834" y="0"/>
                </a:lnTo>
                <a:lnTo>
                  <a:pt x="0" y="0"/>
                </a:lnTo>
                <a:lnTo>
                  <a:pt x="0" y="2235709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2237801"/>
            <a:ext cx="241935" cy="2352040"/>
          </a:xfrm>
          <a:custGeom>
            <a:avLst/>
            <a:gdLst/>
            <a:ahLst/>
            <a:cxnLst/>
            <a:rect l="l" t="t" r="r" b="b"/>
            <a:pathLst>
              <a:path w="241935" h="2352040">
                <a:moveTo>
                  <a:pt x="241834" y="0"/>
                </a:moveTo>
                <a:lnTo>
                  <a:pt x="0" y="0"/>
                </a:lnTo>
                <a:lnTo>
                  <a:pt x="0" y="2351974"/>
                </a:lnTo>
                <a:lnTo>
                  <a:pt x="241834" y="2351974"/>
                </a:lnTo>
                <a:lnTo>
                  <a:pt x="241834" y="0"/>
                </a:lnTo>
                <a:close/>
              </a:path>
            </a:pathLst>
          </a:custGeom>
          <a:solidFill>
            <a:srgbClr val="0079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281884" y="5037835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89">
                <a:moveTo>
                  <a:pt x="910252" y="0"/>
                </a:moveTo>
                <a:lnTo>
                  <a:pt x="0" y="0"/>
                </a:lnTo>
                <a:lnTo>
                  <a:pt x="0" y="910246"/>
                </a:lnTo>
                <a:lnTo>
                  <a:pt x="910252" y="910246"/>
                </a:lnTo>
                <a:lnTo>
                  <a:pt x="910252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1400282" y="5142864"/>
            <a:ext cx="687070" cy="700405"/>
          </a:xfrm>
          <a:custGeom>
            <a:avLst/>
            <a:gdLst/>
            <a:ahLst/>
            <a:cxnLst/>
            <a:rect l="l" t="t" r="r" b="b"/>
            <a:pathLst>
              <a:path w="687070" h="700404">
                <a:moveTo>
                  <a:pt x="678027" y="539737"/>
                </a:moveTo>
                <a:lnTo>
                  <a:pt x="38290" y="539737"/>
                </a:lnTo>
                <a:lnTo>
                  <a:pt x="155816" y="421360"/>
                </a:lnTo>
                <a:lnTo>
                  <a:pt x="138379" y="404050"/>
                </a:lnTo>
                <a:lnTo>
                  <a:pt x="0" y="543369"/>
                </a:lnTo>
                <a:lnTo>
                  <a:pt x="0" y="560743"/>
                </a:lnTo>
                <a:lnTo>
                  <a:pt x="138379" y="700125"/>
                </a:lnTo>
                <a:lnTo>
                  <a:pt x="155816" y="682752"/>
                </a:lnTo>
                <a:lnTo>
                  <a:pt x="38303" y="564388"/>
                </a:lnTo>
                <a:lnTo>
                  <a:pt x="678027" y="564388"/>
                </a:lnTo>
                <a:lnTo>
                  <a:pt x="678027" y="539737"/>
                </a:lnTo>
                <a:close/>
              </a:path>
              <a:path w="687070" h="700404">
                <a:moveTo>
                  <a:pt x="686828" y="138518"/>
                </a:moveTo>
                <a:lnTo>
                  <a:pt x="548335" y="0"/>
                </a:lnTo>
                <a:lnTo>
                  <a:pt x="530885" y="17437"/>
                </a:lnTo>
                <a:lnTo>
                  <a:pt x="648398" y="134848"/>
                </a:lnTo>
                <a:lnTo>
                  <a:pt x="8724" y="134848"/>
                </a:lnTo>
                <a:lnTo>
                  <a:pt x="8724" y="159499"/>
                </a:lnTo>
                <a:lnTo>
                  <a:pt x="648436" y="159499"/>
                </a:lnTo>
                <a:lnTo>
                  <a:pt x="530885" y="277914"/>
                </a:lnTo>
                <a:lnTo>
                  <a:pt x="548335" y="295236"/>
                </a:lnTo>
                <a:lnTo>
                  <a:pt x="686828" y="155829"/>
                </a:lnTo>
                <a:lnTo>
                  <a:pt x="686828" y="138518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281884" y="5948081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910252" y="0"/>
                </a:moveTo>
                <a:lnTo>
                  <a:pt x="0" y="0"/>
                </a:lnTo>
                <a:lnTo>
                  <a:pt x="0" y="910274"/>
                </a:lnTo>
                <a:lnTo>
                  <a:pt x="910252" y="910274"/>
                </a:lnTo>
                <a:lnTo>
                  <a:pt x="910252" y="0"/>
                </a:lnTo>
                <a:close/>
              </a:path>
            </a:pathLst>
          </a:custGeom>
          <a:solidFill>
            <a:srgbClr val="FF60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737074" y="6099797"/>
            <a:ext cx="303530" cy="607060"/>
          </a:xfrm>
          <a:custGeom>
            <a:avLst/>
            <a:gdLst/>
            <a:ahLst/>
            <a:cxnLst/>
            <a:rect l="l" t="t" r="r" b="b"/>
            <a:pathLst>
              <a:path w="303529" h="607059">
                <a:moveTo>
                  <a:pt x="303415" y="303428"/>
                </a:moveTo>
                <a:lnTo>
                  <a:pt x="299440" y="254152"/>
                </a:lnTo>
                <a:lnTo>
                  <a:pt x="287972" y="207429"/>
                </a:lnTo>
                <a:lnTo>
                  <a:pt x="269595" y="163880"/>
                </a:lnTo>
                <a:lnTo>
                  <a:pt x="244944" y="124117"/>
                </a:lnTo>
                <a:lnTo>
                  <a:pt x="214630" y="88773"/>
                </a:lnTo>
                <a:lnTo>
                  <a:pt x="179298" y="58470"/>
                </a:lnTo>
                <a:lnTo>
                  <a:pt x="139534" y="33820"/>
                </a:lnTo>
                <a:lnTo>
                  <a:pt x="95986" y="15443"/>
                </a:lnTo>
                <a:lnTo>
                  <a:pt x="49276" y="3962"/>
                </a:lnTo>
                <a:lnTo>
                  <a:pt x="0" y="0"/>
                </a:lnTo>
                <a:lnTo>
                  <a:pt x="0" y="303428"/>
                </a:lnTo>
                <a:lnTo>
                  <a:pt x="0" y="328079"/>
                </a:lnTo>
                <a:lnTo>
                  <a:pt x="0" y="606856"/>
                </a:lnTo>
                <a:lnTo>
                  <a:pt x="49276" y="602856"/>
                </a:lnTo>
                <a:lnTo>
                  <a:pt x="95986" y="591312"/>
                </a:lnTo>
                <a:lnTo>
                  <a:pt x="139534" y="572858"/>
                </a:lnTo>
                <a:lnTo>
                  <a:pt x="179298" y="548106"/>
                </a:lnTo>
                <a:lnTo>
                  <a:pt x="214630" y="517715"/>
                </a:lnTo>
                <a:lnTo>
                  <a:pt x="244944" y="482320"/>
                </a:lnTo>
                <a:lnTo>
                  <a:pt x="269595" y="442569"/>
                </a:lnTo>
                <a:lnTo>
                  <a:pt x="287972" y="399072"/>
                </a:lnTo>
                <a:lnTo>
                  <a:pt x="299440" y="352475"/>
                </a:lnTo>
                <a:lnTo>
                  <a:pt x="303415" y="303428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1433656" y="6099791"/>
            <a:ext cx="303530" cy="303530"/>
          </a:xfrm>
          <a:custGeom>
            <a:avLst/>
            <a:gdLst/>
            <a:ahLst/>
            <a:cxnLst/>
            <a:rect l="l" t="t" r="r" b="b"/>
            <a:pathLst>
              <a:path w="303529" h="303529">
                <a:moveTo>
                  <a:pt x="303417" y="0"/>
                </a:moveTo>
                <a:lnTo>
                  <a:pt x="254356" y="3964"/>
                </a:lnTo>
                <a:lnTo>
                  <a:pt x="207758" y="15444"/>
                </a:lnTo>
                <a:lnTo>
                  <a:pt x="164260" y="33820"/>
                </a:lnTo>
                <a:lnTo>
                  <a:pt x="124497" y="58471"/>
                </a:lnTo>
                <a:lnTo>
                  <a:pt x="89107" y="88777"/>
                </a:lnTo>
                <a:lnTo>
                  <a:pt x="58725" y="124118"/>
                </a:lnTo>
                <a:lnTo>
                  <a:pt x="33987" y="163875"/>
                </a:lnTo>
                <a:lnTo>
                  <a:pt x="15529" y="207426"/>
                </a:lnTo>
                <a:lnTo>
                  <a:pt x="3988" y="254151"/>
                </a:lnTo>
                <a:lnTo>
                  <a:pt x="0" y="303432"/>
                </a:lnTo>
                <a:lnTo>
                  <a:pt x="303417" y="303432"/>
                </a:lnTo>
                <a:lnTo>
                  <a:pt x="303417" y="0"/>
                </a:lnTo>
                <a:close/>
              </a:path>
            </a:pathLst>
          </a:custGeom>
          <a:solidFill>
            <a:srgbClr val="FF60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1433656" y="6403223"/>
            <a:ext cx="329565" cy="303530"/>
          </a:xfrm>
          <a:custGeom>
            <a:avLst/>
            <a:gdLst/>
            <a:ahLst/>
            <a:cxnLst/>
            <a:rect l="l" t="t" r="r" b="b"/>
            <a:pathLst>
              <a:path w="329565" h="303529">
                <a:moveTo>
                  <a:pt x="328944" y="0"/>
                </a:moveTo>
                <a:lnTo>
                  <a:pt x="0" y="0"/>
                </a:lnTo>
                <a:lnTo>
                  <a:pt x="3988" y="49046"/>
                </a:lnTo>
                <a:lnTo>
                  <a:pt x="15529" y="95635"/>
                </a:lnTo>
                <a:lnTo>
                  <a:pt x="33987" y="139130"/>
                </a:lnTo>
                <a:lnTo>
                  <a:pt x="58725" y="178894"/>
                </a:lnTo>
                <a:lnTo>
                  <a:pt x="89107" y="214288"/>
                </a:lnTo>
                <a:lnTo>
                  <a:pt x="124497" y="244676"/>
                </a:lnTo>
                <a:lnTo>
                  <a:pt x="164260" y="269420"/>
                </a:lnTo>
                <a:lnTo>
                  <a:pt x="207758" y="287884"/>
                </a:lnTo>
                <a:lnTo>
                  <a:pt x="254356" y="299429"/>
                </a:lnTo>
                <a:lnTo>
                  <a:pt x="303417" y="303419"/>
                </a:lnTo>
                <a:lnTo>
                  <a:pt x="32894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9462516" y="5948081"/>
            <a:ext cx="909319" cy="910590"/>
          </a:xfrm>
          <a:custGeom>
            <a:avLst/>
            <a:gdLst/>
            <a:ahLst/>
            <a:cxnLst/>
            <a:rect l="l" t="t" r="r" b="b"/>
            <a:pathLst>
              <a:path w="909320" h="910590">
                <a:moveTo>
                  <a:pt x="909241" y="0"/>
                </a:moveTo>
                <a:lnTo>
                  <a:pt x="0" y="0"/>
                </a:lnTo>
                <a:lnTo>
                  <a:pt x="0" y="910274"/>
                </a:lnTo>
                <a:lnTo>
                  <a:pt x="909241" y="910274"/>
                </a:lnTo>
                <a:lnTo>
                  <a:pt x="909241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9613264" y="6179450"/>
            <a:ext cx="607060" cy="447040"/>
          </a:xfrm>
          <a:custGeom>
            <a:avLst/>
            <a:gdLst/>
            <a:ahLst/>
            <a:cxnLst/>
            <a:rect l="l" t="t" r="r" b="b"/>
            <a:pathLst>
              <a:path w="607059" h="447040">
                <a:moveTo>
                  <a:pt x="606797" y="0"/>
                </a:moveTo>
                <a:lnTo>
                  <a:pt x="0" y="0"/>
                </a:lnTo>
                <a:lnTo>
                  <a:pt x="0" y="446598"/>
                </a:lnTo>
                <a:lnTo>
                  <a:pt x="606797" y="446598"/>
                </a:lnTo>
                <a:lnTo>
                  <a:pt x="606797" y="0"/>
                </a:lnTo>
                <a:close/>
              </a:path>
            </a:pathLst>
          </a:custGeom>
          <a:solidFill>
            <a:srgbClr val="68B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9613264" y="6179450"/>
            <a:ext cx="607060" cy="271780"/>
          </a:xfrm>
          <a:custGeom>
            <a:avLst/>
            <a:gdLst/>
            <a:ahLst/>
            <a:cxnLst/>
            <a:rect l="l" t="t" r="r" b="b"/>
            <a:pathLst>
              <a:path w="607059" h="271779">
                <a:moveTo>
                  <a:pt x="606797" y="0"/>
                </a:moveTo>
                <a:lnTo>
                  <a:pt x="0" y="0"/>
                </a:lnTo>
                <a:lnTo>
                  <a:pt x="303392" y="271179"/>
                </a:lnTo>
                <a:lnTo>
                  <a:pt x="606797" y="0"/>
                </a:lnTo>
                <a:close/>
              </a:path>
            </a:pathLst>
          </a:custGeom>
          <a:solidFill>
            <a:srgbClr val="005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1459182" y="4531420"/>
            <a:ext cx="300990" cy="300990"/>
          </a:xfrm>
          <a:custGeom>
            <a:avLst/>
            <a:gdLst/>
            <a:ahLst/>
            <a:cxnLst/>
            <a:rect l="l" t="t" r="r" b="b"/>
            <a:pathLst>
              <a:path w="300990" h="300989">
                <a:moveTo>
                  <a:pt x="300637" y="0"/>
                </a:moveTo>
                <a:lnTo>
                  <a:pt x="0" y="0"/>
                </a:lnTo>
                <a:lnTo>
                  <a:pt x="0" y="300664"/>
                </a:lnTo>
                <a:lnTo>
                  <a:pt x="215336" y="189700"/>
                </a:lnTo>
                <a:lnTo>
                  <a:pt x="300637" y="0"/>
                </a:lnTo>
                <a:close/>
              </a:path>
            </a:pathLst>
          </a:custGeom>
          <a:solidFill>
            <a:srgbClr val="006A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1691579" y="4599793"/>
            <a:ext cx="312420" cy="311150"/>
          </a:xfrm>
          <a:custGeom>
            <a:avLst/>
            <a:gdLst/>
            <a:ahLst/>
            <a:cxnLst/>
            <a:rect l="l" t="t" r="r" b="b"/>
            <a:pathLst>
              <a:path w="312420" h="311150">
                <a:moveTo>
                  <a:pt x="311884" y="0"/>
                </a:moveTo>
                <a:lnTo>
                  <a:pt x="122201" y="108941"/>
                </a:lnTo>
                <a:lnTo>
                  <a:pt x="0" y="310901"/>
                </a:lnTo>
                <a:lnTo>
                  <a:pt x="311884" y="310901"/>
                </a:lnTo>
                <a:lnTo>
                  <a:pt x="311884" y="0"/>
                </a:lnTo>
                <a:close/>
              </a:path>
            </a:pathLst>
          </a:custGeom>
          <a:solidFill>
            <a:srgbClr val="01EB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1459182" y="4531420"/>
            <a:ext cx="543560" cy="379730"/>
          </a:xfrm>
          <a:custGeom>
            <a:avLst/>
            <a:gdLst/>
            <a:ahLst/>
            <a:cxnLst/>
            <a:rect l="l" t="t" r="r" b="b"/>
            <a:pathLst>
              <a:path w="543559" h="379729">
                <a:moveTo>
                  <a:pt x="543270" y="0"/>
                </a:moveTo>
                <a:lnTo>
                  <a:pt x="300637" y="0"/>
                </a:lnTo>
                <a:lnTo>
                  <a:pt x="0" y="300664"/>
                </a:lnTo>
                <a:lnTo>
                  <a:pt x="0" y="379274"/>
                </a:lnTo>
                <a:lnTo>
                  <a:pt x="232396" y="379274"/>
                </a:lnTo>
                <a:lnTo>
                  <a:pt x="543270" y="68373"/>
                </a:lnTo>
                <a:lnTo>
                  <a:pt x="543270" y="0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1532225" y="4215842"/>
            <a:ext cx="398780" cy="265430"/>
          </a:xfrm>
          <a:custGeom>
            <a:avLst/>
            <a:gdLst/>
            <a:ahLst/>
            <a:cxnLst/>
            <a:rect l="l" t="t" r="r" b="b"/>
            <a:pathLst>
              <a:path w="398779" h="265429">
                <a:moveTo>
                  <a:pt x="199793" y="0"/>
                </a:moveTo>
                <a:lnTo>
                  <a:pt x="198529" y="0"/>
                </a:lnTo>
                <a:lnTo>
                  <a:pt x="179447" y="884"/>
                </a:lnTo>
                <a:lnTo>
                  <a:pt x="140524" y="8720"/>
                </a:lnTo>
                <a:lnTo>
                  <a:pt x="104635" y="23886"/>
                </a:lnTo>
                <a:lnTo>
                  <a:pt x="72789" y="45371"/>
                </a:lnTo>
                <a:lnTo>
                  <a:pt x="57878" y="59147"/>
                </a:lnTo>
                <a:lnTo>
                  <a:pt x="45746" y="72417"/>
                </a:lnTo>
                <a:lnTo>
                  <a:pt x="34372" y="87835"/>
                </a:lnTo>
                <a:lnTo>
                  <a:pt x="24263" y="104265"/>
                </a:lnTo>
                <a:lnTo>
                  <a:pt x="23757" y="105403"/>
                </a:lnTo>
                <a:lnTo>
                  <a:pt x="15922" y="121832"/>
                </a:lnTo>
                <a:lnTo>
                  <a:pt x="9098" y="140032"/>
                </a:lnTo>
                <a:lnTo>
                  <a:pt x="8719" y="141295"/>
                </a:lnTo>
                <a:lnTo>
                  <a:pt x="4170" y="159242"/>
                </a:lnTo>
                <a:lnTo>
                  <a:pt x="4043" y="160506"/>
                </a:lnTo>
                <a:lnTo>
                  <a:pt x="1137" y="179084"/>
                </a:lnTo>
                <a:lnTo>
                  <a:pt x="1010" y="180348"/>
                </a:lnTo>
                <a:lnTo>
                  <a:pt x="126" y="199431"/>
                </a:lnTo>
                <a:lnTo>
                  <a:pt x="0" y="265403"/>
                </a:lnTo>
                <a:lnTo>
                  <a:pt x="24768" y="265403"/>
                </a:lnTo>
                <a:lnTo>
                  <a:pt x="24768" y="200695"/>
                </a:lnTo>
                <a:lnTo>
                  <a:pt x="25586" y="182749"/>
                </a:lnTo>
                <a:lnTo>
                  <a:pt x="25653" y="181485"/>
                </a:lnTo>
                <a:lnTo>
                  <a:pt x="28307" y="164171"/>
                </a:lnTo>
                <a:lnTo>
                  <a:pt x="28469" y="164171"/>
                </a:lnTo>
                <a:lnTo>
                  <a:pt x="32409" y="148626"/>
                </a:lnTo>
                <a:lnTo>
                  <a:pt x="32730" y="147362"/>
                </a:lnTo>
                <a:lnTo>
                  <a:pt x="38300" y="132322"/>
                </a:lnTo>
                <a:lnTo>
                  <a:pt x="38164" y="132322"/>
                </a:lnTo>
                <a:lnTo>
                  <a:pt x="45456" y="117030"/>
                </a:lnTo>
                <a:lnTo>
                  <a:pt x="45999" y="115892"/>
                </a:lnTo>
                <a:lnTo>
                  <a:pt x="54182" y="102496"/>
                </a:lnTo>
                <a:lnTo>
                  <a:pt x="54718" y="101611"/>
                </a:lnTo>
                <a:lnTo>
                  <a:pt x="64168" y="88973"/>
                </a:lnTo>
                <a:lnTo>
                  <a:pt x="64828" y="88088"/>
                </a:lnTo>
                <a:lnTo>
                  <a:pt x="76075" y="75576"/>
                </a:lnTo>
                <a:lnTo>
                  <a:pt x="76284" y="75576"/>
                </a:lnTo>
                <a:lnTo>
                  <a:pt x="87756" y="65087"/>
                </a:lnTo>
                <a:lnTo>
                  <a:pt x="88586" y="64328"/>
                </a:lnTo>
                <a:lnTo>
                  <a:pt x="101102" y="54976"/>
                </a:lnTo>
                <a:lnTo>
                  <a:pt x="102108" y="54218"/>
                </a:lnTo>
                <a:lnTo>
                  <a:pt x="102320" y="54218"/>
                </a:lnTo>
                <a:lnTo>
                  <a:pt x="116387" y="45497"/>
                </a:lnTo>
                <a:lnTo>
                  <a:pt x="116680" y="45497"/>
                </a:lnTo>
                <a:lnTo>
                  <a:pt x="130762" y="38673"/>
                </a:lnTo>
                <a:lnTo>
                  <a:pt x="131805" y="38167"/>
                </a:lnTo>
                <a:lnTo>
                  <a:pt x="132015" y="38167"/>
                </a:lnTo>
                <a:lnTo>
                  <a:pt x="146843" y="32606"/>
                </a:lnTo>
                <a:lnTo>
                  <a:pt x="146590" y="32606"/>
                </a:lnTo>
                <a:lnTo>
                  <a:pt x="147854" y="32227"/>
                </a:lnTo>
                <a:lnTo>
                  <a:pt x="148045" y="32227"/>
                </a:lnTo>
                <a:lnTo>
                  <a:pt x="163565" y="28183"/>
                </a:lnTo>
                <a:lnTo>
                  <a:pt x="163398" y="28183"/>
                </a:lnTo>
                <a:lnTo>
                  <a:pt x="164535" y="27930"/>
                </a:lnTo>
                <a:lnTo>
                  <a:pt x="165086" y="27930"/>
                </a:lnTo>
                <a:lnTo>
                  <a:pt x="181130" y="25529"/>
                </a:lnTo>
                <a:lnTo>
                  <a:pt x="180710" y="25529"/>
                </a:lnTo>
                <a:lnTo>
                  <a:pt x="181974" y="25402"/>
                </a:lnTo>
                <a:lnTo>
                  <a:pt x="183096" y="25402"/>
                </a:lnTo>
                <a:lnTo>
                  <a:pt x="199163" y="24551"/>
                </a:lnTo>
                <a:lnTo>
                  <a:pt x="198529" y="24518"/>
                </a:lnTo>
                <a:lnTo>
                  <a:pt x="294697" y="24518"/>
                </a:lnTo>
                <a:lnTo>
                  <a:pt x="293686" y="23886"/>
                </a:lnTo>
                <a:lnTo>
                  <a:pt x="277385" y="15924"/>
                </a:lnTo>
                <a:lnTo>
                  <a:pt x="276247" y="15545"/>
                </a:lnTo>
                <a:lnTo>
                  <a:pt x="259061" y="9099"/>
                </a:lnTo>
                <a:lnTo>
                  <a:pt x="220265" y="1011"/>
                </a:lnTo>
                <a:lnTo>
                  <a:pt x="219001" y="884"/>
                </a:lnTo>
                <a:lnTo>
                  <a:pt x="199793" y="0"/>
                </a:lnTo>
                <a:close/>
              </a:path>
              <a:path w="398779" h="265429">
                <a:moveTo>
                  <a:pt x="398196" y="200063"/>
                </a:moveTo>
                <a:lnTo>
                  <a:pt x="373553" y="200063"/>
                </a:lnTo>
                <a:lnTo>
                  <a:pt x="373553" y="265403"/>
                </a:lnTo>
                <a:lnTo>
                  <a:pt x="398196" y="265403"/>
                </a:lnTo>
                <a:lnTo>
                  <a:pt x="398196" y="200063"/>
                </a:lnTo>
                <a:close/>
              </a:path>
              <a:path w="398779" h="265429">
                <a:moveTo>
                  <a:pt x="24768" y="200063"/>
                </a:moveTo>
                <a:lnTo>
                  <a:pt x="24642" y="200695"/>
                </a:lnTo>
                <a:lnTo>
                  <a:pt x="24768" y="200063"/>
                </a:lnTo>
                <a:close/>
              </a:path>
              <a:path w="398779" h="265429">
                <a:moveTo>
                  <a:pt x="397364" y="181485"/>
                </a:moveTo>
                <a:lnTo>
                  <a:pt x="372669" y="181485"/>
                </a:lnTo>
                <a:lnTo>
                  <a:pt x="372795" y="182749"/>
                </a:lnTo>
                <a:lnTo>
                  <a:pt x="373553" y="200695"/>
                </a:lnTo>
                <a:lnTo>
                  <a:pt x="373553" y="200063"/>
                </a:lnTo>
                <a:lnTo>
                  <a:pt x="398196" y="200063"/>
                </a:lnTo>
                <a:lnTo>
                  <a:pt x="398196" y="199431"/>
                </a:lnTo>
                <a:lnTo>
                  <a:pt x="397364" y="181485"/>
                </a:lnTo>
                <a:close/>
              </a:path>
              <a:path w="398779" h="265429">
                <a:moveTo>
                  <a:pt x="25619" y="182132"/>
                </a:moveTo>
                <a:lnTo>
                  <a:pt x="25527" y="182749"/>
                </a:lnTo>
                <a:lnTo>
                  <a:pt x="25619" y="182132"/>
                </a:lnTo>
                <a:close/>
              </a:path>
              <a:path w="398779" h="265429">
                <a:moveTo>
                  <a:pt x="372698" y="182131"/>
                </a:moveTo>
                <a:lnTo>
                  <a:pt x="372727" y="182749"/>
                </a:lnTo>
                <a:lnTo>
                  <a:pt x="372698" y="182131"/>
                </a:lnTo>
                <a:close/>
              </a:path>
              <a:path w="398779" h="265429">
                <a:moveTo>
                  <a:pt x="25716" y="181485"/>
                </a:moveTo>
                <a:lnTo>
                  <a:pt x="25619" y="182132"/>
                </a:lnTo>
                <a:lnTo>
                  <a:pt x="25716" y="181485"/>
                </a:lnTo>
                <a:close/>
              </a:path>
              <a:path w="398779" h="265429">
                <a:moveTo>
                  <a:pt x="394851" y="164171"/>
                </a:moveTo>
                <a:lnTo>
                  <a:pt x="369888" y="164171"/>
                </a:lnTo>
                <a:lnTo>
                  <a:pt x="370141" y="165308"/>
                </a:lnTo>
                <a:lnTo>
                  <a:pt x="372698" y="182131"/>
                </a:lnTo>
                <a:lnTo>
                  <a:pt x="372669" y="181485"/>
                </a:lnTo>
                <a:lnTo>
                  <a:pt x="397364" y="181485"/>
                </a:lnTo>
                <a:lnTo>
                  <a:pt x="397311" y="180348"/>
                </a:lnTo>
                <a:lnTo>
                  <a:pt x="397185" y="179084"/>
                </a:lnTo>
                <a:lnTo>
                  <a:pt x="394851" y="164171"/>
                </a:lnTo>
                <a:close/>
              </a:path>
              <a:path w="398779" h="265429">
                <a:moveTo>
                  <a:pt x="28469" y="164171"/>
                </a:moveTo>
                <a:lnTo>
                  <a:pt x="28307" y="164171"/>
                </a:lnTo>
                <a:lnTo>
                  <a:pt x="28180" y="165308"/>
                </a:lnTo>
                <a:lnTo>
                  <a:pt x="28469" y="164171"/>
                </a:lnTo>
                <a:close/>
              </a:path>
              <a:path w="398779" h="265429">
                <a:moveTo>
                  <a:pt x="369946" y="164537"/>
                </a:moveTo>
                <a:lnTo>
                  <a:pt x="370066" y="165308"/>
                </a:lnTo>
                <a:lnTo>
                  <a:pt x="369946" y="164537"/>
                </a:lnTo>
                <a:close/>
              </a:path>
              <a:path w="398779" h="265429">
                <a:moveTo>
                  <a:pt x="369888" y="164171"/>
                </a:moveTo>
                <a:lnTo>
                  <a:pt x="369946" y="164537"/>
                </a:lnTo>
                <a:lnTo>
                  <a:pt x="370141" y="165308"/>
                </a:lnTo>
                <a:lnTo>
                  <a:pt x="369888" y="164171"/>
                </a:lnTo>
                <a:close/>
              </a:path>
              <a:path w="398779" h="265429">
                <a:moveTo>
                  <a:pt x="391014" y="147362"/>
                </a:moveTo>
                <a:lnTo>
                  <a:pt x="365592" y="147362"/>
                </a:lnTo>
                <a:lnTo>
                  <a:pt x="365971" y="148626"/>
                </a:lnTo>
                <a:lnTo>
                  <a:pt x="369946" y="164537"/>
                </a:lnTo>
                <a:lnTo>
                  <a:pt x="369888" y="164171"/>
                </a:lnTo>
                <a:lnTo>
                  <a:pt x="394851" y="164171"/>
                </a:lnTo>
                <a:lnTo>
                  <a:pt x="394278" y="160506"/>
                </a:lnTo>
                <a:lnTo>
                  <a:pt x="394025" y="159242"/>
                </a:lnTo>
                <a:lnTo>
                  <a:pt x="391014" y="147362"/>
                </a:lnTo>
                <a:close/>
              </a:path>
              <a:path w="398779" h="265429">
                <a:moveTo>
                  <a:pt x="32730" y="147362"/>
                </a:moveTo>
                <a:lnTo>
                  <a:pt x="32351" y="148626"/>
                </a:lnTo>
                <a:lnTo>
                  <a:pt x="32543" y="148098"/>
                </a:lnTo>
                <a:lnTo>
                  <a:pt x="32730" y="147362"/>
                </a:lnTo>
                <a:close/>
              </a:path>
              <a:path w="398779" h="265429">
                <a:moveTo>
                  <a:pt x="32543" y="148098"/>
                </a:moveTo>
                <a:lnTo>
                  <a:pt x="32351" y="148626"/>
                </a:lnTo>
                <a:lnTo>
                  <a:pt x="32543" y="148098"/>
                </a:lnTo>
                <a:close/>
              </a:path>
              <a:path w="398779" h="265429">
                <a:moveTo>
                  <a:pt x="365778" y="148098"/>
                </a:moveTo>
                <a:lnTo>
                  <a:pt x="365912" y="148626"/>
                </a:lnTo>
                <a:lnTo>
                  <a:pt x="365778" y="148098"/>
                </a:lnTo>
                <a:close/>
              </a:path>
              <a:path w="398779" h="265429">
                <a:moveTo>
                  <a:pt x="365592" y="147362"/>
                </a:moveTo>
                <a:lnTo>
                  <a:pt x="365778" y="148098"/>
                </a:lnTo>
                <a:lnTo>
                  <a:pt x="365971" y="148626"/>
                </a:lnTo>
                <a:lnTo>
                  <a:pt x="365592" y="147362"/>
                </a:lnTo>
                <a:close/>
              </a:path>
              <a:path w="398779" h="265429">
                <a:moveTo>
                  <a:pt x="32812" y="147362"/>
                </a:moveTo>
                <a:lnTo>
                  <a:pt x="32543" y="148098"/>
                </a:lnTo>
                <a:lnTo>
                  <a:pt x="32812" y="147362"/>
                </a:lnTo>
                <a:close/>
              </a:path>
              <a:path w="398779" h="265429">
                <a:moveTo>
                  <a:pt x="385887" y="131311"/>
                </a:moveTo>
                <a:lnTo>
                  <a:pt x="359652" y="131311"/>
                </a:lnTo>
                <a:lnTo>
                  <a:pt x="360031" y="132322"/>
                </a:lnTo>
                <a:lnTo>
                  <a:pt x="365778" y="148098"/>
                </a:lnTo>
                <a:lnTo>
                  <a:pt x="365592" y="147362"/>
                </a:lnTo>
                <a:lnTo>
                  <a:pt x="391014" y="147362"/>
                </a:lnTo>
                <a:lnTo>
                  <a:pt x="389476" y="141295"/>
                </a:lnTo>
                <a:lnTo>
                  <a:pt x="389097" y="140032"/>
                </a:lnTo>
                <a:lnTo>
                  <a:pt x="385887" y="131311"/>
                </a:lnTo>
                <a:close/>
              </a:path>
              <a:path w="398779" h="265429">
                <a:moveTo>
                  <a:pt x="38669" y="131311"/>
                </a:moveTo>
                <a:lnTo>
                  <a:pt x="38164" y="132322"/>
                </a:lnTo>
                <a:lnTo>
                  <a:pt x="38300" y="132322"/>
                </a:lnTo>
                <a:lnTo>
                  <a:pt x="38669" y="131311"/>
                </a:lnTo>
                <a:close/>
              </a:path>
              <a:path w="398779" h="265429">
                <a:moveTo>
                  <a:pt x="359986" y="132225"/>
                </a:moveTo>
                <a:close/>
              </a:path>
              <a:path w="398779" h="265429">
                <a:moveTo>
                  <a:pt x="379566" y="115892"/>
                </a:moveTo>
                <a:lnTo>
                  <a:pt x="352323" y="115892"/>
                </a:lnTo>
                <a:lnTo>
                  <a:pt x="352955" y="117030"/>
                </a:lnTo>
                <a:lnTo>
                  <a:pt x="359986" y="132225"/>
                </a:lnTo>
                <a:lnTo>
                  <a:pt x="359652" y="131311"/>
                </a:lnTo>
                <a:lnTo>
                  <a:pt x="385887" y="131311"/>
                </a:lnTo>
                <a:lnTo>
                  <a:pt x="382399" y="121832"/>
                </a:lnTo>
                <a:lnTo>
                  <a:pt x="379566" y="115892"/>
                </a:lnTo>
                <a:close/>
              </a:path>
              <a:path w="398779" h="265429">
                <a:moveTo>
                  <a:pt x="45999" y="115892"/>
                </a:moveTo>
                <a:lnTo>
                  <a:pt x="45367" y="117030"/>
                </a:lnTo>
                <a:lnTo>
                  <a:pt x="45785" y="116340"/>
                </a:lnTo>
                <a:lnTo>
                  <a:pt x="45999" y="115892"/>
                </a:lnTo>
                <a:close/>
              </a:path>
              <a:path w="398779" h="265429">
                <a:moveTo>
                  <a:pt x="45785" y="116340"/>
                </a:moveTo>
                <a:lnTo>
                  <a:pt x="45367" y="117030"/>
                </a:lnTo>
                <a:lnTo>
                  <a:pt x="45785" y="116340"/>
                </a:lnTo>
                <a:close/>
              </a:path>
              <a:path w="398779" h="265429">
                <a:moveTo>
                  <a:pt x="352540" y="116355"/>
                </a:moveTo>
                <a:lnTo>
                  <a:pt x="352856" y="117030"/>
                </a:lnTo>
                <a:lnTo>
                  <a:pt x="352540" y="116355"/>
                </a:lnTo>
                <a:close/>
              </a:path>
              <a:path w="398779" h="265429">
                <a:moveTo>
                  <a:pt x="352323" y="115892"/>
                </a:moveTo>
                <a:lnTo>
                  <a:pt x="352540" y="116355"/>
                </a:lnTo>
                <a:lnTo>
                  <a:pt x="352955" y="117030"/>
                </a:lnTo>
                <a:lnTo>
                  <a:pt x="352323" y="115892"/>
                </a:lnTo>
                <a:close/>
              </a:path>
              <a:path w="398779" h="265429">
                <a:moveTo>
                  <a:pt x="372323" y="101611"/>
                </a:moveTo>
                <a:lnTo>
                  <a:pt x="343477" y="101611"/>
                </a:lnTo>
                <a:lnTo>
                  <a:pt x="344109" y="102496"/>
                </a:lnTo>
                <a:lnTo>
                  <a:pt x="352540" y="116355"/>
                </a:lnTo>
                <a:lnTo>
                  <a:pt x="352323" y="115892"/>
                </a:lnTo>
                <a:lnTo>
                  <a:pt x="379566" y="115892"/>
                </a:lnTo>
                <a:lnTo>
                  <a:pt x="374564" y="105403"/>
                </a:lnTo>
                <a:lnTo>
                  <a:pt x="373932" y="104265"/>
                </a:lnTo>
                <a:lnTo>
                  <a:pt x="372323" y="101611"/>
                </a:lnTo>
                <a:close/>
              </a:path>
              <a:path w="398779" h="265429">
                <a:moveTo>
                  <a:pt x="46057" y="115892"/>
                </a:moveTo>
                <a:lnTo>
                  <a:pt x="45785" y="116340"/>
                </a:lnTo>
                <a:lnTo>
                  <a:pt x="46057" y="115892"/>
                </a:lnTo>
                <a:close/>
              </a:path>
              <a:path w="398779" h="265429">
                <a:moveTo>
                  <a:pt x="54718" y="101611"/>
                </a:moveTo>
                <a:lnTo>
                  <a:pt x="54086" y="102496"/>
                </a:lnTo>
                <a:lnTo>
                  <a:pt x="54597" y="101811"/>
                </a:lnTo>
                <a:lnTo>
                  <a:pt x="54718" y="101611"/>
                </a:lnTo>
                <a:close/>
              </a:path>
              <a:path w="398779" h="265429">
                <a:moveTo>
                  <a:pt x="54597" y="101811"/>
                </a:moveTo>
                <a:lnTo>
                  <a:pt x="54086" y="102496"/>
                </a:lnTo>
                <a:lnTo>
                  <a:pt x="54597" y="101811"/>
                </a:lnTo>
                <a:close/>
              </a:path>
              <a:path w="398779" h="265429">
                <a:moveTo>
                  <a:pt x="343577" y="101775"/>
                </a:moveTo>
                <a:lnTo>
                  <a:pt x="344021" y="102496"/>
                </a:lnTo>
                <a:lnTo>
                  <a:pt x="343577" y="101775"/>
                </a:lnTo>
                <a:close/>
              </a:path>
              <a:path w="398779" h="265429">
                <a:moveTo>
                  <a:pt x="54746" y="101611"/>
                </a:moveTo>
                <a:lnTo>
                  <a:pt x="54597" y="101811"/>
                </a:lnTo>
                <a:lnTo>
                  <a:pt x="54746" y="101611"/>
                </a:lnTo>
                <a:close/>
              </a:path>
              <a:path w="398779" h="265429">
                <a:moveTo>
                  <a:pt x="364107" y="88088"/>
                </a:moveTo>
                <a:lnTo>
                  <a:pt x="333493" y="88088"/>
                </a:lnTo>
                <a:lnTo>
                  <a:pt x="334252" y="88973"/>
                </a:lnTo>
                <a:lnTo>
                  <a:pt x="343577" y="101775"/>
                </a:lnTo>
                <a:lnTo>
                  <a:pt x="343477" y="101611"/>
                </a:lnTo>
                <a:lnTo>
                  <a:pt x="372323" y="101611"/>
                </a:lnTo>
                <a:lnTo>
                  <a:pt x="364107" y="88088"/>
                </a:lnTo>
                <a:close/>
              </a:path>
              <a:path w="398779" h="265429">
                <a:moveTo>
                  <a:pt x="64828" y="88088"/>
                </a:moveTo>
                <a:lnTo>
                  <a:pt x="64070" y="88973"/>
                </a:lnTo>
                <a:lnTo>
                  <a:pt x="64657" y="88318"/>
                </a:lnTo>
                <a:lnTo>
                  <a:pt x="64828" y="88088"/>
                </a:lnTo>
                <a:close/>
              </a:path>
              <a:path w="398779" h="265429">
                <a:moveTo>
                  <a:pt x="64657" y="88318"/>
                </a:moveTo>
                <a:lnTo>
                  <a:pt x="64070" y="88973"/>
                </a:lnTo>
                <a:lnTo>
                  <a:pt x="64657" y="88318"/>
                </a:lnTo>
                <a:close/>
              </a:path>
              <a:path w="398779" h="265429">
                <a:moveTo>
                  <a:pt x="333681" y="88342"/>
                </a:moveTo>
                <a:lnTo>
                  <a:pt x="334145" y="88973"/>
                </a:lnTo>
                <a:lnTo>
                  <a:pt x="333681" y="88342"/>
                </a:lnTo>
                <a:close/>
              </a:path>
              <a:path w="398779" h="265429">
                <a:moveTo>
                  <a:pt x="333493" y="88088"/>
                </a:moveTo>
                <a:lnTo>
                  <a:pt x="333681" y="88342"/>
                </a:lnTo>
                <a:lnTo>
                  <a:pt x="334252" y="88973"/>
                </a:lnTo>
                <a:lnTo>
                  <a:pt x="333493" y="88088"/>
                </a:lnTo>
                <a:close/>
              </a:path>
              <a:path w="398779" h="265429">
                <a:moveTo>
                  <a:pt x="354806" y="75576"/>
                </a:moveTo>
                <a:lnTo>
                  <a:pt x="322120" y="75576"/>
                </a:lnTo>
                <a:lnTo>
                  <a:pt x="323005" y="76461"/>
                </a:lnTo>
                <a:lnTo>
                  <a:pt x="333681" y="88342"/>
                </a:lnTo>
                <a:lnTo>
                  <a:pt x="333493" y="88088"/>
                </a:lnTo>
                <a:lnTo>
                  <a:pt x="364107" y="88088"/>
                </a:lnTo>
                <a:lnTo>
                  <a:pt x="363949" y="87835"/>
                </a:lnTo>
                <a:lnTo>
                  <a:pt x="354806" y="75576"/>
                </a:lnTo>
                <a:close/>
              </a:path>
              <a:path w="398779" h="265429">
                <a:moveTo>
                  <a:pt x="64863" y="88088"/>
                </a:moveTo>
                <a:lnTo>
                  <a:pt x="64657" y="88318"/>
                </a:lnTo>
                <a:lnTo>
                  <a:pt x="64863" y="88088"/>
                </a:lnTo>
                <a:close/>
              </a:path>
              <a:path w="398779" h="265429">
                <a:moveTo>
                  <a:pt x="76284" y="75576"/>
                </a:moveTo>
                <a:lnTo>
                  <a:pt x="76075" y="75576"/>
                </a:lnTo>
                <a:lnTo>
                  <a:pt x="75317" y="76461"/>
                </a:lnTo>
                <a:lnTo>
                  <a:pt x="76284" y="75576"/>
                </a:lnTo>
                <a:close/>
              </a:path>
              <a:path w="398779" h="265429">
                <a:moveTo>
                  <a:pt x="322519" y="76017"/>
                </a:moveTo>
                <a:lnTo>
                  <a:pt x="322921" y="76461"/>
                </a:lnTo>
                <a:lnTo>
                  <a:pt x="322519" y="76017"/>
                </a:lnTo>
                <a:close/>
              </a:path>
              <a:path w="398779" h="265429">
                <a:moveTo>
                  <a:pt x="322120" y="75576"/>
                </a:moveTo>
                <a:lnTo>
                  <a:pt x="322519" y="76017"/>
                </a:lnTo>
                <a:lnTo>
                  <a:pt x="323005" y="76461"/>
                </a:lnTo>
                <a:lnTo>
                  <a:pt x="322120" y="75576"/>
                </a:lnTo>
                <a:close/>
              </a:path>
              <a:path w="398779" h="265429">
                <a:moveTo>
                  <a:pt x="345132" y="64328"/>
                </a:moveTo>
                <a:lnTo>
                  <a:pt x="309736" y="64328"/>
                </a:lnTo>
                <a:lnTo>
                  <a:pt x="310620" y="65087"/>
                </a:lnTo>
                <a:lnTo>
                  <a:pt x="322519" y="76017"/>
                </a:lnTo>
                <a:lnTo>
                  <a:pt x="322120" y="75576"/>
                </a:lnTo>
                <a:lnTo>
                  <a:pt x="354806" y="75576"/>
                </a:lnTo>
                <a:lnTo>
                  <a:pt x="352449" y="72417"/>
                </a:lnTo>
                <a:lnTo>
                  <a:pt x="345132" y="64328"/>
                </a:lnTo>
                <a:close/>
              </a:path>
              <a:path w="398779" h="265429">
                <a:moveTo>
                  <a:pt x="88586" y="64328"/>
                </a:moveTo>
                <a:lnTo>
                  <a:pt x="87701" y="65087"/>
                </a:lnTo>
                <a:lnTo>
                  <a:pt x="88017" y="64848"/>
                </a:lnTo>
                <a:lnTo>
                  <a:pt x="88586" y="64328"/>
                </a:lnTo>
                <a:close/>
              </a:path>
              <a:path w="398779" h="265429">
                <a:moveTo>
                  <a:pt x="88017" y="64848"/>
                </a:moveTo>
                <a:lnTo>
                  <a:pt x="87701" y="65087"/>
                </a:lnTo>
                <a:lnTo>
                  <a:pt x="88017" y="64848"/>
                </a:lnTo>
                <a:close/>
              </a:path>
              <a:path w="398779" h="265429">
                <a:moveTo>
                  <a:pt x="310304" y="64848"/>
                </a:moveTo>
                <a:lnTo>
                  <a:pt x="310565" y="65087"/>
                </a:lnTo>
                <a:lnTo>
                  <a:pt x="310304" y="64848"/>
                </a:lnTo>
                <a:close/>
              </a:path>
              <a:path w="398779" h="265429">
                <a:moveTo>
                  <a:pt x="309736" y="64328"/>
                </a:moveTo>
                <a:lnTo>
                  <a:pt x="310304" y="64848"/>
                </a:lnTo>
                <a:lnTo>
                  <a:pt x="310620" y="65087"/>
                </a:lnTo>
                <a:lnTo>
                  <a:pt x="309736" y="64328"/>
                </a:lnTo>
                <a:close/>
              </a:path>
              <a:path w="398779" h="265429">
                <a:moveTo>
                  <a:pt x="88706" y="64328"/>
                </a:moveTo>
                <a:lnTo>
                  <a:pt x="88017" y="64848"/>
                </a:lnTo>
                <a:lnTo>
                  <a:pt x="88706" y="64328"/>
                </a:lnTo>
                <a:close/>
              </a:path>
              <a:path w="398779" h="265429">
                <a:moveTo>
                  <a:pt x="335263" y="54218"/>
                </a:moveTo>
                <a:lnTo>
                  <a:pt x="296214" y="54218"/>
                </a:lnTo>
                <a:lnTo>
                  <a:pt x="297225" y="54976"/>
                </a:lnTo>
                <a:lnTo>
                  <a:pt x="310304" y="64848"/>
                </a:lnTo>
                <a:lnTo>
                  <a:pt x="309736" y="64328"/>
                </a:lnTo>
                <a:lnTo>
                  <a:pt x="345132" y="64328"/>
                </a:lnTo>
                <a:lnTo>
                  <a:pt x="340444" y="59147"/>
                </a:lnTo>
                <a:lnTo>
                  <a:pt x="339686" y="58262"/>
                </a:lnTo>
                <a:lnTo>
                  <a:pt x="335263" y="54218"/>
                </a:lnTo>
                <a:close/>
              </a:path>
              <a:path w="398779" h="265429">
                <a:moveTo>
                  <a:pt x="297193" y="54956"/>
                </a:moveTo>
                <a:close/>
              </a:path>
              <a:path w="398779" h="265429">
                <a:moveTo>
                  <a:pt x="325579" y="45497"/>
                </a:moveTo>
                <a:lnTo>
                  <a:pt x="281808" y="45497"/>
                </a:lnTo>
                <a:lnTo>
                  <a:pt x="297193" y="54956"/>
                </a:lnTo>
                <a:lnTo>
                  <a:pt x="296214" y="54218"/>
                </a:lnTo>
                <a:lnTo>
                  <a:pt x="335263" y="54218"/>
                </a:lnTo>
                <a:lnTo>
                  <a:pt x="326417" y="46129"/>
                </a:lnTo>
                <a:lnTo>
                  <a:pt x="325579" y="45497"/>
                </a:lnTo>
                <a:close/>
              </a:path>
              <a:path w="398779" h="265429">
                <a:moveTo>
                  <a:pt x="102320" y="54218"/>
                </a:moveTo>
                <a:lnTo>
                  <a:pt x="102108" y="54218"/>
                </a:lnTo>
                <a:lnTo>
                  <a:pt x="101130" y="54956"/>
                </a:lnTo>
                <a:lnTo>
                  <a:pt x="102320" y="54218"/>
                </a:lnTo>
                <a:close/>
              </a:path>
              <a:path w="398779" h="265429">
                <a:moveTo>
                  <a:pt x="116680" y="45497"/>
                </a:moveTo>
                <a:lnTo>
                  <a:pt x="116387" y="45497"/>
                </a:lnTo>
                <a:lnTo>
                  <a:pt x="115377" y="46129"/>
                </a:lnTo>
                <a:lnTo>
                  <a:pt x="116680" y="45497"/>
                </a:lnTo>
                <a:close/>
              </a:path>
              <a:path w="398779" h="265429">
                <a:moveTo>
                  <a:pt x="315859" y="38167"/>
                </a:moveTo>
                <a:lnTo>
                  <a:pt x="266517" y="38167"/>
                </a:lnTo>
                <a:lnTo>
                  <a:pt x="267654" y="38673"/>
                </a:lnTo>
                <a:lnTo>
                  <a:pt x="282819" y="46129"/>
                </a:lnTo>
                <a:lnTo>
                  <a:pt x="281808" y="45497"/>
                </a:lnTo>
                <a:lnTo>
                  <a:pt x="325579" y="45497"/>
                </a:lnTo>
                <a:lnTo>
                  <a:pt x="315859" y="38167"/>
                </a:lnTo>
                <a:close/>
              </a:path>
              <a:path w="398779" h="265429">
                <a:moveTo>
                  <a:pt x="131805" y="38167"/>
                </a:moveTo>
                <a:lnTo>
                  <a:pt x="130667" y="38673"/>
                </a:lnTo>
                <a:lnTo>
                  <a:pt x="131114" y="38502"/>
                </a:lnTo>
                <a:lnTo>
                  <a:pt x="131805" y="38167"/>
                </a:lnTo>
                <a:close/>
              </a:path>
              <a:path w="398779" h="265429">
                <a:moveTo>
                  <a:pt x="131084" y="38516"/>
                </a:moveTo>
                <a:lnTo>
                  <a:pt x="130667" y="38673"/>
                </a:lnTo>
                <a:lnTo>
                  <a:pt x="131084" y="38516"/>
                </a:lnTo>
                <a:close/>
              </a:path>
              <a:path w="398779" h="265429">
                <a:moveTo>
                  <a:pt x="267202" y="38502"/>
                </a:moveTo>
                <a:lnTo>
                  <a:pt x="267552" y="38673"/>
                </a:lnTo>
                <a:lnTo>
                  <a:pt x="267202" y="38502"/>
                </a:lnTo>
                <a:close/>
              </a:path>
              <a:path w="398779" h="265429">
                <a:moveTo>
                  <a:pt x="266517" y="38167"/>
                </a:moveTo>
                <a:lnTo>
                  <a:pt x="267240" y="38516"/>
                </a:lnTo>
                <a:lnTo>
                  <a:pt x="267654" y="38673"/>
                </a:lnTo>
                <a:lnTo>
                  <a:pt x="266517" y="38167"/>
                </a:lnTo>
                <a:close/>
              </a:path>
              <a:path w="398779" h="265429">
                <a:moveTo>
                  <a:pt x="132015" y="38167"/>
                </a:moveTo>
                <a:lnTo>
                  <a:pt x="131805" y="38167"/>
                </a:lnTo>
                <a:lnTo>
                  <a:pt x="131084" y="38516"/>
                </a:lnTo>
                <a:lnTo>
                  <a:pt x="132015" y="38167"/>
                </a:lnTo>
                <a:close/>
              </a:path>
              <a:path w="398779" h="265429">
                <a:moveTo>
                  <a:pt x="251300" y="32494"/>
                </a:moveTo>
                <a:lnTo>
                  <a:pt x="267202" y="38502"/>
                </a:lnTo>
                <a:lnTo>
                  <a:pt x="266517" y="38167"/>
                </a:lnTo>
                <a:lnTo>
                  <a:pt x="315859" y="38167"/>
                </a:lnTo>
                <a:lnTo>
                  <a:pt x="310999" y="34502"/>
                </a:lnTo>
                <a:lnTo>
                  <a:pt x="310115" y="33870"/>
                </a:lnTo>
                <a:lnTo>
                  <a:pt x="308031" y="32606"/>
                </a:lnTo>
                <a:lnTo>
                  <a:pt x="251731" y="32606"/>
                </a:lnTo>
                <a:lnTo>
                  <a:pt x="251300" y="32494"/>
                </a:lnTo>
                <a:close/>
              </a:path>
              <a:path w="398779" h="265429">
                <a:moveTo>
                  <a:pt x="147854" y="32227"/>
                </a:moveTo>
                <a:lnTo>
                  <a:pt x="146590" y="32606"/>
                </a:lnTo>
                <a:lnTo>
                  <a:pt x="147418" y="32390"/>
                </a:lnTo>
                <a:lnTo>
                  <a:pt x="147854" y="32227"/>
                </a:lnTo>
                <a:close/>
              </a:path>
              <a:path w="398779" h="265429">
                <a:moveTo>
                  <a:pt x="147418" y="32390"/>
                </a:moveTo>
                <a:lnTo>
                  <a:pt x="146590" y="32606"/>
                </a:lnTo>
                <a:lnTo>
                  <a:pt x="146843" y="32606"/>
                </a:lnTo>
                <a:lnTo>
                  <a:pt x="147418" y="32390"/>
                </a:lnTo>
                <a:close/>
              </a:path>
              <a:path w="398779" h="265429">
                <a:moveTo>
                  <a:pt x="250594" y="32227"/>
                </a:moveTo>
                <a:lnTo>
                  <a:pt x="251300" y="32494"/>
                </a:lnTo>
                <a:lnTo>
                  <a:pt x="251731" y="32606"/>
                </a:lnTo>
                <a:lnTo>
                  <a:pt x="250594" y="32227"/>
                </a:lnTo>
                <a:close/>
              </a:path>
              <a:path w="398779" h="265429">
                <a:moveTo>
                  <a:pt x="307406" y="32227"/>
                </a:moveTo>
                <a:lnTo>
                  <a:pt x="250594" y="32227"/>
                </a:lnTo>
                <a:lnTo>
                  <a:pt x="251731" y="32606"/>
                </a:lnTo>
                <a:lnTo>
                  <a:pt x="308031" y="32606"/>
                </a:lnTo>
                <a:lnTo>
                  <a:pt x="307406" y="32227"/>
                </a:lnTo>
                <a:close/>
              </a:path>
              <a:path w="398779" h="265429">
                <a:moveTo>
                  <a:pt x="234360" y="28080"/>
                </a:moveTo>
                <a:lnTo>
                  <a:pt x="251300" y="32494"/>
                </a:lnTo>
                <a:lnTo>
                  <a:pt x="250594" y="32227"/>
                </a:lnTo>
                <a:lnTo>
                  <a:pt x="307406" y="32227"/>
                </a:lnTo>
                <a:lnTo>
                  <a:pt x="300739" y="28183"/>
                </a:lnTo>
                <a:lnTo>
                  <a:pt x="235050" y="28183"/>
                </a:lnTo>
                <a:lnTo>
                  <a:pt x="234360" y="28080"/>
                </a:lnTo>
                <a:close/>
              </a:path>
              <a:path w="398779" h="265429">
                <a:moveTo>
                  <a:pt x="148045" y="32227"/>
                </a:moveTo>
                <a:lnTo>
                  <a:pt x="147854" y="32227"/>
                </a:lnTo>
                <a:lnTo>
                  <a:pt x="147418" y="32390"/>
                </a:lnTo>
                <a:lnTo>
                  <a:pt x="148045" y="32227"/>
                </a:lnTo>
                <a:close/>
              </a:path>
              <a:path w="398779" h="265429">
                <a:moveTo>
                  <a:pt x="164535" y="27930"/>
                </a:moveTo>
                <a:lnTo>
                  <a:pt x="163398" y="28183"/>
                </a:lnTo>
                <a:lnTo>
                  <a:pt x="163791" y="28124"/>
                </a:lnTo>
                <a:lnTo>
                  <a:pt x="164535" y="27930"/>
                </a:lnTo>
                <a:close/>
              </a:path>
              <a:path w="398779" h="265429">
                <a:moveTo>
                  <a:pt x="163791" y="28124"/>
                </a:moveTo>
                <a:lnTo>
                  <a:pt x="163398" y="28183"/>
                </a:lnTo>
                <a:lnTo>
                  <a:pt x="163565" y="28183"/>
                </a:lnTo>
                <a:lnTo>
                  <a:pt x="163791" y="28124"/>
                </a:lnTo>
                <a:close/>
              </a:path>
              <a:path w="398779" h="265429">
                <a:moveTo>
                  <a:pt x="233786" y="27930"/>
                </a:moveTo>
                <a:lnTo>
                  <a:pt x="234360" y="28080"/>
                </a:lnTo>
                <a:lnTo>
                  <a:pt x="235050" y="28183"/>
                </a:lnTo>
                <a:lnTo>
                  <a:pt x="233786" y="27930"/>
                </a:lnTo>
                <a:close/>
              </a:path>
              <a:path w="398779" h="265429">
                <a:moveTo>
                  <a:pt x="300323" y="27930"/>
                </a:moveTo>
                <a:lnTo>
                  <a:pt x="233786" y="27930"/>
                </a:lnTo>
                <a:lnTo>
                  <a:pt x="235050" y="28183"/>
                </a:lnTo>
                <a:lnTo>
                  <a:pt x="300739" y="28183"/>
                </a:lnTo>
                <a:lnTo>
                  <a:pt x="300323" y="27930"/>
                </a:lnTo>
                <a:close/>
              </a:path>
              <a:path w="398779" h="265429">
                <a:moveTo>
                  <a:pt x="165086" y="27930"/>
                </a:moveTo>
                <a:lnTo>
                  <a:pt x="164535" y="27930"/>
                </a:lnTo>
                <a:lnTo>
                  <a:pt x="163791" y="28124"/>
                </a:lnTo>
                <a:lnTo>
                  <a:pt x="165086" y="27930"/>
                </a:lnTo>
                <a:close/>
              </a:path>
              <a:path w="398779" h="265429">
                <a:moveTo>
                  <a:pt x="217091" y="25495"/>
                </a:moveTo>
                <a:lnTo>
                  <a:pt x="234360" y="28080"/>
                </a:lnTo>
                <a:lnTo>
                  <a:pt x="233786" y="27930"/>
                </a:lnTo>
                <a:lnTo>
                  <a:pt x="300323" y="27930"/>
                </a:lnTo>
                <a:lnTo>
                  <a:pt x="296364" y="25529"/>
                </a:lnTo>
                <a:lnTo>
                  <a:pt x="217737" y="25529"/>
                </a:lnTo>
                <a:lnTo>
                  <a:pt x="217091" y="25495"/>
                </a:lnTo>
                <a:close/>
              </a:path>
              <a:path w="398779" h="265429">
                <a:moveTo>
                  <a:pt x="181974" y="25402"/>
                </a:moveTo>
                <a:lnTo>
                  <a:pt x="180710" y="25529"/>
                </a:lnTo>
                <a:lnTo>
                  <a:pt x="181360" y="25494"/>
                </a:lnTo>
                <a:lnTo>
                  <a:pt x="181974" y="25402"/>
                </a:lnTo>
                <a:close/>
              </a:path>
              <a:path w="398779" h="265429">
                <a:moveTo>
                  <a:pt x="181360" y="25494"/>
                </a:moveTo>
                <a:lnTo>
                  <a:pt x="180710" y="25529"/>
                </a:lnTo>
                <a:lnTo>
                  <a:pt x="181130" y="25529"/>
                </a:lnTo>
                <a:lnTo>
                  <a:pt x="181360" y="25494"/>
                </a:lnTo>
                <a:close/>
              </a:path>
              <a:path w="398779" h="265429">
                <a:moveTo>
                  <a:pt x="216474" y="25402"/>
                </a:moveTo>
                <a:lnTo>
                  <a:pt x="217091" y="25495"/>
                </a:lnTo>
                <a:lnTo>
                  <a:pt x="217737" y="25529"/>
                </a:lnTo>
                <a:lnTo>
                  <a:pt x="216474" y="25402"/>
                </a:lnTo>
                <a:close/>
              </a:path>
              <a:path w="398779" h="265429">
                <a:moveTo>
                  <a:pt x="296156" y="25402"/>
                </a:moveTo>
                <a:lnTo>
                  <a:pt x="216474" y="25402"/>
                </a:lnTo>
                <a:lnTo>
                  <a:pt x="217737" y="25529"/>
                </a:lnTo>
                <a:lnTo>
                  <a:pt x="296364" y="25529"/>
                </a:lnTo>
                <a:lnTo>
                  <a:pt x="296156" y="25402"/>
                </a:lnTo>
                <a:close/>
              </a:path>
              <a:path w="398779" h="265429">
                <a:moveTo>
                  <a:pt x="294697" y="24518"/>
                </a:moveTo>
                <a:lnTo>
                  <a:pt x="199793" y="24518"/>
                </a:lnTo>
                <a:lnTo>
                  <a:pt x="199163" y="24551"/>
                </a:lnTo>
                <a:lnTo>
                  <a:pt x="217091" y="25495"/>
                </a:lnTo>
                <a:lnTo>
                  <a:pt x="216474" y="25402"/>
                </a:lnTo>
                <a:lnTo>
                  <a:pt x="296156" y="25402"/>
                </a:lnTo>
                <a:lnTo>
                  <a:pt x="294697" y="24518"/>
                </a:lnTo>
                <a:close/>
              </a:path>
              <a:path w="398779" h="265429">
                <a:moveTo>
                  <a:pt x="183096" y="25402"/>
                </a:moveTo>
                <a:lnTo>
                  <a:pt x="181974" y="25402"/>
                </a:lnTo>
                <a:lnTo>
                  <a:pt x="181360" y="25494"/>
                </a:lnTo>
                <a:lnTo>
                  <a:pt x="183096" y="25402"/>
                </a:lnTo>
                <a:close/>
              </a:path>
              <a:path w="398779" h="265429">
                <a:moveTo>
                  <a:pt x="199793" y="24518"/>
                </a:moveTo>
                <a:lnTo>
                  <a:pt x="198529" y="24518"/>
                </a:lnTo>
                <a:lnTo>
                  <a:pt x="199163" y="24551"/>
                </a:lnTo>
                <a:lnTo>
                  <a:pt x="199793" y="24518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0826820" y="5593414"/>
            <a:ext cx="0" cy="354965"/>
          </a:xfrm>
          <a:custGeom>
            <a:avLst/>
            <a:gdLst/>
            <a:ahLst/>
            <a:cxnLst/>
            <a:rect l="l" t="t" r="r" b="b"/>
            <a:pathLst>
              <a:path h="354964">
                <a:moveTo>
                  <a:pt x="0" y="354667"/>
                </a:moveTo>
                <a:lnTo>
                  <a:pt x="0" y="354667"/>
                </a:lnTo>
                <a:lnTo>
                  <a:pt x="0" y="0"/>
                </a:lnTo>
              </a:path>
            </a:pathLst>
          </a:custGeom>
          <a:ln w="24651">
            <a:solidFill>
              <a:srgbClr val="0066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bg object 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64325" y="5429428"/>
            <a:ext cx="126002" cy="126137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10928296" y="5492939"/>
            <a:ext cx="353695" cy="0"/>
          </a:xfrm>
          <a:custGeom>
            <a:avLst/>
            <a:gdLst/>
            <a:ahLst/>
            <a:cxnLst/>
            <a:rect l="l" t="t" r="r" b="b"/>
            <a:pathLst>
              <a:path w="353695">
                <a:moveTo>
                  <a:pt x="353586" y="0"/>
                </a:moveTo>
                <a:lnTo>
                  <a:pt x="353586" y="0"/>
                </a:lnTo>
                <a:lnTo>
                  <a:pt x="0" y="0"/>
                </a:lnTo>
              </a:path>
            </a:pathLst>
          </a:custGeom>
          <a:ln w="24653">
            <a:solidFill>
              <a:srgbClr val="0066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0371757" y="5948081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910126" y="0"/>
                </a:moveTo>
                <a:lnTo>
                  <a:pt x="0" y="0"/>
                </a:lnTo>
                <a:lnTo>
                  <a:pt x="0" y="910274"/>
                </a:lnTo>
                <a:lnTo>
                  <a:pt x="910126" y="910274"/>
                </a:lnTo>
                <a:lnTo>
                  <a:pt x="910126" y="0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55313" y="267715"/>
            <a:ext cx="3881373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AF5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36980" y="1661515"/>
            <a:ext cx="9417685" cy="3823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3.jpg"/><Relationship Id="rId18" Type="http://schemas.openxmlformats.org/officeDocument/2006/relationships/image" Target="../media/image28.png"/><Relationship Id="rId3" Type="http://schemas.openxmlformats.org/officeDocument/2006/relationships/image" Target="../media/image4.png"/><Relationship Id="rId21" Type="http://schemas.openxmlformats.org/officeDocument/2006/relationships/image" Target="../media/image31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7.png"/><Relationship Id="rId2" Type="http://schemas.openxmlformats.org/officeDocument/2006/relationships/image" Target="../media/image3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34.png"/><Relationship Id="rId5" Type="http://schemas.openxmlformats.org/officeDocument/2006/relationships/image" Target="../media/image8.png"/><Relationship Id="rId15" Type="http://schemas.openxmlformats.org/officeDocument/2006/relationships/image" Target="../media/image25.png"/><Relationship Id="rId23" Type="http://schemas.openxmlformats.org/officeDocument/2006/relationships/image" Target="../media/image33.jpg"/><Relationship Id="rId10" Type="http://schemas.openxmlformats.org/officeDocument/2006/relationships/image" Target="../media/image14.png"/><Relationship Id="rId19" Type="http://schemas.openxmlformats.org/officeDocument/2006/relationships/image" Target="../media/image29.png"/><Relationship Id="rId4" Type="http://schemas.openxmlformats.org/officeDocument/2006/relationships/image" Target="../media/image7.png"/><Relationship Id="rId9" Type="http://schemas.openxmlformats.org/officeDocument/2006/relationships/image" Target="../media/image13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5.png"/><Relationship Id="rId26" Type="http://schemas.openxmlformats.org/officeDocument/2006/relationships/image" Target="../media/image41.jpg"/><Relationship Id="rId3" Type="http://schemas.openxmlformats.org/officeDocument/2006/relationships/image" Target="../media/image4.png"/><Relationship Id="rId21" Type="http://schemas.openxmlformats.org/officeDocument/2006/relationships/image" Target="../media/image28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3.png"/><Relationship Id="rId16" Type="http://schemas.openxmlformats.org/officeDocument/2006/relationships/image" Target="../media/image40.jp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31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5.png"/><Relationship Id="rId26" Type="http://schemas.openxmlformats.org/officeDocument/2006/relationships/image" Target="../media/image42.jpg"/><Relationship Id="rId3" Type="http://schemas.openxmlformats.org/officeDocument/2006/relationships/image" Target="../media/image4.png"/><Relationship Id="rId21" Type="http://schemas.openxmlformats.org/officeDocument/2006/relationships/image" Target="../media/image28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3.png"/><Relationship Id="rId16" Type="http://schemas.openxmlformats.org/officeDocument/2006/relationships/image" Target="../media/image40.jp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31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30.png"/><Relationship Id="rId27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4.png"/><Relationship Id="rId7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jp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5.png"/><Relationship Id="rId26" Type="http://schemas.openxmlformats.org/officeDocument/2006/relationships/image" Target="../media/image52.jpg"/><Relationship Id="rId3" Type="http://schemas.openxmlformats.org/officeDocument/2006/relationships/image" Target="../media/image4.png"/><Relationship Id="rId21" Type="http://schemas.openxmlformats.org/officeDocument/2006/relationships/image" Target="../media/image28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3.png"/><Relationship Id="rId16" Type="http://schemas.openxmlformats.org/officeDocument/2006/relationships/image" Target="../media/image40.jp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31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5.png"/><Relationship Id="rId3" Type="http://schemas.openxmlformats.org/officeDocument/2006/relationships/image" Target="../media/image4.png"/><Relationship Id="rId21" Type="http://schemas.openxmlformats.org/officeDocument/2006/relationships/image" Target="../media/image28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3.png"/><Relationship Id="rId16" Type="http://schemas.openxmlformats.org/officeDocument/2006/relationships/image" Target="../media/image40.jp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31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5.png"/><Relationship Id="rId26" Type="http://schemas.openxmlformats.org/officeDocument/2006/relationships/image" Target="../media/image56.jpg"/><Relationship Id="rId3" Type="http://schemas.openxmlformats.org/officeDocument/2006/relationships/image" Target="../media/image4.png"/><Relationship Id="rId21" Type="http://schemas.openxmlformats.org/officeDocument/2006/relationships/image" Target="../media/image28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3.png"/><Relationship Id="rId16" Type="http://schemas.openxmlformats.org/officeDocument/2006/relationships/image" Target="../media/image40.jp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31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9.png"/><Relationship Id="rId28" Type="http://schemas.openxmlformats.org/officeDocument/2006/relationships/image" Target="../media/image58.png"/><Relationship Id="rId10" Type="http://schemas.openxmlformats.org/officeDocument/2006/relationships/image" Target="../media/image11.png"/><Relationship Id="rId19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30.png"/><Relationship Id="rId27" Type="http://schemas.openxmlformats.org/officeDocument/2006/relationships/image" Target="../media/image57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5.png"/><Relationship Id="rId26" Type="http://schemas.openxmlformats.org/officeDocument/2006/relationships/image" Target="../media/image59.jpg"/><Relationship Id="rId3" Type="http://schemas.openxmlformats.org/officeDocument/2006/relationships/image" Target="../media/image4.png"/><Relationship Id="rId21" Type="http://schemas.openxmlformats.org/officeDocument/2006/relationships/image" Target="../media/image28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3.png"/><Relationship Id="rId16" Type="http://schemas.openxmlformats.org/officeDocument/2006/relationships/image" Target="../media/image40.jp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31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30.png"/><Relationship Id="rId27" Type="http://schemas.openxmlformats.org/officeDocument/2006/relationships/image" Target="../media/image60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5.png"/><Relationship Id="rId26" Type="http://schemas.openxmlformats.org/officeDocument/2006/relationships/image" Target="../media/image59.jpg"/><Relationship Id="rId3" Type="http://schemas.openxmlformats.org/officeDocument/2006/relationships/image" Target="../media/image4.png"/><Relationship Id="rId21" Type="http://schemas.openxmlformats.org/officeDocument/2006/relationships/image" Target="../media/image28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3.png"/><Relationship Id="rId16" Type="http://schemas.openxmlformats.org/officeDocument/2006/relationships/image" Target="../media/image40.jp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31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image" Target="../media/image40.jpg"/><Relationship Id="rId21" Type="http://schemas.openxmlformats.org/officeDocument/2006/relationships/image" Target="../media/image69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65.png"/><Relationship Id="rId25" Type="http://schemas.openxmlformats.org/officeDocument/2006/relationships/image" Target="../media/image73.jpg"/><Relationship Id="rId2" Type="http://schemas.openxmlformats.org/officeDocument/2006/relationships/image" Target="../media/image2.png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openxmlformats.org/officeDocument/2006/relationships/image" Target="../media/image72.png"/><Relationship Id="rId5" Type="http://schemas.openxmlformats.org/officeDocument/2006/relationships/image" Target="../media/image25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10" Type="http://schemas.openxmlformats.org/officeDocument/2006/relationships/image" Target="../media/image30.png"/><Relationship Id="rId19" Type="http://schemas.openxmlformats.org/officeDocument/2006/relationships/image" Target="../media/image67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90.png"/><Relationship Id="rId26" Type="http://schemas.openxmlformats.org/officeDocument/2006/relationships/image" Target="../media/image98.jpg"/><Relationship Id="rId3" Type="http://schemas.openxmlformats.org/officeDocument/2006/relationships/image" Target="../media/image76.png"/><Relationship Id="rId21" Type="http://schemas.openxmlformats.org/officeDocument/2006/relationships/image" Target="../media/image93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5" Type="http://schemas.openxmlformats.org/officeDocument/2006/relationships/image" Target="../media/image97.png"/><Relationship Id="rId2" Type="http://schemas.openxmlformats.org/officeDocument/2006/relationships/image" Target="../media/image75.png"/><Relationship Id="rId16" Type="http://schemas.openxmlformats.org/officeDocument/2006/relationships/image" Target="../media/image88.png"/><Relationship Id="rId20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24" Type="http://schemas.openxmlformats.org/officeDocument/2006/relationships/image" Target="../media/image96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23" Type="http://schemas.openxmlformats.org/officeDocument/2006/relationships/image" Target="../media/image95.png"/><Relationship Id="rId10" Type="http://schemas.openxmlformats.org/officeDocument/2006/relationships/image" Target="../media/image82.png"/><Relationship Id="rId19" Type="http://schemas.openxmlformats.org/officeDocument/2006/relationships/image" Target="../media/image91.png"/><Relationship Id="rId4" Type="http://schemas.openxmlformats.org/officeDocument/2006/relationships/image" Target="../media/image2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Relationship Id="rId22" Type="http://schemas.openxmlformats.org/officeDocument/2006/relationships/image" Target="../media/image9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38.png"/><Relationship Id="rId3" Type="http://schemas.openxmlformats.org/officeDocument/2006/relationships/image" Target="../media/image99.png"/><Relationship Id="rId7" Type="http://schemas.openxmlformats.org/officeDocument/2006/relationships/image" Target="../media/image61.png"/><Relationship Id="rId12" Type="http://schemas.openxmlformats.org/officeDocument/2006/relationships/image" Target="../media/image105.png"/><Relationship Id="rId17" Type="http://schemas.openxmlformats.org/officeDocument/2006/relationships/image" Target="../media/image66.png"/><Relationship Id="rId2" Type="http://schemas.openxmlformats.org/officeDocument/2006/relationships/image" Target="../media/image63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104.png"/><Relationship Id="rId5" Type="http://schemas.openxmlformats.org/officeDocument/2006/relationships/image" Target="../media/image100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4" Type="http://schemas.openxmlformats.org/officeDocument/2006/relationships/image" Target="../media/image65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0.png"/><Relationship Id="rId18" Type="http://schemas.openxmlformats.org/officeDocument/2006/relationships/image" Target="../media/image125.png"/><Relationship Id="rId26" Type="http://schemas.openxmlformats.org/officeDocument/2006/relationships/image" Target="../media/image133.png"/><Relationship Id="rId39" Type="http://schemas.openxmlformats.org/officeDocument/2006/relationships/image" Target="../media/image146.png"/><Relationship Id="rId21" Type="http://schemas.openxmlformats.org/officeDocument/2006/relationships/image" Target="../media/image128.png"/><Relationship Id="rId34" Type="http://schemas.openxmlformats.org/officeDocument/2006/relationships/image" Target="../media/image141.png"/><Relationship Id="rId42" Type="http://schemas.openxmlformats.org/officeDocument/2006/relationships/image" Target="../media/image149.png"/><Relationship Id="rId47" Type="http://schemas.openxmlformats.org/officeDocument/2006/relationships/image" Target="../media/image154.png"/><Relationship Id="rId7" Type="http://schemas.openxmlformats.org/officeDocument/2006/relationships/image" Target="../media/image114.png"/><Relationship Id="rId2" Type="http://schemas.openxmlformats.org/officeDocument/2006/relationships/image" Target="../media/image2.png"/><Relationship Id="rId16" Type="http://schemas.openxmlformats.org/officeDocument/2006/relationships/image" Target="../media/image123.png"/><Relationship Id="rId29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24" Type="http://schemas.openxmlformats.org/officeDocument/2006/relationships/image" Target="../media/image131.png"/><Relationship Id="rId32" Type="http://schemas.openxmlformats.org/officeDocument/2006/relationships/image" Target="../media/image139.png"/><Relationship Id="rId37" Type="http://schemas.openxmlformats.org/officeDocument/2006/relationships/image" Target="../media/image144.png"/><Relationship Id="rId40" Type="http://schemas.openxmlformats.org/officeDocument/2006/relationships/image" Target="../media/image147.png"/><Relationship Id="rId45" Type="http://schemas.openxmlformats.org/officeDocument/2006/relationships/image" Target="../media/image152.png"/><Relationship Id="rId5" Type="http://schemas.openxmlformats.org/officeDocument/2006/relationships/image" Target="../media/image112.png"/><Relationship Id="rId15" Type="http://schemas.openxmlformats.org/officeDocument/2006/relationships/image" Target="../media/image122.png"/><Relationship Id="rId23" Type="http://schemas.openxmlformats.org/officeDocument/2006/relationships/image" Target="../media/image130.png"/><Relationship Id="rId28" Type="http://schemas.openxmlformats.org/officeDocument/2006/relationships/image" Target="../media/image135.png"/><Relationship Id="rId36" Type="http://schemas.openxmlformats.org/officeDocument/2006/relationships/image" Target="../media/image143.png"/><Relationship Id="rId10" Type="http://schemas.openxmlformats.org/officeDocument/2006/relationships/image" Target="../media/image117.png"/><Relationship Id="rId19" Type="http://schemas.openxmlformats.org/officeDocument/2006/relationships/image" Target="../media/image126.png"/><Relationship Id="rId31" Type="http://schemas.openxmlformats.org/officeDocument/2006/relationships/image" Target="../media/image138.png"/><Relationship Id="rId44" Type="http://schemas.openxmlformats.org/officeDocument/2006/relationships/image" Target="../media/image151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Relationship Id="rId22" Type="http://schemas.openxmlformats.org/officeDocument/2006/relationships/image" Target="../media/image129.png"/><Relationship Id="rId27" Type="http://schemas.openxmlformats.org/officeDocument/2006/relationships/image" Target="../media/image134.png"/><Relationship Id="rId30" Type="http://schemas.openxmlformats.org/officeDocument/2006/relationships/image" Target="../media/image137.png"/><Relationship Id="rId35" Type="http://schemas.openxmlformats.org/officeDocument/2006/relationships/image" Target="../media/image142.png"/><Relationship Id="rId43" Type="http://schemas.openxmlformats.org/officeDocument/2006/relationships/image" Target="../media/image150.png"/><Relationship Id="rId8" Type="http://schemas.openxmlformats.org/officeDocument/2006/relationships/image" Target="../media/image115.png"/><Relationship Id="rId3" Type="http://schemas.openxmlformats.org/officeDocument/2006/relationships/image" Target="../media/image110.png"/><Relationship Id="rId12" Type="http://schemas.openxmlformats.org/officeDocument/2006/relationships/image" Target="../media/image119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33" Type="http://schemas.openxmlformats.org/officeDocument/2006/relationships/image" Target="../media/image140.png"/><Relationship Id="rId38" Type="http://schemas.openxmlformats.org/officeDocument/2006/relationships/image" Target="../media/image145.png"/><Relationship Id="rId46" Type="http://schemas.openxmlformats.org/officeDocument/2006/relationships/image" Target="../media/image153.png"/><Relationship Id="rId20" Type="http://schemas.openxmlformats.org/officeDocument/2006/relationships/image" Target="../media/image127.png"/><Relationship Id="rId41" Type="http://schemas.openxmlformats.org/officeDocument/2006/relationships/image" Target="../media/image14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55.png"/><Relationship Id="rId18" Type="http://schemas.openxmlformats.org/officeDocument/2006/relationships/image" Target="../media/image100.png"/><Relationship Id="rId3" Type="http://schemas.openxmlformats.org/officeDocument/2006/relationships/image" Target="../media/image40.jp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69.png"/><Relationship Id="rId2" Type="http://schemas.openxmlformats.org/officeDocument/2006/relationships/image" Target="../media/image2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157.png"/><Relationship Id="rId10" Type="http://schemas.openxmlformats.org/officeDocument/2006/relationships/image" Target="../media/image30.png"/><Relationship Id="rId19" Type="http://schemas.openxmlformats.org/officeDocument/2006/relationships/image" Target="../media/image68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1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15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jpg"/><Relationship Id="rId5" Type="http://schemas.openxmlformats.org/officeDocument/2006/relationships/image" Target="../media/image163.png"/><Relationship Id="rId4" Type="http://schemas.openxmlformats.org/officeDocument/2006/relationships/image" Target="../media/image162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5.png"/><Relationship Id="rId26" Type="http://schemas.openxmlformats.org/officeDocument/2006/relationships/image" Target="../media/image166.jpg"/><Relationship Id="rId3" Type="http://schemas.openxmlformats.org/officeDocument/2006/relationships/image" Target="../media/image4.png"/><Relationship Id="rId21" Type="http://schemas.openxmlformats.org/officeDocument/2006/relationships/image" Target="../media/image28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3.png"/><Relationship Id="rId16" Type="http://schemas.openxmlformats.org/officeDocument/2006/relationships/image" Target="../media/image40.jp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31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5.png"/><Relationship Id="rId26" Type="http://schemas.openxmlformats.org/officeDocument/2006/relationships/image" Target="../media/image167.jpg"/><Relationship Id="rId3" Type="http://schemas.openxmlformats.org/officeDocument/2006/relationships/image" Target="../media/image4.png"/><Relationship Id="rId21" Type="http://schemas.openxmlformats.org/officeDocument/2006/relationships/image" Target="../media/image28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3.png"/><Relationship Id="rId16" Type="http://schemas.openxmlformats.org/officeDocument/2006/relationships/image" Target="../media/image40.jp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31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4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5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3.png"/><Relationship Id="rId4" Type="http://schemas.openxmlformats.org/officeDocument/2006/relationships/image" Target="../media/image182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1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9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88.png"/><Relationship Id="rId3" Type="http://schemas.openxmlformats.org/officeDocument/2006/relationships/image" Target="../media/image40.jp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0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g"/><Relationship Id="rId2" Type="http://schemas.openxmlformats.org/officeDocument/2006/relationships/image" Target="../media/image19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9.pn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g"/><Relationship Id="rId2" Type="http://schemas.openxmlformats.org/officeDocument/2006/relationships/image" Target="../media/image19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6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2.png"/><Relationship Id="rId4" Type="http://schemas.openxmlformats.org/officeDocument/2006/relationships/image" Target="../media/image19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3.pn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g"/><Relationship Id="rId2" Type="http://schemas.openxmlformats.org/officeDocument/2006/relationships/image" Target="../media/image20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6.pn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9.pn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2.jpg"/><Relationship Id="rId5" Type="http://schemas.openxmlformats.org/officeDocument/2006/relationships/image" Target="../media/image211.png"/><Relationship Id="rId4" Type="http://schemas.openxmlformats.org/officeDocument/2006/relationships/image" Target="../media/image210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4.jp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3" Type="http://schemas.openxmlformats.org/officeDocument/2006/relationships/image" Target="../media/image220.png"/><Relationship Id="rId7" Type="http://schemas.openxmlformats.org/officeDocument/2006/relationships/image" Target="../media/image2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3.png"/><Relationship Id="rId5" Type="http://schemas.openxmlformats.org/officeDocument/2006/relationships/image" Target="../media/image222.jpg"/><Relationship Id="rId4" Type="http://schemas.openxmlformats.org/officeDocument/2006/relationships/image" Target="../media/image221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13" Type="http://schemas.openxmlformats.org/officeDocument/2006/relationships/image" Target="../media/image236.png"/><Relationship Id="rId18" Type="http://schemas.openxmlformats.org/officeDocument/2006/relationships/image" Target="../media/image241.png"/><Relationship Id="rId26" Type="http://schemas.openxmlformats.org/officeDocument/2006/relationships/image" Target="../media/image249.png"/><Relationship Id="rId3" Type="http://schemas.openxmlformats.org/officeDocument/2006/relationships/image" Target="../media/image226.png"/><Relationship Id="rId21" Type="http://schemas.openxmlformats.org/officeDocument/2006/relationships/image" Target="../media/image244.png"/><Relationship Id="rId7" Type="http://schemas.openxmlformats.org/officeDocument/2006/relationships/image" Target="../media/image230.png"/><Relationship Id="rId12" Type="http://schemas.openxmlformats.org/officeDocument/2006/relationships/image" Target="../media/image235.png"/><Relationship Id="rId17" Type="http://schemas.openxmlformats.org/officeDocument/2006/relationships/image" Target="../media/image240.png"/><Relationship Id="rId25" Type="http://schemas.openxmlformats.org/officeDocument/2006/relationships/image" Target="../media/image248.png"/><Relationship Id="rId2" Type="http://schemas.openxmlformats.org/officeDocument/2006/relationships/image" Target="../media/image2.png"/><Relationship Id="rId16" Type="http://schemas.openxmlformats.org/officeDocument/2006/relationships/image" Target="../media/image239.png"/><Relationship Id="rId20" Type="http://schemas.openxmlformats.org/officeDocument/2006/relationships/image" Target="../media/image243.png"/><Relationship Id="rId29" Type="http://schemas.openxmlformats.org/officeDocument/2006/relationships/image" Target="../media/image2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9.png"/><Relationship Id="rId11" Type="http://schemas.openxmlformats.org/officeDocument/2006/relationships/image" Target="../media/image234.png"/><Relationship Id="rId24" Type="http://schemas.openxmlformats.org/officeDocument/2006/relationships/image" Target="../media/image247.png"/><Relationship Id="rId5" Type="http://schemas.openxmlformats.org/officeDocument/2006/relationships/image" Target="../media/image228.png"/><Relationship Id="rId15" Type="http://schemas.openxmlformats.org/officeDocument/2006/relationships/image" Target="../media/image238.png"/><Relationship Id="rId23" Type="http://schemas.openxmlformats.org/officeDocument/2006/relationships/image" Target="../media/image246.png"/><Relationship Id="rId28" Type="http://schemas.openxmlformats.org/officeDocument/2006/relationships/image" Target="../media/image251.png"/><Relationship Id="rId10" Type="http://schemas.openxmlformats.org/officeDocument/2006/relationships/image" Target="../media/image233.png"/><Relationship Id="rId19" Type="http://schemas.openxmlformats.org/officeDocument/2006/relationships/image" Target="../media/image242.png"/><Relationship Id="rId31" Type="http://schemas.openxmlformats.org/officeDocument/2006/relationships/image" Target="../media/image254.png"/><Relationship Id="rId4" Type="http://schemas.openxmlformats.org/officeDocument/2006/relationships/image" Target="../media/image227.png"/><Relationship Id="rId9" Type="http://schemas.openxmlformats.org/officeDocument/2006/relationships/image" Target="../media/image232.png"/><Relationship Id="rId14" Type="http://schemas.openxmlformats.org/officeDocument/2006/relationships/image" Target="../media/image237.png"/><Relationship Id="rId22" Type="http://schemas.openxmlformats.org/officeDocument/2006/relationships/image" Target="../media/image245.png"/><Relationship Id="rId27" Type="http://schemas.openxmlformats.org/officeDocument/2006/relationships/image" Target="../media/image250.png"/><Relationship Id="rId30" Type="http://schemas.openxmlformats.org/officeDocument/2006/relationships/image" Target="../media/image25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0.jp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55.jpg"/><Relationship Id="rId3" Type="http://schemas.openxmlformats.org/officeDocument/2006/relationships/image" Target="../media/image40.jp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259.jpg"/><Relationship Id="rId2" Type="http://schemas.openxmlformats.org/officeDocument/2006/relationships/image" Target="../media/image2.png"/><Relationship Id="rId16" Type="http://schemas.openxmlformats.org/officeDocument/2006/relationships/image" Target="../media/image25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257.jp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256.jp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60.jpg"/><Relationship Id="rId3" Type="http://schemas.openxmlformats.org/officeDocument/2006/relationships/image" Target="../media/image40.jp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262.jp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261.jp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6.png"/><Relationship Id="rId3" Type="http://schemas.openxmlformats.org/officeDocument/2006/relationships/image" Target="../media/image4.png"/><Relationship Id="rId21" Type="http://schemas.openxmlformats.org/officeDocument/2006/relationships/image" Target="../media/image30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25.png"/><Relationship Id="rId2" Type="http://schemas.openxmlformats.org/officeDocument/2006/relationships/image" Target="../media/image3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32.png"/><Relationship Id="rId5" Type="http://schemas.openxmlformats.org/officeDocument/2006/relationships/image" Target="../media/image7.png"/><Relationship Id="rId15" Type="http://schemas.openxmlformats.org/officeDocument/2006/relationships/image" Target="../media/image40.jpg"/><Relationship Id="rId23" Type="http://schemas.openxmlformats.org/officeDocument/2006/relationships/image" Target="../media/image31.png"/><Relationship Id="rId10" Type="http://schemas.openxmlformats.org/officeDocument/2006/relationships/image" Target="../media/image12.png"/><Relationship Id="rId19" Type="http://schemas.openxmlformats.org/officeDocument/2006/relationships/image" Target="../media/image27.pn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6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959490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311594" y="131800"/>
                  </a:moveTo>
                  <a:lnTo>
                    <a:pt x="260540" y="130479"/>
                  </a:lnTo>
                  <a:lnTo>
                    <a:pt x="210362" y="127431"/>
                  </a:lnTo>
                  <a:lnTo>
                    <a:pt x="161086" y="122720"/>
                  </a:lnTo>
                  <a:lnTo>
                    <a:pt x="112763" y="116382"/>
                  </a:lnTo>
                  <a:lnTo>
                    <a:pt x="65468" y="108496"/>
                  </a:lnTo>
                  <a:lnTo>
                    <a:pt x="19227" y="99110"/>
                  </a:lnTo>
                  <a:lnTo>
                    <a:pt x="10972" y="151218"/>
                  </a:lnTo>
                  <a:lnTo>
                    <a:pt x="4953" y="204952"/>
                  </a:lnTo>
                  <a:lnTo>
                    <a:pt x="1257" y="260121"/>
                  </a:lnTo>
                  <a:lnTo>
                    <a:pt x="0" y="316560"/>
                  </a:lnTo>
                  <a:lnTo>
                    <a:pt x="889" y="363626"/>
                  </a:lnTo>
                  <a:lnTo>
                    <a:pt x="3505" y="409625"/>
                  </a:lnTo>
                  <a:lnTo>
                    <a:pt x="7734" y="454545"/>
                  </a:lnTo>
                  <a:lnTo>
                    <a:pt x="13462" y="498373"/>
                  </a:lnTo>
                  <a:lnTo>
                    <a:pt x="60731" y="488518"/>
                  </a:lnTo>
                  <a:lnTo>
                    <a:pt x="109156" y="480161"/>
                  </a:lnTo>
                  <a:lnTo>
                    <a:pt x="158584" y="473341"/>
                  </a:lnTo>
                  <a:lnTo>
                    <a:pt x="208889" y="468122"/>
                  </a:lnTo>
                  <a:lnTo>
                    <a:pt x="259943" y="464566"/>
                  </a:lnTo>
                  <a:lnTo>
                    <a:pt x="311594" y="462724"/>
                  </a:lnTo>
                  <a:lnTo>
                    <a:pt x="311594" y="131800"/>
                  </a:lnTo>
                  <a:close/>
                </a:path>
                <a:path w="1003300" h="604520">
                  <a:moveTo>
                    <a:pt x="1002830" y="316560"/>
                  </a:moveTo>
                  <a:lnTo>
                    <a:pt x="1001090" y="267931"/>
                  </a:lnTo>
                  <a:lnTo>
                    <a:pt x="995934" y="220243"/>
                  </a:lnTo>
                  <a:lnTo>
                    <a:pt x="987475" y="173609"/>
                  </a:lnTo>
                  <a:lnTo>
                    <a:pt x="975842" y="128155"/>
                  </a:lnTo>
                  <a:lnTo>
                    <a:pt x="961161" y="83997"/>
                  </a:lnTo>
                  <a:lnTo>
                    <a:pt x="943546" y="41236"/>
                  </a:lnTo>
                  <a:lnTo>
                    <a:pt x="923112" y="0"/>
                  </a:lnTo>
                  <a:lnTo>
                    <a:pt x="883297" y="20574"/>
                  </a:lnTo>
                  <a:lnTo>
                    <a:pt x="841387" y="39509"/>
                  </a:lnTo>
                  <a:lnTo>
                    <a:pt x="797534" y="56845"/>
                  </a:lnTo>
                  <a:lnTo>
                    <a:pt x="751954" y="72555"/>
                  </a:lnTo>
                  <a:lnTo>
                    <a:pt x="704824" y="86664"/>
                  </a:lnTo>
                  <a:lnTo>
                    <a:pt x="711606" y="130479"/>
                  </a:lnTo>
                  <a:lnTo>
                    <a:pt x="716965" y="175425"/>
                  </a:lnTo>
                  <a:lnTo>
                    <a:pt x="720864" y="221437"/>
                  </a:lnTo>
                  <a:lnTo>
                    <a:pt x="723252" y="268503"/>
                  </a:lnTo>
                  <a:lnTo>
                    <a:pt x="724052" y="316560"/>
                  </a:lnTo>
                  <a:lnTo>
                    <a:pt x="723138" y="366102"/>
                  </a:lnTo>
                  <a:lnTo>
                    <a:pt x="720420" y="415124"/>
                  </a:lnTo>
                  <a:lnTo>
                    <a:pt x="715886" y="463435"/>
                  </a:lnTo>
                  <a:lnTo>
                    <a:pt x="709574" y="510806"/>
                  </a:lnTo>
                  <a:lnTo>
                    <a:pt x="759980" y="525691"/>
                  </a:lnTo>
                  <a:lnTo>
                    <a:pt x="808316" y="542556"/>
                  </a:lnTo>
                  <a:lnTo>
                    <a:pt x="854329" y="561327"/>
                  </a:lnTo>
                  <a:lnTo>
                    <a:pt x="897801" y="581888"/>
                  </a:lnTo>
                  <a:lnTo>
                    <a:pt x="938491" y="604151"/>
                  </a:lnTo>
                  <a:lnTo>
                    <a:pt x="957580" y="559943"/>
                  </a:lnTo>
                  <a:lnTo>
                    <a:pt x="973518" y="513981"/>
                  </a:lnTo>
                  <a:lnTo>
                    <a:pt x="986142" y="466458"/>
                  </a:lnTo>
                  <a:lnTo>
                    <a:pt x="995324" y="417588"/>
                  </a:lnTo>
                  <a:lnTo>
                    <a:pt x="1000937" y="367563"/>
                  </a:lnTo>
                  <a:lnTo>
                    <a:pt x="1002830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980636" y="5180863"/>
              <a:ext cx="893444" cy="467995"/>
            </a:xfrm>
            <a:custGeom>
              <a:avLst/>
              <a:gdLst/>
              <a:ahLst/>
              <a:cxnLst/>
              <a:rect l="l" t="t" r="r" b="b"/>
              <a:pathLst>
                <a:path w="893445" h="467995">
                  <a:moveTo>
                    <a:pt x="289420" y="0"/>
                  </a:moveTo>
                  <a:lnTo>
                    <a:pt x="239242" y="1765"/>
                  </a:lnTo>
                  <a:lnTo>
                    <a:pt x="189661" y="5130"/>
                  </a:lnTo>
                  <a:lnTo>
                    <a:pt x="140817" y="10096"/>
                  </a:lnTo>
                  <a:lnTo>
                    <a:pt x="92837" y="16662"/>
                  </a:lnTo>
                  <a:lnTo>
                    <a:pt x="45859" y="24841"/>
                  </a:lnTo>
                  <a:lnTo>
                    <a:pt x="0" y="34620"/>
                  </a:lnTo>
                  <a:lnTo>
                    <a:pt x="13957" y="98031"/>
                  </a:lnTo>
                  <a:lnTo>
                    <a:pt x="30988" y="157835"/>
                  </a:lnTo>
                  <a:lnTo>
                    <a:pt x="50888" y="213639"/>
                  </a:lnTo>
                  <a:lnTo>
                    <a:pt x="73482" y="265036"/>
                  </a:lnTo>
                  <a:lnTo>
                    <a:pt x="98539" y="311619"/>
                  </a:lnTo>
                  <a:lnTo>
                    <a:pt x="125869" y="352983"/>
                  </a:lnTo>
                  <a:lnTo>
                    <a:pt x="155257" y="388747"/>
                  </a:lnTo>
                  <a:lnTo>
                    <a:pt x="186512" y="418477"/>
                  </a:lnTo>
                  <a:lnTo>
                    <a:pt x="219430" y="441794"/>
                  </a:lnTo>
                  <a:lnTo>
                    <a:pt x="253796" y="458279"/>
                  </a:lnTo>
                  <a:lnTo>
                    <a:pt x="289420" y="467537"/>
                  </a:lnTo>
                  <a:lnTo>
                    <a:pt x="289420" y="0"/>
                  </a:lnTo>
                  <a:close/>
                </a:path>
                <a:path w="893445" h="467995">
                  <a:moveTo>
                    <a:pt x="893241" y="134759"/>
                  </a:moveTo>
                  <a:lnTo>
                    <a:pt x="892352" y="134759"/>
                  </a:lnTo>
                  <a:lnTo>
                    <a:pt x="852855" y="113017"/>
                  </a:lnTo>
                  <a:lnTo>
                    <a:pt x="810577" y="93002"/>
                  </a:lnTo>
                  <a:lnTo>
                    <a:pt x="765746" y="74790"/>
                  </a:lnTo>
                  <a:lnTo>
                    <a:pt x="718566" y="58407"/>
                  </a:lnTo>
                  <a:lnTo>
                    <a:pt x="669277" y="43929"/>
                  </a:lnTo>
                  <a:lnTo>
                    <a:pt x="618083" y="31407"/>
                  </a:lnTo>
                  <a:lnTo>
                    <a:pt x="565213" y="20891"/>
                  </a:lnTo>
                  <a:lnTo>
                    <a:pt x="510870" y="12433"/>
                  </a:lnTo>
                  <a:lnTo>
                    <a:pt x="455307" y="6096"/>
                  </a:lnTo>
                  <a:lnTo>
                    <a:pt x="398716" y="1943"/>
                  </a:lnTo>
                  <a:lnTo>
                    <a:pt x="341325" y="0"/>
                  </a:lnTo>
                  <a:lnTo>
                    <a:pt x="341325" y="466572"/>
                  </a:lnTo>
                  <a:lnTo>
                    <a:pt x="409105" y="441858"/>
                  </a:lnTo>
                  <a:lnTo>
                    <a:pt x="441464" y="419265"/>
                  </a:lnTo>
                  <a:lnTo>
                    <a:pt x="472465" y="390283"/>
                  </a:lnTo>
                  <a:lnTo>
                    <a:pt x="501853" y="355244"/>
                  </a:lnTo>
                  <a:lnTo>
                    <a:pt x="529348" y="314502"/>
                  </a:lnTo>
                  <a:lnTo>
                    <a:pt x="554710" y="268376"/>
                  </a:lnTo>
                  <a:lnTo>
                    <a:pt x="577672" y="217195"/>
                  </a:lnTo>
                  <a:lnTo>
                    <a:pt x="597979" y="161302"/>
                  </a:lnTo>
                  <a:lnTo>
                    <a:pt x="615365" y="101028"/>
                  </a:lnTo>
                  <a:lnTo>
                    <a:pt x="620064" y="91503"/>
                  </a:lnTo>
                  <a:lnTo>
                    <a:pt x="627659" y="84874"/>
                  </a:lnTo>
                  <a:lnTo>
                    <a:pt x="637044" y="81521"/>
                  </a:lnTo>
                  <a:lnTo>
                    <a:pt x="647153" y="81800"/>
                  </a:lnTo>
                  <a:lnTo>
                    <a:pt x="656209" y="86487"/>
                  </a:lnTo>
                  <a:lnTo>
                    <a:pt x="662736" y="94043"/>
                  </a:lnTo>
                  <a:lnTo>
                    <a:pt x="666026" y="103441"/>
                  </a:lnTo>
                  <a:lnTo>
                    <a:pt x="665353" y="113601"/>
                  </a:lnTo>
                  <a:lnTo>
                    <a:pt x="649833" y="167576"/>
                  </a:lnTo>
                  <a:lnTo>
                    <a:pt x="632180" y="218325"/>
                  </a:lnTo>
                  <a:lnTo>
                    <a:pt x="612533" y="265696"/>
                  </a:lnTo>
                  <a:lnTo>
                    <a:pt x="590994" y="309537"/>
                  </a:lnTo>
                  <a:lnTo>
                    <a:pt x="567702" y="349681"/>
                  </a:lnTo>
                  <a:lnTo>
                    <a:pt x="542772" y="385965"/>
                  </a:lnTo>
                  <a:lnTo>
                    <a:pt x="516318" y="418249"/>
                  </a:lnTo>
                  <a:lnTo>
                    <a:pt x="488467" y="446366"/>
                  </a:lnTo>
                  <a:lnTo>
                    <a:pt x="534924" y="432104"/>
                  </a:lnTo>
                  <a:lnTo>
                    <a:pt x="579831" y="414591"/>
                  </a:lnTo>
                  <a:lnTo>
                    <a:pt x="623049" y="393992"/>
                  </a:lnTo>
                  <a:lnTo>
                    <a:pt x="664464" y="370433"/>
                  </a:lnTo>
                  <a:lnTo>
                    <a:pt x="703948" y="344068"/>
                  </a:lnTo>
                  <a:lnTo>
                    <a:pt x="741362" y="315036"/>
                  </a:lnTo>
                  <a:lnTo>
                    <a:pt x="776605" y="283464"/>
                  </a:lnTo>
                  <a:lnTo>
                    <a:pt x="809548" y="249516"/>
                  </a:lnTo>
                  <a:lnTo>
                    <a:pt x="840041" y="213309"/>
                  </a:lnTo>
                  <a:lnTo>
                    <a:pt x="867981" y="175018"/>
                  </a:lnTo>
                  <a:lnTo>
                    <a:pt x="893241" y="134759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718273" y="5228041"/>
              <a:ext cx="403860" cy="399415"/>
            </a:xfrm>
            <a:custGeom>
              <a:avLst/>
              <a:gdLst/>
              <a:ahLst/>
              <a:cxnLst/>
              <a:rect l="l" t="t" r="r" b="b"/>
              <a:pathLst>
                <a:path w="403859" h="399414">
                  <a:moveTo>
                    <a:pt x="212384" y="0"/>
                  </a:moveTo>
                  <a:lnTo>
                    <a:pt x="165940" y="14055"/>
                  </a:lnTo>
                  <a:lnTo>
                    <a:pt x="121347" y="29791"/>
                  </a:lnTo>
                  <a:lnTo>
                    <a:pt x="78828" y="47256"/>
                  </a:lnTo>
                  <a:lnTo>
                    <a:pt x="38604" y="66499"/>
                  </a:lnTo>
                  <a:lnTo>
                    <a:pt x="897" y="87571"/>
                  </a:lnTo>
                  <a:lnTo>
                    <a:pt x="0" y="87571"/>
                  </a:lnTo>
                  <a:lnTo>
                    <a:pt x="25226" y="127810"/>
                  </a:lnTo>
                  <a:lnTo>
                    <a:pt x="53138" y="166057"/>
                  </a:lnTo>
                  <a:lnTo>
                    <a:pt x="83606" y="202181"/>
                  </a:lnTo>
                  <a:lnTo>
                    <a:pt x="116499" y="236053"/>
                  </a:lnTo>
                  <a:lnTo>
                    <a:pt x="151688" y="267543"/>
                  </a:lnTo>
                  <a:lnTo>
                    <a:pt x="189042" y="296520"/>
                  </a:lnTo>
                  <a:lnTo>
                    <a:pt x="228432" y="322856"/>
                  </a:lnTo>
                  <a:lnTo>
                    <a:pt x="269727" y="346421"/>
                  </a:lnTo>
                  <a:lnTo>
                    <a:pt x="312798" y="367084"/>
                  </a:lnTo>
                  <a:lnTo>
                    <a:pt x="357515" y="384716"/>
                  </a:lnTo>
                  <a:lnTo>
                    <a:pt x="403747" y="399187"/>
                  </a:lnTo>
                  <a:lnTo>
                    <a:pt x="374765" y="369735"/>
                  </a:lnTo>
                  <a:lnTo>
                    <a:pt x="347452" y="336017"/>
                  </a:lnTo>
                  <a:lnTo>
                    <a:pt x="321920" y="298264"/>
                  </a:lnTo>
                  <a:lnTo>
                    <a:pt x="298280" y="256708"/>
                  </a:lnTo>
                  <a:lnTo>
                    <a:pt x="276645" y="211582"/>
                  </a:lnTo>
                  <a:lnTo>
                    <a:pt x="257126" y="163116"/>
                  </a:lnTo>
                  <a:lnTo>
                    <a:pt x="239835" y="111542"/>
                  </a:lnTo>
                  <a:lnTo>
                    <a:pt x="224883" y="57093"/>
                  </a:lnTo>
                  <a:lnTo>
                    <a:pt x="21238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629824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298907" y="86664"/>
                  </a:moveTo>
                  <a:lnTo>
                    <a:pt x="251294" y="72555"/>
                  </a:lnTo>
                  <a:lnTo>
                    <a:pt x="205498" y="56845"/>
                  </a:lnTo>
                  <a:lnTo>
                    <a:pt x="161696" y="39509"/>
                  </a:lnTo>
                  <a:lnTo>
                    <a:pt x="120053" y="20574"/>
                  </a:lnTo>
                  <a:lnTo>
                    <a:pt x="80746" y="0"/>
                  </a:lnTo>
                  <a:lnTo>
                    <a:pt x="79730" y="0"/>
                  </a:lnTo>
                  <a:lnTo>
                    <a:pt x="59283" y="41236"/>
                  </a:lnTo>
                  <a:lnTo>
                    <a:pt x="41668" y="83997"/>
                  </a:lnTo>
                  <a:lnTo>
                    <a:pt x="26987" y="128155"/>
                  </a:lnTo>
                  <a:lnTo>
                    <a:pt x="15354" y="173609"/>
                  </a:lnTo>
                  <a:lnTo>
                    <a:pt x="6908" y="220243"/>
                  </a:lnTo>
                  <a:lnTo>
                    <a:pt x="1752" y="267931"/>
                  </a:lnTo>
                  <a:lnTo>
                    <a:pt x="0" y="316560"/>
                  </a:lnTo>
                  <a:lnTo>
                    <a:pt x="1905" y="367563"/>
                  </a:lnTo>
                  <a:lnTo>
                    <a:pt x="7518" y="417588"/>
                  </a:lnTo>
                  <a:lnTo>
                    <a:pt x="16700" y="466458"/>
                  </a:lnTo>
                  <a:lnTo>
                    <a:pt x="29324" y="513981"/>
                  </a:lnTo>
                  <a:lnTo>
                    <a:pt x="45250" y="559943"/>
                  </a:lnTo>
                  <a:lnTo>
                    <a:pt x="64350" y="604151"/>
                  </a:lnTo>
                  <a:lnTo>
                    <a:pt x="105029" y="581888"/>
                  </a:lnTo>
                  <a:lnTo>
                    <a:pt x="148501" y="561327"/>
                  </a:lnTo>
                  <a:lnTo>
                    <a:pt x="194500" y="542556"/>
                  </a:lnTo>
                  <a:lnTo>
                    <a:pt x="242785" y="525691"/>
                  </a:lnTo>
                  <a:lnTo>
                    <a:pt x="293141" y="510806"/>
                  </a:lnTo>
                  <a:lnTo>
                    <a:pt x="286842" y="464083"/>
                  </a:lnTo>
                  <a:lnTo>
                    <a:pt x="282359" y="416191"/>
                  </a:lnTo>
                  <a:lnTo>
                    <a:pt x="279666" y="367030"/>
                  </a:lnTo>
                  <a:lnTo>
                    <a:pt x="278777" y="316560"/>
                  </a:lnTo>
                  <a:lnTo>
                    <a:pt x="279577" y="268503"/>
                  </a:lnTo>
                  <a:lnTo>
                    <a:pt x="281990" y="221437"/>
                  </a:lnTo>
                  <a:lnTo>
                    <a:pt x="286004" y="175425"/>
                  </a:lnTo>
                  <a:lnTo>
                    <a:pt x="291642" y="130479"/>
                  </a:lnTo>
                  <a:lnTo>
                    <a:pt x="298907" y="86664"/>
                  </a:lnTo>
                  <a:close/>
                </a:path>
                <a:path w="1003300" h="604520">
                  <a:moveTo>
                    <a:pt x="1002703" y="316560"/>
                  </a:moveTo>
                  <a:lnTo>
                    <a:pt x="1001483" y="260121"/>
                  </a:lnTo>
                  <a:lnTo>
                    <a:pt x="997927" y="204952"/>
                  </a:lnTo>
                  <a:lnTo>
                    <a:pt x="992212" y="151218"/>
                  </a:lnTo>
                  <a:lnTo>
                    <a:pt x="984504" y="99110"/>
                  </a:lnTo>
                  <a:lnTo>
                    <a:pt x="938199" y="108496"/>
                  </a:lnTo>
                  <a:lnTo>
                    <a:pt x="890765" y="116382"/>
                  </a:lnTo>
                  <a:lnTo>
                    <a:pt x="842314" y="122720"/>
                  </a:lnTo>
                  <a:lnTo>
                    <a:pt x="792975" y="127431"/>
                  </a:lnTo>
                  <a:lnTo>
                    <a:pt x="742873" y="130479"/>
                  </a:lnTo>
                  <a:lnTo>
                    <a:pt x="692137" y="131800"/>
                  </a:lnTo>
                  <a:lnTo>
                    <a:pt x="692137" y="462724"/>
                  </a:lnTo>
                  <a:lnTo>
                    <a:pt x="743775" y="464566"/>
                  </a:lnTo>
                  <a:lnTo>
                    <a:pt x="794664" y="468122"/>
                  </a:lnTo>
                  <a:lnTo>
                    <a:pt x="844727" y="473341"/>
                  </a:lnTo>
                  <a:lnTo>
                    <a:pt x="893902" y="480161"/>
                  </a:lnTo>
                  <a:lnTo>
                    <a:pt x="942098" y="488518"/>
                  </a:lnTo>
                  <a:lnTo>
                    <a:pt x="989253" y="498373"/>
                  </a:lnTo>
                  <a:lnTo>
                    <a:pt x="995032" y="453974"/>
                  </a:lnTo>
                  <a:lnTo>
                    <a:pt x="999248" y="408863"/>
                  </a:lnTo>
                  <a:lnTo>
                    <a:pt x="1001826" y="363054"/>
                  </a:lnTo>
                  <a:lnTo>
                    <a:pt x="1002703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3" name="object 33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38" name="object 38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3" name="object 43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9488573" y="4282448"/>
            <a:ext cx="795655" cy="582930"/>
            <a:chOff x="9488573" y="4282448"/>
            <a:chExt cx="795655" cy="582930"/>
          </a:xfrm>
        </p:grpSpPr>
        <p:sp>
          <p:nvSpPr>
            <p:cNvPr id="46" name="object 46"/>
            <p:cNvSpPr/>
            <p:nvPr/>
          </p:nvSpPr>
          <p:spPr>
            <a:xfrm>
              <a:off x="9488573" y="4282448"/>
              <a:ext cx="549275" cy="542925"/>
            </a:xfrm>
            <a:custGeom>
              <a:avLst/>
              <a:gdLst/>
              <a:ahLst/>
              <a:cxnLst/>
              <a:rect l="l" t="t" r="r" b="b"/>
              <a:pathLst>
                <a:path w="549275" h="542925">
                  <a:moveTo>
                    <a:pt x="397082" y="0"/>
                  </a:moveTo>
                  <a:lnTo>
                    <a:pt x="348715" y="5616"/>
                  </a:lnTo>
                  <a:lnTo>
                    <a:pt x="304233" y="21598"/>
                  </a:lnTo>
                  <a:lnTo>
                    <a:pt x="264933" y="46648"/>
                  </a:lnTo>
                  <a:lnTo>
                    <a:pt x="232111" y="79468"/>
                  </a:lnTo>
                  <a:lnTo>
                    <a:pt x="207062" y="118758"/>
                  </a:lnTo>
                  <a:lnTo>
                    <a:pt x="191082" y="163220"/>
                  </a:lnTo>
                  <a:lnTo>
                    <a:pt x="185467" y="211556"/>
                  </a:lnTo>
                  <a:lnTo>
                    <a:pt x="136347" y="218230"/>
                  </a:lnTo>
                  <a:lnTo>
                    <a:pt x="92095" y="237038"/>
                  </a:lnTo>
                  <a:lnTo>
                    <a:pt x="54521" y="266160"/>
                  </a:lnTo>
                  <a:lnTo>
                    <a:pt x="25440" y="303776"/>
                  </a:lnTo>
                  <a:lnTo>
                    <a:pt x="6662" y="348067"/>
                  </a:lnTo>
                  <a:lnTo>
                    <a:pt x="0" y="397213"/>
                  </a:lnTo>
                  <a:lnTo>
                    <a:pt x="6662" y="446714"/>
                  </a:lnTo>
                  <a:lnTo>
                    <a:pt x="25440" y="491105"/>
                  </a:lnTo>
                  <a:lnTo>
                    <a:pt x="54521" y="528650"/>
                  </a:lnTo>
                  <a:lnTo>
                    <a:pt x="72285" y="542344"/>
                  </a:lnTo>
                  <a:lnTo>
                    <a:pt x="548833" y="65529"/>
                  </a:lnTo>
                  <a:lnTo>
                    <a:pt x="529910" y="46648"/>
                  </a:lnTo>
                  <a:lnTo>
                    <a:pt x="490476" y="21598"/>
                  </a:lnTo>
                  <a:lnTo>
                    <a:pt x="445774" y="5616"/>
                  </a:lnTo>
                  <a:lnTo>
                    <a:pt x="397082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560859" y="4347978"/>
              <a:ext cx="636905" cy="517525"/>
            </a:xfrm>
            <a:custGeom>
              <a:avLst/>
              <a:gdLst/>
              <a:ahLst/>
              <a:cxnLst/>
              <a:rect l="l" t="t" r="r" b="b"/>
              <a:pathLst>
                <a:path w="636904" h="517525">
                  <a:moveTo>
                    <a:pt x="476547" y="0"/>
                  </a:moveTo>
                  <a:lnTo>
                    <a:pt x="0" y="476814"/>
                  </a:lnTo>
                  <a:lnTo>
                    <a:pt x="19809" y="492086"/>
                  </a:lnTo>
                  <a:lnTo>
                    <a:pt x="64062" y="510737"/>
                  </a:lnTo>
                  <a:lnTo>
                    <a:pt x="113182" y="517339"/>
                  </a:lnTo>
                  <a:lnTo>
                    <a:pt x="295957" y="517339"/>
                  </a:lnTo>
                  <a:lnTo>
                    <a:pt x="636836" y="176348"/>
                  </a:lnTo>
                  <a:lnTo>
                    <a:pt x="630586" y="171508"/>
                  </a:lnTo>
                  <a:lnTo>
                    <a:pt x="586310" y="152700"/>
                  </a:lnTo>
                  <a:lnTo>
                    <a:pt x="537181" y="146026"/>
                  </a:lnTo>
                  <a:lnTo>
                    <a:pt x="531571" y="97690"/>
                  </a:lnTo>
                  <a:lnTo>
                    <a:pt x="515591" y="53228"/>
                  </a:lnTo>
                  <a:lnTo>
                    <a:pt x="490517" y="13938"/>
                  </a:lnTo>
                  <a:lnTo>
                    <a:pt x="47654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856816" y="4524326"/>
              <a:ext cx="427355" cy="340995"/>
            </a:xfrm>
            <a:custGeom>
              <a:avLst/>
              <a:gdLst/>
              <a:ahLst/>
              <a:cxnLst/>
              <a:rect l="l" t="t" r="r" b="b"/>
              <a:pathLst>
                <a:path w="427354" h="340995">
                  <a:moveTo>
                    <a:pt x="340879" y="0"/>
                  </a:moveTo>
                  <a:lnTo>
                    <a:pt x="0" y="340991"/>
                  </a:lnTo>
                  <a:lnTo>
                    <a:pt x="241223" y="340991"/>
                  </a:lnTo>
                  <a:lnTo>
                    <a:pt x="290352" y="334388"/>
                  </a:lnTo>
                  <a:lnTo>
                    <a:pt x="334629" y="315737"/>
                  </a:lnTo>
                  <a:lnTo>
                    <a:pt x="372233" y="286772"/>
                  </a:lnTo>
                  <a:lnTo>
                    <a:pt x="401345" y="249226"/>
                  </a:lnTo>
                  <a:lnTo>
                    <a:pt x="420147" y="204836"/>
                  </a:lnTo>
                  <a:lnTo>
                    <a:pt x="426819" y="155334"/>
                  </a:lnTo>
                  <a:lnTo>
                    <a:pt x="420147" y="106189"/>
                  </a:lnTo>
                  <a:lnTo>
                    <a:pt x="401345" y="61898"/>
                  </a:lnTo>
                  <a:lnTo>
                    <a:pt x="372233" y="24281"/>
                  </a:lnTo>
                  <a:lnTo>
                    <a:pt x="34087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1" name="object 51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54" name="object 54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544062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6655161" y="5032767"/>
            <a:ext cx="923290" cy="923925"/>
            <a:chOff x="6655161" y="5032767"/>
            <a:chExt cx="923290" cy="923925"/>
          </a:xfrm>
        </p:grpSpPr>
        <p:sp>
          <p:nvSpPr>
            <p:cNvPr id="57" name="object 57"/>
            <p:cNvSpPr/>
            <p:nvPr/>
          </p:nvSpPr>
          <p:spPr>
            <a:xfrm>
              <a:off x="665516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9424101" y="5032767"/>
            <a:ext cx="923290" cy="923925"/>
            <a:chOff x="9424101" y="5032767"/>
            <a:chExt cx="923290" cy="923925"/>
          </a:xfrm>
        </p:grpSpPr>
        <p:sp>
          <p:nvSpPr>
            <p:cNvPr id="60" name="object 60"/>
            <p:cNvSpPr/>
            <p:nvPr/>
          </p:nvSpPr>
          <p:spPr>
            <a:xfrm>
              <a:off x="942410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8" y="5430042"/>
              <a:ext cx="127930" cy="12796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424101" y="5494473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7578142" y="4229494"/>
            <a:ext cx="1846580" cy="2628900"/>
            <a:chOff x="7578142" y="4229494"/>
            <a:chExt cx="1846580" cy="2628900"/>
          </a:xfrm>
        </p:grpSpPr>
        <p:sp>
          <p:nvSpPr>
            <p:cNvPr id="64" name="object 64"/>
            <p:cNvSpPr/>
            <p:nvPr/>
          </p:nvSpPr>
          <p:spPr>
            <a:xfrm>
              <a:off x="7800264" y="4717236"/>
              <a:ext cx="306070" cy="315595"/>
            </a:xfrm>
            <a:custGeom>
              <a:avLst/>
              <a:gdLst/>
              <a:ahLst/>
              <a:cxnLst/>
              <a:rect l="l" t="t" r="r" b="b"/>
              <a:pathLst>
                <a:path w="306070" h="315595">
                  <a:moveTo>
                    <a:pt x="305689" y="0"/>
                  </a:moveTo>
                  <a:lnTo>
                    <a:pt x="228790" y="38696"/>
                  </a:lnTo>
                  <a:lnTo>
                    <a:pt x="228790" y="0"/>
                  </a:lnTo>
                  <a:lnTo>
                    <a:pt x="152781" y="38239"/>
                  </a:lnTo>
                  <a:lnTo>
                    <a:pt x="152781" y="0"/>
                  </a:lnTo>
                  <a:lnTo>
                    <a:pt x="0" y="76923"/>
                  </a:lnTo>
                  <a:lnTo>
                    <a:pt x="0" y="315531"/>
                  </a:lnTo>
                  <a:lnTo>
                    <a:pt x="75882" y="315531"/>
                  </a:lnTo>
                  <a:lnTo>
                    <a:pt x="152781" y="315531"/>
                  </a:lnTo>
                  <a:lnTo>
                    <a:pt x="228790" y="315531"/>
                  </a:lnTo>
                  <a:lnTo>
                    <a:pt x="305689" y="315531"/>
                  </a:lnTo>
                  <a:lnTo>
                    <a:pt x="305689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105962" y="4717228"/>
              <a:ext cx="153035" cy="315595"/>
            </a:xfrm>
            <a:custGeom>
              <a:avLst/>
              <a:gdLst/>
              <a:ahLst/>
              <a:cxnLst/>
              <a:rect l="l" t="t" r="r" b="b"/>
              <a:pathLst>
                <a:path w="153034" h="315595">
                  <a:moveTo>
                    <a:pt x="152911" y="0"/>
                  </a:moveTo>
                  <a:lnTo>
                    <a:pt x="0" y="0"/>
                  </a:lnTo>
                  <a:lnTo>
                    <a:pt x="0" y="315539"/>
                  </a:lnTo>
                  <a:lnTo>
                    <a:pt x="152911" y="315539"/>
                  </a:lnTo>
                  <a:lnTo>
                    <a:pt x="152911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139532" y="4747107"/>
              <a:ext cx="85090" cy="89535"/>
            </a:xfrm>
            <a:custGeom>
              <a:avLst/>
              <a:gdLst/>
              <a:ahLst/>
              <a:cxnLst/>
              <a:rect l="l" t="t" r="r" b="b"/>
              <a:pathLst>
                <a:path w="85090" h="89535">
                  <a:moveTo>
                    <a:pt x="84734" y="56667"/>
                  </a:moveTo>
                  <a:lnTo>
                    <a:pt x="0" y="56667"/>
                  </a:lnTo>
                  <a:lnTo>
                    <a:pt x="0" y="89369"/>
                  </a:lnTo>
                  <a:lnTo>
                    <a:pt x="84734" y="89369"/>
                  </a:lnTo>
                  <a:lnTo>
                    <a:pt x="84734" y="56667"/>
                  </a:lnTo>
                  <a:close/>
                </a:path>
                <a:path w="85090" h="89535">
                  <a:moveTo>
                    <a:pt x="84734" y="0"/>
                  </a:moveTo>
                  <a:lnTo>
                    <a:pt x="0" y="0"/>
                  </a:lnTo>
                  <a:lnTo>
                    <a:pt x="0" y="31673"/>
                  </a:lnTo>
                  <a:lnTo>
                    <a:pt x="84734" y="31673"/>
                  </a:lnTo>
                  <a:lnTo>
                    <a:pt x="847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714647" y="4566190"/>
              <a:ext cx="170815" cy="466725"/>
            </a:xfrm>
            <a:custGeom>
              <a:avLst/>
              <a:gdLst/>
              <a:ahLst/>
              <a:cxnLst/>
              <a:rect l="l" t="t" r="r" b="b"/>
              <a:pathLst>
                <a:path w="170815" h="466725">
                  <a:moveTo>
                    <a:pt x="129840" y="0"/>
                  </a:moveTo>
                  <a:lnTo>
                    <a:pt x="41271" y="0"/>
                  </a:lnTo>
                  <a:lnTo>
                    <a:pt x="0" y="466577"/>
                  </a:lnTo>
                  <a:lnTo>
                    <a:pt x="170214" y="466577"/>
                  </a:lnTo>
                  <a:lnTo>
                    <a:pt x="129840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5648" y="4229494"/>
              <a:ext cx="466296" cy="29630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578142" y="5032768"/>
              <a:ext cx="1846580" cy="1825625"/>
            </a:xfrm>
            <a:custGeom>
              <a:avLst/>
              <a:gdLst/>
              <a:ahLst/>
              <a:cxnLst/>
              <a:rect l="l" t="t" r="r" b="b"/>
              <a:pathLst>
                <a:path w="1846579" h="1825625">
                  <a:moveTo>
                    <a:pt x="0" y="0"/>
                  </a:moveTo>
                  <a:lnTo>
                    <a:pt x="1845959" y="0"/>
                  </a:lnTo>
                  <a:lnTo>
                    <a:pt x="1845959" y="1825230"/>
                  </a:lnTo>
                  <a:lnTo>
                    <a:pt x="0" y="182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578142" y="6264051"/>
              <a:ext cx="615315" cy="594360"/>
            </a:xfrm>
            <a:custGeom>
              <a:avLst/>
              <a:gdLst/>
              <a:ahLst/>
              <a:cxnLst/>
              <a:rect l="l" t="t" r="r" b="b"/>
              <a:pathLst>
                <a:path w="615315" h="594359">
                  <a:moveTo>
                    <a:pt x="0" y="0"/>
                  </a:moveTo>
                  <a:lnTo>
                    <a:pt x="615234" y="0"/>
                  </a:lnTo>
                  <a:lnTo>
                    <a:pt x="615234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808739" y="6264051"/>
              <a:ext cx="615950" cy="594360"/>
            </a:xfrm>
            <a:custGeom>
              <a:avLst/>
              <a:gdLst/>
              <a:ahLst/>
              <a:cxnLst/>
              <a:rect l="l" t="t" r="r" b="b"/>
              <a:pathLst>
                <a:path w="615950" h="594359">
                  <a:moveTo>
                    <a:pt x="0" y="0"/>
                  </a:moveTo>
                  <a:lnTo>
                    <a:pt x="615362" y="0"/>
                  </a:lnTo>
                  <a:lnTo>
                    <a:pt x="615362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578141" y="5648401"/>
              <a:ext cx="1230630" cy="1209675"/>
            </a:xfrm>
            <a:custGeom>
              <a:avLst/>
              <a:gdLst/>
              <a:ahLst/>
              <a:cxnLst/>
              <a:rect l="l" t="t" r="r" b="b"/>
              <a:pathLst>
                <a:path w="1230629" h="12096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12096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1209598"/>
                  </a:lnTo>
                  <a:lnTo>
                    <a:pt x="1230591" y="1209598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578141" y="5032768"/>
              <a:ext cx="1230630" cy="1231900"/>
            </a:xfrm>
            <a:custGeom>
              <a:avLst/>
              <a:gdLst/>
              <a:ahLst/>
              <a:cxnLst/>
              <a:rect l="l" t="t" r="r" b="b"/>
              <a:pathLst>
                <a:path w="1230629" h="1231900">
                  <a:moveTo>
                    <a:pt x="615226" y="0"/>
                  </a:moveTo>
                  <a:lnTo>
                    <a:pt x="0" y="0"/>
                  </a:lnTo>
                  <a:lnTo>
                    <a:pt x="0" y="615632"/>
                  </a:lnTo>
                  <a:lnTo>
                    <a:pt x="615226" y="615632"/>
                  </a:lnTo>
                  <a:lnTo>
                    <a:pt x="615226" y="0"/>
                  </a:lnTo>
                  <a:close/>
                </a:path>
                <a:path w="1230629" h="1231900">
                  <a:moveTo>
                    <a:pt x="1230591" y="615632"/>
                  </a:moveTo>
                  <a:lnTo>
                    <a:pt x="615226" y="615632"/>
                  </a:lnTo>
                  <a:lnTo>
                    <a:pt x="615226" y="1231290"/>
                  </a:lnTo>
                  <a:lnTo>
                    <a:pt x="1230591" y="1231290"/>
                  </a:lnTo>
                  <a:lnTo>
                    <a:pt x="1230591" y="615632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6655161" y="5956218"/>
            <a:ext cx="923290" cy="525780"/>
            <a:chOff x="6655161" y="5956218"/>
            <a:chExt cx="923290" cy="525780"/>
          </a:xfrm>
        </p:grpSpPr>
        <p:sp>
          <p:nvSpPr>
            <p:cNvPr id="75" name="object 75"/>
            <p:cNvSpPr/>
            <p:nvPr/>
          </p:nvSpPr>
          <p:spPr>
            <a:xfrm>
              <a:off x="7116587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10347081" y="5956218"/>
            <a:ext cx="923290" cy="525780"/>
            <a:chOff x="10347081" y="5956218"/>
            <a:chExt cx="923290" cy="525780"/>
          </a:xfrm>
        </p:grpSpPr>
        <p:sp>
          <p:nvSpPr>
            <p:cNvPr id="79" name="object 79"/>
            <p:cNvSpPr/>
            <p:nvPr/>
          </p:nvSpPr>
          <p:spPr>
            <a:xfrm>
              <a:off x="10808635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1034708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655" y="0"/>
                  </a:moveTo>
                  <a:lnTo>
                    <a:pt x="359655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83" name="object 83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2963114" y="5956218"/>
            <a:ext cx="923290" cy="902335"/>
            <a:chOff x="2963114" y="5956218"/>
            <a:chExt cx="923290" cy="902335"/>
          </a:xfrm>
        </p:grpSpPr>
        <p:sp>
          <p:nvSpPr>
            <p:cNvPr id="88" name="object 88"/>
            <p:cNvSpPr/>
            <p:nvPr/>
          </p:nvSpPr>
          <p:spPr>
            <a:xfrm>
              <a:off x="296311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407365" y="6019710"/>
              <a:ext cx="35560" cy="141605"/>
            </a:xfrm>
            <a:custGeom>
              <a:avLst/>
              <a:gdLst/>
              <a:ahLst/>
              <a:cxnLst/>
              <a:rect l="l" t="t" r="r" b="b"/>
              <a:pathLst>
                <a:path w="35560" h="141604">
                  <a:moveTo>
                    <a:pt x="35504" y="0"/>
                  </a:moveTo>
                  <a:lnTo>
                    <a:pt x="0" y="0"/>
                  </a:lnTo>
                  <a:lnTo>
                    <a:pt x="0" y="141409"/>
                  </a:lnTo>
                  <a:lnTo>
                    <a:pt x="35504" y="141409"/>
                  </a:lnTo>
                  <a:lnTo>
                    <a:pt x="35504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59244" y="6464133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303416" y="6242883"/>
              <a:ext cx="243840" cy="601345"/>
            </a:xfrm>
            <a:custGeom>
              <a:avLst/>
              <a:gdLst/>
              <a:ahLst/>
              <a:cxnLst/>
              <a:rect l="l" t="t" r="r" b="b"/>
              <a:pathLst>
                <a:path w="243839" h="601345">
                  <a:moveTo>
                    <a:pt x="243273" y="0"/>
                  </a:moveTo>
                  <a:lnTo>
                    <a:pt x="0" y="0"/>
                  </a:lnTo>
                  <a:lnTo>
                    <a:pt x="0" y="601221"/>
                  </a:lnTo>
                  <a:lnTo>
                    <a:pt x="243273" y="601221"/>
                  </a:lnTo>
                  <a:lnTo>
                    <a:pt x="243273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372624" y="6274638"/>
              <a:ext cx="105410" cy="569595"/>
            </a:xfrm>
            <a:custGeom>
              <a:avLst/>
              <a:gdLst/>
              <a:ahLst/>
              <a:cxnLst/>
              <a:rect l="l" t="t" r="r" b="b"/>
              <a:pathLst>
                <a:path w="105410" h="569595">
                  <a:moveTo>
                    <a:pt x="34734" y="0"/>
                  </a:moveTo>
                  <a:lnTo>
                    <a:pt x="0" y="0"/>
                  </a:lnTo>
                  <a:lnTo>
                    <a:pt x="0" y="430961"/>
                  </a:lnTo>
                  <a:lnTo>
                    <a:pt x="34734" y="430961"/>
                  </a:lnTo>
                  <a:lnTo>
                    <a:pt x="34734" y="0"/>
                  </a:lnTo>
                  <a:close/>
                </a:path>
                <a:path w="105410" h="569595">
                  <a:moveTo>
                    <a:pt x="104851" y="500214"/>
                  </a:moveTo>
                  <a:lnTo>
                    <a:pt x="0" y="500214"/>
                  </a:lnTo>
                  <a:lnTo>
                    <a:pt x="0" y="569468"/>
                  </a:lnTo>
                  <a:lnTo>
                    <a:pt x="104851" y="569468"/>
                  </a:lnTo>
                  <a:lnTo>
                    <a:pt x="104851" y="500214"/>
                  </a:lnTo>
                  <a:close/>
                </a:path>
                <a:path w="105410" h="569595">
                  <a:moveTo>
                    <a:pt x="104851" y="0"/>
                  </a:moveTo>
                  <a:lnTo>
                    <a:pt x="70243" y="0"/>
                  </a:lnTo>
                  <a:lnTo>
                    <a:pt x="70243" y="430961"/>
                  </a:lnTo>
                  <a:lnTo>
                    <a:pt x="104851" y="430961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99" name="object 99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102" name="object 102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0" name="object 110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111" name="object 111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115" name="object 115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20" name="object 120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21" name="object 121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26" name="object 126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27" name="object 127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32" name="object 1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sp>
        <p:nvSpPr>
          <p:cNvPr id="133" name="object 133"/>
          <p:cNvSpPr/>
          <p:nvPr/>
        </p:nvSpPr>
        <p:spPr>
          <a:xfrm>
            <a:off x="935736" y="3339084"/>
            <a:ext cx="9150350" cy="86995"/>
          </a:xfrm>
          <a:custGeom>
            <a:avLst/>
            <a:gdLst/>
            <a:ahLst/>
            <a:cxnLst/>
            <a:rect l="l" t="t" r="r" b="b"/>
            <a:pathLst>
              <a:path w="9150350" h="86995">
                <a:moveTo>
                  <a:pt x="9150096" y="0"/>
                </a:moveTo>
                <a:lnTo>
                  <a:pt x="0" y="0"/>
                </a:lnTo>
                <a:lnTo>
                  <a:pt x="0" y="86867"/>
                </a:lnTo>
                <a:lnTo>
                  <a:pt x="9150096" y="86867"/>
                </a:lnTo>
                <a:lnTo>
                  <a:pt x="9150096" y="0"/>
                </a:lnTo>
                <a:close/>
              </a:path>
            </a:pathLst>
          </a:custGeom>
          <a:solidFill>
            <a:srgbClr val="00AA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 txBox="1">
            <a:spLocks noGrp="1"/>
          </p:cNvSpPr>
          <p:nvPr>
            <p:ph type="title"/>
          </p:nvPr>
        </p:nvSpPr>
        <p:spPr>
          <a:xfrm>
            <a:off x="1018743" y="2108454"/>
            <a:ext cx="7071995" cy="1183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spc="45" dirty="0">
                <a:solidFill>
                  <a:srgbClr val="0D453E"/>
                </a:solidFill>
              </a:rPr>
              <a:t>Применение</a:t>
            </a:r>
            <a:r>
              <a:rPr sz="4000" spc="-245" dirty="0">
                <a:solidFill>
                  <a:srgbClr val="0D453E"/>
                </a:solidFill>
              </a:rPr>
              <a:t> </a:t>
            </a:r>
            <a:r>
              <a:rPr sz="4000" spc="5" dirty="0">
                <a:solidFill>
                  <a:srgbClr val="0D453E"/>
                </a:solidFill>
              </a:rPr>
              <a:t>системы</a:t>
            </a:r>
            <a:r>
              <a:rPr sz="4000" spc="-229" dirty="0">
                <a:solidFill>
                  <a:srgbClr val="0D453E"/>
                </a:solidFill>
              </a:rPr>
              <a:t> </a:t>
            </a:r>
            <a:r>
              <a:rPr sz="4000" spc="50" dirty="0">
                <a:solidFill>
                  <a:srgbClr val="0D453E"/>
                </a:solidFill>
              </a:rPr>
              <a:t>защиты </a:t>
            </a:r>
            <a:r>
              <a:rPr sz="4000" spc="-1190" dirty="0">
                <a:solidFill>
                  <a:srgbClr val="0D453E"/>
                </a:solidFill>
              </a:rPr>
              <a:t> </a:t>
            </a:r>
            <a:r>
              <a:rPr sz="4000" spc="50" dirty="0">
                <a:solidFill>
                  <a:srgbClr val="0D453E"/>
                </a:solidFill>
              </a:rPr>
              <a:t>Secret</a:t>
            </a:r>
            <a:r>
              <a:rPr sz="4000" spc="-229" dirty="0">
                <a:solidFill>
                  <a:srgbClr val="0D453E"/>
                </a:solidFill>
              </a:rPr>
              <a:t> </a:t>
            </a:r>
            <a:r>
              <a:rPr sz="4000" spc="40" dirty="0">
                <a:solidFill>
                  <a:srgbClr val="0D453E"/>
                </a:solidFill>
              </a:rPr>
              <a:t>Net</a:t>
            </a:r>
            <a:r>
              <a:rPr sz="4000" spc="-195" dirty="0">
                <a:solidFill>
                  <a:srgbClr val="0D453E"/>
                </a:solidFill>
              </a:rPr>
              <a:t> </a:t>
            </a:r>
            <a:r>
              <a:rPr sz="4000" spc="75" dirty="0">
                <a:solidFill>
                  <a:srgbClr val="0D453E"/>
                </a:solidFill>
              </a:rPr>
              <a:t>Studio</a:t>
            </a:r>
            <a:endParaRPr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00471" y="5379453"/>
            <a:ext cx="5711190" cy="1478915"/>
            <a:chOff x="5800471" y="5379453"/>
            <a:chExt cx="5711190" cy="1478915"/>
          </a:xfrm>
        </p:grpSpPr>
        <p:sp>
          <p:nvSpPr>
            <p:cNvPr id="3" name="object 3"/>
            <p:cNvSpPr/>
            <p:nvPr/>
          </p:nvSpPr>
          <p:spPr>
            <a:xfrm>
              <a:off x="10826814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00471" y="5379453"/>
              <a:ext cx="5711190" cy="495300"/>
            </a:xfrm>
            <a:custGeom>
              <a:avLst/>
              <a:gdLst/>
              <a:ahLst/>
              <a:cxnLst/>
              <a:rect l="l" t="t" r="r" b="b"/>
              <a:pathLst>
                <a:path w="5711190" h="495300">
                  <a:moveTo>
                    <a:pt x="5710682" y="0"/>
                  </a:moveTo>
                  <a:lnTo>
                    <a:pt x="0" y="0"/>
                  </a:lnTo>
                  <a:lnTo>
                    <a:pt x="0" y="495223"/>
                  </a:lnTo>
                  <a:lnTo>
                    <a:pt x="5710682" y="495223"/>
                  </a:lnTo>
                  <a:lnTo>
                    <a:pt x="5710682" y="0"/>
                  </a:lnTo>
                  <a:close/>
                </a:path>
              </a:pathLst>
            </a:custGeom>
            <a:solidFill>
              <a:srgbClr val="89B8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00471" y="5868327"/>
              <a:ext cx="5711190" cy="12700"/>
            </a:xfrm>
            <a:custGeom>
              <a:avLst/>
              <a:gdLst/>
              <a:ahLst/>
              <a:cxnLst/>
              <a:rect l="l" t="t" r="r" b="b"/>
              <a:pathLst>
                <a:path w="5711190" h="12700">
                  <a:moveTo>
                    <a:pt x="0" y="12700"/>
                  </a:moveTo>
                  <a:lnTo>
                    <a:pt x="5710682" y="12700"/>
                  </a:lnTo>
                  <a:lnTo>
                    <a:pt x="5710682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89B8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167629" y="267715"/>
            <a:ext cx="6111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/>
              <a:t>ЗАЩИТА</a:t>
            </a:r>
            <a:r>
              <a:rPr spc="-160" dirty="0"/>
              <a:t> </a:t>
            </a:r>
            <a:r>
              <a:rPr spc="100" dirty="0"/>
              <a:t>РАБОЧИХ</a:t>
            </a:r>
            <a:r>
              <a:rPr spc="-155" dirty="0"/>
              <a:t> </a:t>
            </a:r>
            <a:r>
              <a:rPr spc="75" dirty="0"/>
              <a:t>СТАНЦИЙ</a:t>
            </a:r>
            <a:r>
              <a:rPr spc="-155" dirty="0"/>
              <a:t> </a:t>
            </a:r>
            <a:r>
              <a:rPr spc="90" dirty="0"/>
              <a:t>И</a:t>
            </a:r>
            <a:r>
              <a:rPr spc="-110" dirty="0"/>
              <a:t> </a:t>
            </a:r>
            <a:r>
              <a:rPr spc="105" dirty="0"/>
              <a:t>СЕРВЕРОВ</a:t>
            </a:r>
          </a:p>
        </p:txBody>
      </p:sp>
      <p:sp>
        <p:nvSpPr>
          <p:cNvPr id="9" name="object 9"/>
          <p:cNvSpPr/>
          <p:nvPr/>
        </p:nvSpPr>
        <p:spPr>
          <a:xfrm>
            <a:off x="2506217" y="1251966"/>
            <a:ext cx="1493520" cy="820419"/>
          </a:xfrm>
          <a:custGeom>
            <a:avLst/>
            <a:gdLst/>
            <a:ahLst/>
            <a:cxnLst/>
            <a:rect l="l" t="t" r="r" b="b"/>
            <a:pathLst>
              <a:path w="1493520" h="820419">
                <a:moveTo>
                  <a:pt x="0" y="136651"/>
                </a:moveTo>
                <a:lnTo>
                  <a:pt x="6969" y="93472"/>
                </a:lnTo>
                <a:lnTo>
                  <a:pt x="26375" y="55961"/>
                </a:lnTo>
                <a:lnTo>
                  <a:pt x="55961" y="26375"/>
                </a:lnTo>
                <a:lnTo>
                  <a:pt x="93471" y="6969"/>
                </a:lnTo>
                <a:lnTo>
                  <a:pt x="136651" y="0"/>
                </a:lnTo>
                <a:lnTo>
                  <a:pt x="1356868" y="0"/>
                </a:lnTo>
                <a:lnTo>
                  <a:pt x="1400047" y="6969"/>
                </a:lnTo>
                <a:lnTo>
                  <a:pt x="1437558" y="26375"/>
                </a:lnTo>
                <a:lnTo>
                  <a:pt x="1467144" y="55961"/>
                </a:lnTo>
                <a:lnTo>
                  <a:pt x="1486550" y="93471"/>
                </a:lnTo>
                <a:lnTo>
                  <a:pt x="1493520" y="136651"/>
                </a:lnTo>
                <a:lnTo>
                  <a:pt x="1493520" y="683260"/>
                </a:lnTo>
                <a:lnTo>
                  <a:pt x="1486550" y="726439"/>
                </a:lnTo>
                <a:lnTo>
                  <a:pt x="1467144" y="763950"/>
                </a:lnTo>
                <a:lnTo>
                  <a:pt x="1437558" y="793536"/>
                </a:lnTo>
                <a:lnTo>
                  <a:pt x="1400048" y="812942"/>
                </a:lnTo>
                <a:lnTo>
                  <a:pt x="1356868" y="819912"/>
                </a:lnTo>
                <a:lnTo>
                  <a:pt x="136651" y="819912"/>
                </a:lnTo>
                <a:lnTo>
                  <a:pt x="93471" y="812942"/>
                </a:lnTo>
                <a:lnTo>
                  <a:pt x="55961" y="793536"/>
                </a:lnTo>
                <a:lnTo>
                  <a:pt x="26375" y="763950"/>
                </a:lnTo>
                <a:lnTo>
                  <a:pt x="6969" y="726440"/>
                </a:lnTo>
                <a:lnTo>
                  <a:pt x="0" y="683260"/>
                </a:lnTo>
                <a:lnTo>
                  <a:pt x="0" y="136651"/>
                </a:lnTo>
                <a:close/>
              </a:path>
            </a:pathLst>
          </a:custGeom>
          <a:ln w="19812">
            <a:solidFill>
              <a:srgbClr val="3D54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86050" y="1417421"/>
            <a:ext cx="1132205" cy="4279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60"/>
              </a:spcBef>
            </a:pPr>
            <a:r>
              <a:rPr sz="1100" spc="-5" dirty="0">
                <a:solidFill>
                  <a:srgbClr val="455F51"/>
                </a:solidFill>
                <a:latin typeface="Microsoft Sans Serif"/>
                <a:cs typeface="Microsoft Sans Serif"/>
              </a:rPr>
              <a:t>Антивирус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100" b="1" i="1" dirty="0">
                <a:solidFill>
                  <a:srgbClr val="455F51"/>
                </a:solidFill>
                <a:latin typeface="Arial"/>
                <a:cs typeface="Arial"/>
              </a:rPr>
              <a:t>от</a:t>
            </a:r>
            <a:r>
              <a:rPr sz="1100" b="1" i="1" spc="-30" dirty="0">
                <a:solidFill>
                  <a:srgbClr val="455F51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455F51"/>
                </a:solidFill>
                <a:latin typeface="Arial"/>
                <a:cs typeface="Arial"/>
              </a:rPr>
              <a:t>вендора</a:t>
            </a:r>
            <a:r>
              <a:rPr sz="1100" b="1" i="1" spc="-35" dirty="0">
                <a:solidFill>
                  <a:srgbClr val="455F51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455F51"/>
                </a:solidFill>
                <a:latin typeface="Arial"/>
                <a:cs typeface="Arial"/>
              </a:rPr>
              <a:t>№1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977513" y="1785366"/>
            <a:ext cx="1685925" cy="1259840"/>
            <a:chOff x="3977513" y="1785366"/>
            <a:chExt cx="1685925" cy="1259840"/>
          </a:xfrm>
        </p:grpSpPr>
        <p:sp>
          <p:nvSpPr>
            <p:cNvPr id="12" name="object 12"/>
            <p:cNvSpPr/>
            <p:nvPr/>
          </p:nvSpPr>
          <p:spPr>
            <a:xfrm>
              <a:off x="4006723" y="1814576"/>
              <a:ext cx="594995" cy="396240"/>
            </a:xfrm>
            <a:custGeom>
              <a:avLst/>
              <a:gdLst/>
              <a:ahLst/>
              <a:cxnLst/>
              <a:rect l="l" t="t" r="r" b="b"/>
              <a:pathLst>
                <a:path w="594995" h="396239">
                  <a:moveTo>
                    <a:pt x="0" y="0"/>
                  </a:moveTo>
                  <a:lnTo>
                    <a:pt x="47102" y="20730"/>
                  </a:lnTo>
                  <a:lnTo>
                    <a:pt x="93580" y="42689"/>
                  </a:lnTo>
                  <a:lnTo>
                    <a:pt x="139411" y="65861"/>
                  </a:lnTo>
                  <a:lnTo>
                    <a:pt x="184574" y="90229"/>
                  </a:lnTo>
                  <a:lnTo>
                    <a:pt x="229046" y="115778"/>
                  </a:lnTo>
                  <a:lnTo>
                    <a:pt x="272807" y="142491"/>
                  </a:lnTo>
                  <a:lnTo>
                    <a:pt x="315833" y="170354"/>
                  </a:lnTo>
                  <a:lnTo>
                    <a:pt x="358102" y="199350"/>
                  </a:lnTo>
                  <a:lnTo>
                    <a:pt x="399594" y="229464"/>
                  </a:lnTo>
                  <a:lnTo>
                    <a:pt x="440286" y="260679"/>
                  </a:lnTo>
                  <a:lnTo>
                    <a:pt x="480156" y="292980"/>
                  </a:lnTo>
                  <a:lnTo>
                    <a:pt x="519181" y="326351"/>
                  </a:lnTo>
                  <a:lnTo>
                    <a:pt x="557341" y="360776"/>
                  </a:lnTo>
                  <a:lnTo>
                    <a:pt x="594613" y="396239"/>
                  </a:lnTo>
                </a:path>
              </a:pathLst>
            </a:custGeom>
            <a:ln w="579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93286" y="2216658"/>
              <a:ext cx="1460500" cy="818515"/>
            </a:xfrm>
            <a:custGeom>
              <a:avLst/>
              <a:gdLst/>
              <a:ahLst/>
              <a:cxnLst/>
              <a:rect l="l" t="t" r="r" b="b"/>
              <a:pathLst>
                <a:path w="1460500" h="818514">
                  <a:moveTo>
                    <a:pt x="1323593" y="0"/>
                  </a:moveTo>
                  <a:lnTo>
                    <a:pt x="136398" y="0"/>
                  </a:lnTo>
                  <a:lnTo>
                    <a:pt x="93293" y="6955"/>
                  </a:lnTo>
                  <a:lnTo>
                    <a:pt x="55851" y="26322"/>
                  </a:lnTo>
                  <a:lnTo>
                    <a:pt x="26322" y="55851"/>
                  </a:lnTo>
                  <a:lnTo>
                    <a:pt x="6955" y="93293"/>
                  </a:lnTo>
                  <a:lnTo>
                    <a:pt x="0" y="136397"/>
                  </a:lnTo>
                  <a:lnTo>
                    <a:pt x="0" y="681989"/>
                  </a:lnTo>
                  <a:lnTo>
                    <a:pt x="6955" y="725094"/>
                  </a:lnTo>
                  <a:lnTo>
                    <a:pt x="26322" y="762536"/>
                  </a:lnTo>
                  <a:lnTo>
                    <a:pt x="55851" y="792065"/>
                  </a:lnTo>
                  <a:lnTo>
                    <a:pt x="93293" y="811432"/>
                  </a:lnTo>
                  <a:lnTo>
                    <a:pt x="136398" y="818388"/>
                  </a:lnTo>
                  <a:lnTo>
                    <a:pt x="1323593" y="818388"/>
                  </a:lnTo>
                  <a:lnTo>
                    <a:pt x="1366698" y="811432"/>
                  </a:lnTo>
                  <a:lnTo>
                    <a:pt x="1404140" y="792065"/>
                  </a:lnTo>
                  <a:lnTo>
                    <a:pt x="1433669" y="762536"/>
                  </a:lnTo>
                  <a:lnTo>
                    <a:pt x="1453036" y="725094"/>
                  </a:lnTo>
                  <a:lnTo>
                    <a:pt x="1459991" y="681989"/>
                  </a:lnTo>
                  <a:lnTo>
                    <a:pt x="1459991" y="136397"/>
                  </a:lnTo>
                  <a:lnTo>
                    <a:pt x="1453036" y="93293"/>
                  </a:lnTo>
                  <a:lnTo>
                    <a:pt x="1433669" y="55851"/>
                  </a:lnTo>
                  <a:lnTo>
                    <a:pt x="1404140" y="26322"/>
                  </a:lnTo>
                  <a:lnTo>
                    <a:pt x="1366698" y="6955"/>
                  </a:lnTo>
                  <a:lnTo>
                    <a:pt x="1323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93286" y="2216658"/>
              <a:ext cx="1460500" cy="818515"/>
            </a:xfrm>
            <a:custGeom>
              <a:avLst/>
              <a:gdLst/>
              <a:ahLst/>
              <a:cxnLst/>
              <a:rect l="l" t="t" r="r" b="b"/>
              <a:pathLst>
                <a:path w="1460500" h="818514">
                  <a:moveTo>
                    <a:pt x="0" y="136397"/>
                  </a:moveTo>
                  <a:lnTo>
                    <a:pt x="6955" y="93293"/>
                  </a:lnTo>
                  <a:lnTo>
                    <a:pt x="26322" y="55851"/>
                  </a:lnTo>
                  <a:lnTo>
                    <a:pt x="55851" y="26322"/>
                  </a:lnTo>
                  <a:lnTo>
                    <a:pt x="93293" y="6955"/>
                  </a:lnTo>
                  <a:lnTo>
                    <a:pt x="136398" y="0"/>
                  </a:lnTo>
                  <a:lnTo>
                    <a:pt x="1323593" y="0"/>
                  </a:lnTo>
                  <a:lnTo>
                    <a:pt x="1366698" y="6955"/>
                  </a:lnTo>
                  <a:lnTo>
                    <a:pt x="1404140" y="26322"/>
                  </a:lnTo>
                  <a:lnTo>
                    <a:pt x="1433669" y="55851"/>
                  </a:lnTo>
                  <a:lnTo>
                    <a:pt x="1453036" y="93293"/>
                  </a:lnTo>
                  <a:lnTo>
                    <a:pt x="1459991" y="136397"/>
                  </a:lnTo>
                  <a:lnTo>
                    <a:pt x="1459991" y="681989"/>
                  </a:lnTo>
                  <a:lnTo>
                    <a:pt x="1453036" y="725094"/>
                  </a:lnTo>
                  <a:lnTo>
                    <a:pt x="1433669" y="762536"/>
                  </a:lnTo>
                  <a:lnTo>
                    <a:pt x="1404140" y="792065"/>
                  </a:lnTo>
                  <a:lnTo>
                    <a:pt x="1366698" y="811432"/>
                  </a:lnTo>
                  <a:lnTo>
                    <a:pt x="1323593" y="818388"/>
                  </a:lnTo>
                  <a:lnTo>
                    <a:pt x="136398" y="818388"/>
                  </a:lnTo>
                  <a:lnTo>
                    <a:pt x="93293" y="811432"/>
                  </a:lnTo>
                  <a:lnTo>
                    <a:pt x="55851" y="792065"/>
                  </a:lnTo>
                  <a:lnTo>
                    <a:pt x="26322" y="762536"/>
                  </a:lnTo>
                  <a:lnTo>
                    <a:pt x="6955" y="725094"/>
                  </a:lnTo>
                  <a:lnTo>
                    <a:pt x="0" y="681989"/>
                  </a:lnTo>
                  <a:lnTo>
                    <a:pt x="0" y="136397"/>
                  </a:lnTo>
                  <a:close/>
                </a:path>
              </a:pathLst>
            </a:custGeom>
            <a:ln w="19812">
              <a:solidFill>
                <a:srgbClr val="3D54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356608" y="2381859"/>
            <a:ext cx="1132205" cy="4279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60"/>
              </a:spcBef>
            </a:pPr>
            <a:r>
              <a:rPr sz="1100" spc="-15" dirty="0">
                <a:solidFill>
                  <a:srgbClr val="455F51"/>
                </a:solidFill>
                <a:latin typeface="Microsoft Sans Serif"/>
                <a:cs typeface="Microsoft Sans Serif"/>
              </a:rPr>
              <a:t>СЗИ</a:t>
            </a:r>
            <a:r>
              <a:rPr sz="1100" spc="-25" dirty="0">
                <a:solidFill>
                  <a:srgbClr val="455F51"/>
                </a:solidFill>
                <a:latin typeface="Microsoft Sans Serif"/>
                <a:cs typeface="Microsoft Sans Serif"/>
              </a:rPr>
              <a:t> </a:t>
            </a:r>
            <a:r>
              <a:rPr sz="1100" spc="-5" dirty="0">
                <a:solidFill>
                  <a:srgbClr val="455F51"/>
                </a:solidFill>
                <a:latin typeface="Microsoft Sans Serif"/>
                <a:cs typeface="Microsoft Sans Serif"/>
              </a:rPr>
              <a:t>от</a:t>
            </a:r>
            <a:r>
              <a:rPr sz="1100" spc="-25" dirty="0">
                <a:solidFill>
                  <a:srgbClr val="455F51"/>
                </a:solidFill>
                <a:latin typeface="Microsoft Sans Serif"/>
                <a:cs typeface="Microsoft Sans Serif"/>
              </a:rPr>
              <a:t> </a:t>
            </a:r>
            <a:r>
              <a:rPr sz="1100" spc="-40" dirty="0">
                <a:solidFill>
                  <a:srgbClr val="455F51"/>
                </a:solidFill>
                <a:latin typeface="Microsoft Sans Serif"/>
                <a:cs typeface="Microsoft Sans Serif"/>
              </a:rPr>
              <a:t>НСД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100" b="1" i="1" dirty="0">
                <a:solidFill>
                  <a:srgbClr val="455F51"/>
                </a:solidFill>
                <a:latin typeface="Arial"/>
                <a:cs typeface="Arial"/>
              </a:rPr>
              <a:t>от</a:t>
            </a:r>
            <a:r>
              <a:rPr sz="1100" b="1" i="1" spc="-30" dirty="0">
                <a:solidFill>
                  <a:srgbClr val="455F51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455F51"/>
                </a:solidFill>
                <a:latin typeface="Arial"/>
                <a:cs typeface="Arial"/>
              </a:rPr>
              <a:t>вендора</a:t>
            </a:r>
            <a:r>
              <a:rPr sz="1100" b="1" i="1" spc="-35" dirty="0">
                <a:solidFill>
                  <a:srgbClr val="455F51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455F51"/>
                </a:solidFill>
                <a:latin typeface="Arial"/>
                <a:cs typeface="Arial"/>
              </a:rPr>
              <a:t>№2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171188" y="3016630"/>
            <a:ext cx="1504315" cy="1957705"/>
            <a:chOff x="4171188" y="3016630"/>
            <a:chExt cx="1504315" cy="1957705"/>
          </a:xfrm>
        </p:grpSpPr>
        <p:sp>
          <p:nvSpPr>
            <p:cNvPr id="17" name="object 17"/>
            <p:cNvSpPr/>
            <p:nvPr/>
          </p:nvSpPr>
          <p:spPr>
            <a:xfrm>
              <a:off x="5103241" y="3045586"/>
              <a:ext cx="78740" cy="1088390"/>
            </a:xfrm>
            <a:custGeom>
              <a:avLst/>
              <a:gdLst/>
              <a:ahLst/>
              <a:cxnLst/>
              <a:rect l="l" t="t" r="r" b="b"/>
              <a:pathLst>
                <a:path w="78739" h="1088389">
                  <a:moveTo>
                    <a:pt x="0" y="0"/>
                  </a:moveTo>
                  <a:lnTo>
                    <a:pt x="13588" y="48574"/>
                  </a:lnTo>
                  <a:lnTo>
                    <a:pt x="25882" y="97404"/>
                  </a:lnTo>
                  <a:lnTo>
                    <a:pt x="36883" y="146463"/>
                  </a:lnTo>
                  <a:lnTo>
                    <a:pt x="46589" y="195726"/>
                  </a:lnTo>
                  <a:lnTo>
                    <a:pt x="55000" y="245168"/>
                  </a:lnTo>
                  <a:lnTo>
                    <a:pt x="62118" y="294763"/>
                  </a:lnTo>
                  <a:lnTo>
                    <a:pt x="67942" y="344486"/>
                  </a:lnTo>
                  <a:lnTo>
                    <a:pt x="72471" y="394311"/>
                  </a:lnTo>
                  <a:lnTo>
                    <a:pt x="75707" y="444213"/>
                  </a:lnTo>
                  <a:lnTo>
                    <a:pt x="77648" y="494167"/>
                  </a:lnTo>
                  <a:lnTo>
                    <a:pt x="78295" y="544147"/>
                  </a:lnTo>
                  <a:lnTo>
                    <a:pt x="77648" y="594128"/>
                  </a:lnTo>
                  <a:lnTo>
                    <a:pt x="75707" y="644084"/>
                  </a:lnTo>
                  <a:lnTo>
                    <a:pt x="72471" y="693990"/>
                  </a:lnTo>
                  <a:lnTo>
                    <a:pt x="67942" y="743821"/>
                  </a:lnTo>
                  <a:lnTo>
                    <a:pt x="62118" y="793550"/>
                  </a:lnTo>
                  <a:lnTo>
                    <a:pt x="55000" y="843154"/>
                  </a:lnTo>
                  <a:lnTo>
                    <a:pt x="46589" y="892606"/>
                  </a:lnTo>
                  <a:lnTo>
                    <a:pt x="36883" y="941881"/>
                  </a:lnTo>
                  <a:lnTo>
                    <a:pt x="25882" y="990953"/>
                  </a:lnTo>
                  <a:lnTo>
                    <a:pt x="13588" y="1039798"/>
                  </a:lnTo>
                  <a:lnTo>
                    <a:pt x="0" y="1088389"/>
                  </a:lnTo>
                </a:path>
              </a:pathLst>
            </a:custGeom>
            <a:ln w="579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81094" y="4146041"/>
              <a:ext cx="1484630" cy="818515"/>
            </a:xfrm>
            <a:custGeom>
              <a:avLst/>
              <a:gdLst/>
              <a:ahLst/>
              <a:cxnLst/>
              <a:rect l="l" t="t" r="r" b="b"/>
              <a:pathLst>
                <a:path w="1484629" h="818514">
                  <a:moveTo>
                    <a:pt x="1347977" y="0"/>
                  </a:moveTo>
                  <a:lnTo>
                    <a:pt x="136397" y="0"/>
                  </a:lnTo>
                  <a:lnTo>
                    <a:pt x="93293" y="6955"/>
                  </a:lnTo>
                  <a:lnTo>
                    <a:pt x="55851" y="26322"/>
                  </a:lnTo>
                  <a:lnTo>
                    <a:pt x="26322" y="55851"/>
                  </a:lnTo>
                  <a:lnTo>
                    <a:pt x="6955" y="93293"/>
                  </a:lnTo>
                  <a:lnTo>
                    <a:pt x="0" y="136397"/>
                  </a:lnTo>
                  <a:lnTo>
                    <a:pt x="0" y="681989"/>
                  </a:lnTo>
                  <a:lnTo>
                    <a:pt x="6955" y="725094"/>
                  </a:lnTo>
                  <a:lnTo>
                    <a:pt x="26322" y="762536"/>
                  </a:lnTo>
                  <a:lnTo>
                    <a:pt x="55851" y="792065"/>
                  </a:lnTo>
                  <a:lnTo>
                    <a:pt x="93293" y="811432"/>
                  </a:lnTo>
                  <a:lnTo>
                    <a:pt x="136397" y="818387"/>
                  </a:lnTo>
                  <a:lnTo>
                    <a:pt x="1347977" y="818387"/>
                  </a:lnTo>
                  <a:lnTo>
                    <a:pt x="1391082" y="811432"/>
                  </a:lnTo>
                  <a:lnTo>
                    <a:pt x="1428524" y="792065"/>
                  </a:lnTo>
                  <a:lnTo>
                    <a:pt x="1458053" y="762536"/>
                  </a:lnTo>
                  <a:lnTo>
                    <a:pt x="1477420" y="725094"/>
                  </a:lnTo>
                  <a:lnTo>
                    <a:pt x="1484376" y="681989"/>
                  </a:lnTo>
                  <a:lnTo>
                    <a:pt x="1484376" y="136397"/>
                  </a:lnTo>
                  <a:lnTo>
                    <a:pt x="1477420" y="93293"/>
                  </a:lnTo>
                  <a:lnTo>
                    <a:pt x="1458053" y="55851"/>
                  </a:lnTo>
                  <a:lnTo>
                    <a:pt x="1428524" y="26322"/>
                  </a:lnTo>
                  <a:lnTo>
                    <a:pt x="1391082" y="6955"/>
                  </a:lnTo>
                  <a:lnTo>
                    <a:pt x="1347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81094" y="4146041"/>
              <a:ext cx="1484630" cy="818515"/>
            </a:xfrm>
            <a:custGeom>
              <a:avLst/>
              <a:gdLst/>
              <a:ahLst/>
              <a:cxnLst/>
              <a:rect l="l" t="t" r="r" b="b"/>
              <a:pathLst>
                <a:path w="1484629" h="818514">
                  <a:moveTo>
                    <a:pt x="0" y="136397"/>
                  </a:moveTo>
                  <a:lnTo>
                    <a:pt x="6955" y="93293"/>
                  </a:lnTo>
                  <a:lnTo>
                    <a:pt x="26322" y="55851"/>
                  </a:lnTo>
                  <a:lnTo>
                    <a:pt x="55851" y="26322"/>
                  </a:lnTo>
                  <a:lnTo>
                    <a:pt x="93293" y="6955"/>
                  </a:lnTo>
                  <a:lnTo>
                    <a:pt x="136397" y="0"/>
                  </a:lnTo>
                  <a:lnTo>
                    <a:pt x="1347977" y="0"/>
                  </a:lnTo>
                  <a:lnTo>
                    <a:pt x="1391082" y="6955"/>
                  </a:lnTo>
                  <a:lnTo>
                    <a:pt x="1428524" y="26322"/>
                  </a:lnTo>
                  <a:lnTo>
                    <a:pt x="1458053" y="55851"/>
                  </a:lnTo>
                  <a:lnTo>
                    <a:pt x="1477420" y="93293"/>
                  </a:lnTo>
                  <a:lnTo>
                    <a:pt x="1484376" y="136397"/>
                  </a:lnTo>
                  <a:lnTo>
                    <a:pt x="1484376" y="681989"/>
                  </a:lnTo>
                  <a:lnTo>
                    <a:pt x="1477420" y="725094"/>
                  </a:lnTo>
                  <a:lnTo>
                    <a:pt x="1458053" y="762536"/>
                  </a:lnTo>
                  <a:lnTo>
                    <a:pt x="1428524" y="792065"/>
                  </a:lnTo>
                  <a:lnTo>
                    <a:pt x="1391082" y="811432"/>
                  </a:lnTo>
                  <a:lnTo>
                    <a:pt x="1347977" y="818387"/>
                  </a:lnTo>
                  <a:lnTo>
                    <a:pt x="136397" y="818387"/>
                  </a:lnTo>
                  <a:lnTo>
                    <a:pt x="93293" y="811432"/>
                  </a:lnTo>
                  <a:lnTo>
                    <a:pt x="55851" y="792065"/>
                  </a:lnTo>
                  <a:lnTo>
                    <a:pt x="26322" y="762536"/>
                  </a:lnTo>
                  <a:lnTo>
                    <a:pt x="6955" y="725094"/>
                  </a:lnTo>
                  <a:lnTo>
                    <a:pt x="0" y="681989"/>
                  </a:lnTo>
                  <a:lnTo>
                    <a:pt x="0" y="136397"/>
                  </a:lnTo>
                  <a:close/>
                </a:path>
              </a:pathLst>
            </a:custGeom>
            <a:ln w="19812">
              <a:solidFill>
                <a:srgbClr val="3D54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357242" y="4310862"/>
            <a:ext cx="1132205" cy="4279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0"/>
              </a:spcBef>
            </a:pPr>
            <a:r>
              <a:rPr sz="1100" spc="-10" dirty="0">
                <a:solidFill>
                  <a:srgbClr val="455F51"/>
                </a:solidFill>
                <a:latin typeface="Microsoft Sans Serif"/>
                <a:cs typeface="Microsoft Sans Serif"/>
              </a:rPr>
              <a:t>Firewall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100" b="1" i="1" dirty="0">
                <a:solidFill>
                  <a:srgbClr val="455F51"/>
                </a:solidFill>
                <a:latin typeface="Arial"/>
                <a:cs typeface="Arial"/>
              </a:rPr>
              <a:t>от</a:t>
            </a:r>
            <a:r>
              <a:rPr sz="1100" b="1" i="1" spc="-30" dirty="0">
                <a:solidFill>
                  <a:srgbClr val="455F51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455F51"/>
                </a:solidFill>
                <a:latin typeface="Arial"/>
                <a:cs typeface="Arial"/>
              </a:rPr>
              <a:t>вендора</a:t>
            </a:r>
            <a:r>
              <a:rPr sz="1100" b="1" i="1" spc="-40" dirty="0">
                <a:solidFill>
                  <a:srgbClr val="455F51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455F51"/>
                </a:solidFill>
                <a:latin typeface="Arial"/>
                <a:cs typeface="Arial"/>
              </a:rPr>
              <a:t>№</a:t>
            </a:r>
            <a:r>
              <a:rPr sz="1100" b="1" dirty="0">
                <a:solidFill>
                  <a:srgbClr val="455F51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535682" y="4939665"/>
            <a:ext cx="2094864" cy="1000125"/>
            <a:chOff x="2535682" y="4939665"/>
            <a:chExt cx="2094864" cy="1000125"/>
          </a:xfrm>
        </p:grpSpPr>
        <p:sp>
          <p:nvSpPr>
            <p:cNvPr id="22" name="object 22"/>
            <p:cNvSpPr/>
            <p:nvPr/>
          </p:nvSpPr>
          <p:spPr>
            <a:xfrm>
              <a:off x="3966718" y="4968875"/>
              <a:ext cx="634365" cy="412750"/>
            </a:xfrm>
            <a:custGeom>
              <a:avLst/>
              <a:gdLst/>
              <a:ahLst/>
              <a:cxnLst/>
              <a:rect l="l" t="t" r="r" b="b"/>
              <a:pathLst>
                <a:path w="634364" h="412750">
                  <a:moveTo>
                    <a:pt x="634365" y="0"/>
                  </a:moveTo>
                  <a:lnTo>
                    <a:pt x="597498" y="35103"/>
                  </a:lnTo>
                  <a:lnTo>
                    <a:pt x="559759" y="69183"/>
                  </a:lnTo>
                  <a:lnTo>
                    <a:pt x="521171" y="102225"/>
                  </a:lnTo>
                  <a:lnTo>
                    <a:pt x="481756" y="134215"/>
                  </a:lnTo>
                  <a:lnTo>
                    <a:pt x="441536" y="165137"/>
                  </a:lnTo>
                  <a:lnTo>
                    <a:pt x="400534" y="194978"/>
                  </a:lnTo>
                  <a:lnTo>
                    <a:pt x="358772" y="223723"/>
                  </a:lnTo>
                  <a:lnTo>
                    <a:pt x="316273" y="251358"/>
                  </a:lnTo>
                  <a:lnTo>
                    <a:pt x="273058" y="277867"/>
                  </a:lnTo>
                  <a:lnTo>
                    <a:pt x="229150" y="303238"/>
                  </a:lnTo>
                  <a:lnTo>
                    <a:pt x="184571" y="327455"/>
                  </a:lnTo>
                  <a:lnTo>
                    <a:pt x="139345" y="350503"/>
                  </a:lnTo>
                  <a:lnTo>
                    <a:pt x="93492" y="372369"/>
                  </a:lnTo>
                  <a:lnTo>
                    <a:pt x="47037" y="393038"/>
                  </a:lnTo>
                  <a:lnTo>
                    <a:pt x="0" y="412496"/>
                  </a:lnTo>
                </a:path>
              </a:pathLst>
            </a:custGeom>
            <a:ln w="579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45842" y="5109210"/>
              <a:ext cx="1414780" cy="820419"/>
            </a:xfrm>
            <a:custGeom>
              <a:avLst/>
              <a:gdLst/>
              <a:ahLst/>
              <a:cxnLst/>
              <a:rect l="l" t="t" r="r" b="b"/>
              <a:pathLst>
                <a:path w="1414779" h="820420">
                  <a:moveTo>
                    <a:pt x="1277620" y="0"/>
                  </a:moveTo>
                  <a:lnTo>
                    <a:pt x="136651" y="0"/>
                  </a:lnTo>
                  <a:lnTo>
                    <a:pt x="93471" y="6969"/>
                  </a:lnTo>
                  <a:lnTo>
                    <a:pt x="55961" y="26375"/>
                  </a:lnTo>
                  <a:lnTo>
                    <a:pt x="26375" y="55961"/>
                  </a:lnTo>
                  <a:lnTo>
                    <a:pt x="6969" y="93471"/>
                  </a:lnTo>
                  <a:lnTo>
                    <a:pt x="0" y="136651"/>
                  </a:lnTo>
                  <a:lnTo>
                    <a:pt x="0" y="683259"/>
                  </a:lnTo>
                  <a:lnTo>
                    <a:pt x="6969" y="726449"/>
                  </a:lnTo>
                  <a:lnTo>
                    <a:pt x="26375" y="763961"/>
                  </a:lnTo>
                  <a:lnTo>
                    <a:pt x="55961" y="793543"/>
                  </a:lnTo>
                  <a:lnTo>
                    <a:pt x="93471" y="812944"/>
                  </a:lnTo>
                  <a:lnTo>
                    <a:pt x="136651" y="819911"/>
                  </a:lnTo>
                  <a:lnTo>
                    <a:pt x="1277620" y="819911"/>
                  </a:lnTo>
                  <a:lnTo>
                    <a:pt x="1320800" y="812944"/>
                  </a:lnTo>
                  <a:lnTo>
                    <a:pt x="1358310" y="793543"/>
                  </a:lnTo>
                  <a:lnTo>
                    <a:pt x="1387896" y="763961"/>
                  </a:lnTo>
                  <a:lnTo>
                    <a:pt x="1407302" y="726449"/>
                  </a:lnTo>
                  <a:lnTo>
                    <a:pt x="1414271" y="683259"/>
                  </a:lnTo>
                  <a:lnTo>
                    <a:pt x="1414271" y="136651"/>
                  </a:lnTo>
                  <a:lnTo>
                    <a:pt x="1407302" y="93471"/>
                  </a:lnTo>
                  <a:lnTo>
                    <a:pt x="1387896" y="55961"/>
                  </a:lnTo>
                  <a:lnTo>
                    <a:pt x="1358310" y="26375"/>
                  </a:lnTo>
                  <a:lnTo>
                    <a:pt x="1320799" y="6969"/>
                  </a:lnTo>
                  <a:lnTo>
                    <a:pt x="12776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45842" y="5109210"/>
              <a:ext cx="1414780" cy="820419"/>
            </a:xfrm>
            <a:custGeom>
              <a:avLst/>
              <a:gdLst/>
              <a:ahLst/>
              <a:cxnLst/>
              <a:rect l="l" t="t" r="r" b="b"/>
              <a:pathLst>
                <a:path w="1414779" h="820420">
                  <a:moveTo>
                    <a:pt x="0" y="136651"/>
                  </a:moveTo>
                  <a:lnTo>
                    <a:pt x="6969" y="93471"/>
                  </a:lnTo>
                  <a:lnTo>
                    <a:pt x="26375" y="55961"/>
                  </a:lnTo>
                  <a:lnTo>
                    <a:pt x="55961" y="26375"/>
                  </a:lnTo>
                  <a:lnTo>
                    <a:pt x="93471" y="6969"/>
                  </a:lnTo>
                  <a:lnTo>
                    <a:pt x="136651" y="0"/>
                  </a:lnTo>
                  <a:lnTo>
                    <a:pt x="1277620" y="0"/>
                  </a:lnTo>
                  <a:lnTo>
                    <a:pt x="1320799" y="6969"/>
                  </a:lnTo>
                  <a:lnTo>
                    <a:pt x="1358310" y="26375"/>
                  </a:lnTo>
                  <a:lnTo>
                    <a:pt x="1387896" y="55961"/>
                  </a:lnTo>
                  <a:lnTo>
                    <a:pt x="1407302" y="93471"/>
                  </a:lnTo>
                  <a:lnTo>
                    <a:pt x="1414271" y="136651"/>
                  </a:lnTo>
                  <a:lnTo>
                    <a:pt x="1414271" y="683259"/>
                  </a:lnTo>
                  <a:lnTo>
                    <a:pt x="1407302" y="726449"/>
                  </a:lnTo>
                  <a:lnTo>
                    <a:pt x="1387896" y="763961"/>
                  </a:lnTo>
                  <a:lnTo>
                    <a:pt x="1358310" y="793543"/>
                  </a:lnTo>
                  <a:lnTo>
                    <a:pt x="1320800" y="812944"/>
                  </a:lnTo>
                  <a:lnTo>
                    <a:pt x="1277620" y="819911"/>
                  </a:lnTo>
                  <a:lnTo>
                    <a:pt x="136651" y="819911"/>
                  </a:lnTo>
                  <a:lnTo>
                    <a:pt x="93471" y="812944"/>
                  </a:lnTo>
                  <a:lnTo>
                    <a:pt x="55961" y="793543"/>
                  </a:lnTo>
                  <a:lnTo>
                    <a:pt x="26375" y="763961"/>
                  </a:lnTo>
                  <a:lnTo>
                    <a:pt x="6969" y="726449"/>
                  </a:lnTo>
                  <a:lnTo>
                    <a:pt x="0" y="683259"/>
                  </a:lnTo>
                  <a:lnTo>
                    <a:pt x="0" y="136651"/>
                  </a:lnTo>
                  <a:close/>
                </a:path>
              </a:pathLst>
            </a:custGeom>
            <a:ln w="19812">
              <a:solidFill>
                <a:srgbClr val="3D54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686939" y="5275529"/>
            <a:ext cx="1132205" cy="4279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0"/>
              </a:spcBef>
            </a:pPr>
            <a:r>
              <a:rPr sz="1100" spc="-10" dirty="0">
                <a:solidFill>
                  <a:srgbClr val="455F51"/>
                </a:solidFill>
                <a:latin typeface="Microsoft Sans Serif"/>
                <a:cs typeface="Microsoft Sans Serif"/>
              </a:rPr>
              <a:t>VPN-клиент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100" b="1" i="1" dirty="0">
                <a:solidFill>
                  <a:srgbClr val="455F51"/>
                </a:solidFill>
                <a:latin typeface="Arial"/>
                <a:cs typeface="Arial"/>
              </a:rPr>
              <a:t>от</a:t>
            </a:r>
            <a:r>
              <a:rPr sz="1100" b="1" i="1" spc="-30" dirty="0">
                <a:solidFill>
                  <a:srgbClr val="455F51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455F51"/>
                </a:solidFill>
                <a:latin typeface="Arial"/>
                <a:cs typeface="Arial"/>
              </a:rPr>
              <a:t>вендора</a:t>
            </a:r>
            <a:r>
              <a:rPr sz="1100" b="1" i="1" spc="-35" dirty="0">
                <a:solidFill>
                  <a:srgbClr val="455F51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455F51"/>
                </a:solidFill>
                <a:latin typeface="Arial"/>
                <a:cs typeface="Arial"/>
              </a:rPr>
              <a:t>№3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71474" y="4135882"/>
            <a:ext cx="1697355" cy="1275080"/>
            <a:chOff x="871474" y="4135882"/>
            <a:chExt cx="1697355" cy="1275080"/>
          </a:xfrm>
        </p:grpSpPr>
        <p:sp>
          <p:nvSpPr>
            <p:cNvPr id="27" name="object 27"/>
            <p:cNvSpPr/>
            <p:nvPr/>
          </p:nvSpPr>
          <p:spPr>
            <a:xfrm>
              <a:off x="1904873" y="4968875"/>
              <a:ext cx="634365" cy="412750"/>
            </a:xfrm>
            <a:custGeom>
              <a:avLst/>
              <a:gdLst/>
              <a:ahLst/>
              <a:cxnLst/>
              <a:rect l="l" t="t" r="r" b="b"/>
              <a:pathLst>
                <a:path w="634364" h="412750">
                  <a:moveTo>
                    <a:pt x="634238" y="412496"/>
                  </a:moveTo>
                  <a:lnTo>
                    <a:pt x="587202" y="393038"/>
                  </a:lnTo>
                  <a:lnTo>
                    <a:pt x="540751" y="372369"/>
                  </a:lnTo>
                  <a:lnTo>
                    <a:pt x="494905" y="350503"/>
                  </a:lnTo>
                  <a:lnTo>
                    <a:pt x="449688" y="327455"/>
                  </a:lnTo>
                  <a:lnTo>
                    <a:pt x="405120" y="303238"/>
                  </a:lnTo>
                  <a:lnTo>
                    <a:pt x="361224" y="277867"/>
                  </a:lnTo>
                  <a:lnTo>
                    <a:pt x="318022" y="251358"/>
                  </a:lnTo>
                  <a:lnTo>
                    <a:pt x="275535" y="223723"/>
                  </a:lnTo>
                  <a:lnTo>
                    <a:pt x="233785" y="194978"/>
                  </a:lnTo>
                  <a:lnTo>
                    <a:pt x="192795" y="165137"/>
                  </a:lnTo>
                  <a:lnTo>
                    <a:pt x="152586" y="134215"/>
                  </a:lnTo>
                  <a:lnTo>
                    <a:pt x="113180" y="102225"/>
                  </a:lnTo>
                  <a:lnTo>
                    <a:pt x="74599" y="69183"/>
                  </a:lnTo>
                  <a:lnTo>
                    <a:pt x="36865" y="35103"/>
                  </a:lnTo>
                  <a:lnTo>
                    <a:pt x="0" y="0"/>
                  </a:lnTo>
                </a:path>
              </a:pathLst>
            </a:custGeom>
            <a:ln w="579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81634" y="4146042"/>
              <a:ext cx="1402080" cy="818515"/>
            </a:xfrm>
            <a:custGeom>
              <a:avLst/>
              <a:gdLst/>
              <a:ahLst/>
              <a:cxnLst/>
              <a:rect l="l" t="t" r="r" b="b"/>
              <a:pathLst>
                <a:path w="1402080" h="818514">
                  <a:moveTo>
                    <a:pt x="1265682" y="0"/>
                  </a:moveTo>
                  <a:lnTo>
                    <a:pt x="136397" y="0"/>
                  </a:lnTo>
                  <a:lnTo>
                    <a:pt x="93288" y="6955"/>
                  </a:lnTo>
                  <a:lnTo>
                    <a:pt x="55846" y="26322"/>
                  </a:lnTo>
                  <a:lnTo>
                    <a:pt x="26318" y="55851"/>
                  </a:lnTo>
                  <a:lnTo>
                    <a:pt x="6954" y="93293"/>
                  </a:lnTo>
                  <a:lnTo>
                    <a:pt x="0" y="136397"/>
                  </a:lnTo>
                  <a:lnTo>
                    <a:pt x="0" y="681989"/>
                  </a:lnTo>
                  <a:lnTo>
                    <a:pt x="6954" y="725094"/>
                  </a:lnTo>
                  <a:lnTo>
                    <a:pt x="26318" y="762536"/>
                  </a:lnTo>
                  <a:lnTo>
                    <a:pt x="55846" y="792065"/>
                  </a:lnTo>
                  <a:lnTo>
                    <a:pt x="93288" y="811432"/>
                  </a:lnTo>
                  <a:lnTo>
                    <a:pt x="136397" y="818387"/>
                  </a:lnTo>
                  <a:lnTo>
                    <a:pt x="1265682" y="818387"/>
                  </a:lnTo>
                  <a:lnTo>
                    <a:pt x="1308786" y="811432"/>
                  </a:lnTo>
                  <a:lnTo>
                    <a:pt x="1346228" y="792065"/>
                  </a:lnTo>
                  <a:lnTo>
                    <a:pt x="1375757" y="762536"/>
                  </a:lnTo>
                  <a:lnTo>
                    <a:pt x="1395124" y="725094"/>
                  </a:lnTo>
                  <a:lnTo>
                    <a:pt x="1402080" y="681989"/>
                  </a:lnTo>
                  <a:lnTo>
                    <a:pt x="1402080" y="136397"/>
                  </a:lnTo>
                  <a:lnTo>
                    <a:pt x="1395124" y="93293"/>
                  </a:lnTo>
                  <a:lnTo>
                    <a:pt x="1375757" y="55851"/>
                  </a:lnTo>
                  <a:lnTo>
                    <a:pt x="1346228" y="26322"/>
                  </a:lnTo>
                  <a:lnTo>
                    <a:pt x="1308786" y="6955"/>
                  </a:lnTo>
                  <a:lnTo>
                    <a:pt x="1265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81634" y="4146042"/>
              <a:ext cx="1402080" cy="818515"/>
            </a:xfrm>
            <a:custGeom>
              <a:avLst/>
              <a:gdLst/>
              <a:ahLst/>
              <a:cxnLst/>
              <a:rect l="l" t="t" r="r" b="b"/>
              <a:pathLst>
                <a:path w="1402080" h="818514">
                  <a:moveTo>
                    <a:pt x="0" y="136397"/>
                  </a:moveTo>
                  <a:lnTo>
                    <a:pt x="6954" y="93293"/>
                  </a:lnTo>
                  <a:lnTo>
                    <a:pt x="26318" y="55851"/>
                  </a:lnTo>
                  <a:lnTo>
                    <a:pt x="55846" y="26322"/>
                  </a:lnTo>
                  <a:lnTo>
                    <a:pt x="93288" y="6955"/>
                  </a:lnTo>
                  <a:lnTo>
                    <a:pt x="136397" y="0"/>
                  </a:lnTo>
                  <a:lnTo>
                    <a:pt x="1265682" y="0"/>
                  </a:lnTo>
                  <a:lnTo>
                    <a:pt x="1308786" y="6955"/>
                  </a:lnTo>
                  <a:lnTo>
                    <a:pt x="1346228" y="26322"/>
                  </a:lnTo>
                  <a:lnTo>
                    <a:pt x="1375757" y="55851"/>
                  </a:lnTo>
                  <a:lnTo>
                    <a:pt x="1395124" y="93293"/>
                  </a:lnTo>
                  <a:lnTo>
                    <a:pt x="1402080" y="136397"/>
                  </a:lnTo>
                  <a:lnTo>
                    <a:pt x="1402080" y="681989"/>
                  </a:lnTo>
                  <a:lnTo>
                    <a:pt x="1395124" y="725094"/>
                  </a:lnTo>
                  <a:lnTo>
                    <a:pt x="1375757" y="762536"/>
                  </a:lnTo>
                  <a:lnTo>
                    <a:pt x="1346228" y="792065"/>
                  </a:lnTo>
                  <a:lnTo>
                    <a:pt x="1308786" y="811432"/>
                  </a:lnTo>
                  <a:lnTo>
                    <a:pt x="1265682" y="818387"/>
                  </a:lnTo>
                  <a:lnTo>
                    <a:pt x="136397" y="818387"/>
                  </a:lnTo>
                  <a:lnTo>
                    <a:pt x="93288" y="811432"/>
                  </a:lnTo>
                  <a:lnTo>
                    <a:pt x="55846" y="792065"/>
                  </a:lnTo>
                  <a:lnTo>
                    <a:pt x="26318" y="762536"/>
                  </a:lnTo>
                  <a:lnTo>
                    <a:pt x="6954" y="725094"/>
                  </a:lnTo>
                  <a:lnTo>
                    <a:pt x="0" y="681989"/>
                  </a:lnTo>
                  <a:lnTo>
                    <a:pt x="0" y="136397"/>
                  </a:lnTo>
                  <a:close/>
                </a:path>
              </a:pathLst>
            </a:custGeom>
            <a:ln w="19812">
              <a:solidFill>
                <a:srgbClr val="3D54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095857" y="4310862"/>
            <a:ext cx="971550" cy="4279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360"/>
              </a:spcBef>
            </a:pPr>
            <a:r>
              <a:rPr sz="1100" spc="-5" dirty="0">
                <a:solidFill>
                  <a:srgbClr val="455F51"/>
                </a:solidFill>
                <a:latin typeface="Microsoft Sans Serif"/>
                <a:cs typeface="Microsoft Sans Serif"/>
              </a:rPr>
              <a:t>HIPS/NIPS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i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защищено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08050" y="2206498"/>
            <a:ext cx="1349375" cy="1957070"/>
            <a:chOff x="908050" y="2206498"/>
            <a:chExt cx="1349375" cy="1957070"/>
          </a:xfrm>
        </p:grpSpPr>
        <p:sp>
          <p:nvSpPr>
            <p:cNvPr id="32" name="object 32"/>
            <p:cNvSpPr/>
            <p:nvPr/>
          </p:nvSpPr>
          <p:spPr>
            <a:xfrm>
              <a:off x="1324324" y="3045587"/>
              <a:ext cx="78740" cy="1088390"/>
            </a:xfrm>
            <a:custGeom>
              <a:avLst/>
              <a:gdLst/>
              <a:ahLst/>
              <a:cxnLst/>
              <a:rect l="l" t="t" r="r" b="b"/>
              <a:pathLst>
                <a:path w="78740" h="1088389">
                  <a:moveTo>
                    <a:pt x="78390" y="1088389"/>
                  </a:moveTo>
                  <a:lnTo>
                    <a:pt x="64785" y="1039798"/>
                  </a:lnTo>
                  <a:lnTo>
                    <a:pt x="52476" y="990953"/>
                  </a:lnTo>
                  <a:lnTo>
                    <a:pt x="41462" y="941881"/>
                  </a:lnTo>
                  <a:lnTo>
                    <a:pt x="31745" y="892606"/>
                  </a:lnTo>
                  <a:lnTo>
                    <a:pt x="23322" y="843154"/>
                  </a:lnTo>
                  <a:lnTo>
                    <a:pt x="16196" y="793550"/>
                  </a:lnTo>
                  <a:lnTo>
                    <a:pt x="10365" y="743821"/>
                  </a:lnTo>
                  <a:lnTo>
                    <a:pt x="5830" y="693990"/>
                  </a:lnTo>
                  <a:lnTo>
                    <a:pt x="2591" y="644084"/>
                  </a:lnTo>
                  <a:lnTo>
                    <a:pt x="647" y="594128"/>
                  </a:lnTo>
                  <a:lnTo>
                    <a:pt x="0" y="544147"/>
                  </a:lnTo>
                  <a:lnTo>
                    <a:pt x="647" y="494167"/>
                  </a:lnTo>
                  <a:lnTo>
                    <a:pt x="2591" y="444213"/>
                  </a:lnTo>
                  <a:lnTo>
                    <a:pt x="5830" y="394311"/>
                  </a:lnTo>
                  <a:lnTo>
                    <a:pt x="10365" y="344486"/>
                  </a:lnTo>
                  <a:lnTo>
                    <a:pt x="16196" y="294763"/>
                  </a:lnTo>
                  <a:lnTo>
                    <a:pt x="23322" y="245168"/>
                  </a:lnTo>
                  <a:lnTo>
                    <a:pt x="31745" y="195726"/>
                  </a:lnTo>
                  <a:lnTo>
                    <a:pt x="41462" y="146463"/>
                  </a:lnTo>
                  <a:lnTo>
                    <a:pt x="52476" y="97404"/>
                  </a:lnTo>
                  <a:lnTo>
                    <a:pt x="64785" y="48574"/>
                  </a:lnTo>
                  <a:lnTo>
                    <a:pt x="78390" y="0"/>
                  </a:lnTo>
                </a:path>
              </a:pathLst>
            </a:custGeom>
            <a:ln w="579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18210" y="2216658"/>
              <a:ext cx="1329055" cy="818515"/>
            </a:xfrm>
            <a:custGeom>
              <a:avLst/>
              <a:gdLst/>
              <a:ahLst/>
              <a:cxnLst/>
              <a:rect l="l" t="t" r="r" b="b"/>
              <a:pathLst>
                <a:path w="1329055" h="818514">
                  <a:moveTo>
                    <a:pt x="1192530" y="0"/>
                  </a:moveTo>
                  <a:lnTo>
                    <a:pt x="136398" y="0"/>
                  </a:lnTo>
                  <a:lnTo>
                    <a:pt x="93288" y="6955"/>
                  </a:lnTo>
                  <a:lnTo>
                    <a:pt x="55846" y="26322"/>
                  </a:lnTo>
                  <a:lnTo>
                    <a:pt x="26318" y="55851"/>
                  </a:lnTo>
                  <a:lnTo>
                    <a:pt x="6954" y="93293"/>
                  </a:lnTo>
                  <a:lnTo>
                    <a:pt x="0" y="136397"/>
                  </a:lnTo>
                  <a:lnTo>
                    <a:pt x="0" y="681989"/>
                  </a:lnTo>
                  <a:lnTo>
                    <a:pt x="6954" y="725094"/>
                  </a:lnTo>
                  <a:lnTo>
                    <a:pt x="26318" y="762536"/>
                  </a:lnTo>
                  <a:lnTo>
                    <a:pt x="55846" y="792065"/>
                  </a:lnTo>
                  <a:lnTo>
                    <a:pt x="93288" y="811432"/>
                  </a:lnTo>
                  <a:lnTo>
                    <a:pt x="136398" y="818388"/>
                  </a:lnTo>
                  <a:lnTo>
                    <a:pt x="1192530" y="818388"/>
                  </a:lnTo>
                  <a:lnTo>
                    <a:pt x="1235634" y="811432"/>
                  </a:lnTo>
                  <a:lnTo>
                    <a:pt x="1273076" y="792065"/>
                  </a:lnTo>
                  <a:lnTo>
                    <a:pt x="1302605" y="762536"/>
                  </a:lnTo>
                  <a:lnTo>
                    <a:pt x="1321972" y="725094"/>
                  </a:lnTo>
                  <a:lnTo>
                    <a:pt x="1328928" y="681989"/>
                  </a:lnTo>
                  <a:lnTo>
                    <a:pt x="1328928" y="136397"/>
                  </a:lnTo>
                  <a:lnTo>
                    <a:pt x="1321972" y="93293"/>
                  </a:lnTo>
                  <a:lnTo>
                    <a:pt x="1302605" y="55851"/>
                  </a:lnTo>
                  <a:lnTo>
                    <a:pt x="1273076" y="26322"/>
                  </a:lnTo>
                  <a:lnTo>
                    <a:pt x="1235634" y="6955"/>
                  </a:lnTo>
                  <a:lnTo>
                    <a:pt x="11925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18210" y="2216658"/>
              <a:ext cx="1329055" cy="818515"/>
            </a:xfrm>
            <a:custGeom>
              <a:avLst/>
              <a:gdLst/>
              <a:ahLst/>
              <a:cxnLst/>
              <a:rect l="l" t="t" r="r" b="b"/>
              <a:pathLst>
                <a:path w="1329055" h="818514">
                  <a:moveTo>
                    <a:pt x="0" y="136397"/>
                  </a:moveTo>
                  <a:lnTo>
                    <a:pt x="6954" y="93293"/>
                  </a:lnTo>
                  <a:lnTo>
                    <a:pt x="26318" y="55851"/>
                  </a:lnTo>
                  <a:lnTo>
                    <a:pt x="55846" y="26322"/>
                  </a:lnTo>
                  <a:lnTo>
                    <a:pt x="93288" y="6955"/>
                  </a:lnTo>
                  <a:lnTo>
                    <a:pt x="136398" y="0"/>
                  </a:lnTo>
                  <a:lnTo>
                    <a:pt x="1192530" y="0"/>
                  </a:lnTo>
                  <a:lnTo>
                    <a:pt x="1235634" y="6955"/>
                  </a:lnTo>
                  <a:lnTo>
                    <a:pt x="1273076" y="26322"/>
                  </a:lnTo>
                  <a:lnTo>
                    <a:pt x="1302605" y="55851"/>
                  </a:lnTo>
                  <a:lnTo>
                    <a:pt x="1321972" y="93293"/>
                  </a:lnTo>
                  <a:lnTo>
                    <a:pt x="1328928" y="136397"/>
                  </a:lnTo>
                  <a:lnTo>
                    <a:pt x="1328928" y="681989"/>
                  </a:lnTo>
                  <a:lnTo>
                    <a:pt x="1321972" y="725094"/>
                  </a:lnTo>
                  <a:lnTo>
                    <a:pt x="1302605" y="762536"/>
                  </a:lnTo>
                  <a:lnTo>
                    <a:pt x="1273076" y="792065"/>
                  </a:lnTo>
                  <a:lnTo>
                    <a:pt x="1235634" y="811432"/>
                  </a:lnTo>
                  <a:lnTo>
                    <a:pt x="1192530" y="818388"/>
                  </a:lnTo>
                  <a:lnTo>
                    <a:pt x="136398" y="818388"/>
                  </a:lnTo>
                  <a:lnTo>
                    <a:pt x="93288" y="811432"/>
                  </a:lnTo>
                  <a:lnTo>
                    <a:pt x="55846" y="792065"/>
                  </a:lnTo>
                  <a:lnTo>
                    <a:pt x="26318" y="762536"/>
                  </a:lnTo>
                  <a:lnTo>
                    <a:pt x="6954" y="725094"/>
                  </a:lnTo>
                  <a:lnTo>
                    <a:pt x="0" y="681989"/>
                  </a:lnTo>
                  <a:lnTo>
                    <a:pt x="0" y="136397"/>
                  </a:lnTo>
                  <a:close/>
                </a:path>
              </a:pathLst>
            </a:custGeom>
            <a:ln w="19811">
              <a:solidFill>
                <a:srgbClr val="3D54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016000" y="2342514"/>
            <a:ext cx="1132205" cy="53975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33985" marR="126364" algn="ctr">
              <a:lnSpc>
                <a:spcPts val="1140"/>
              </a:lnSpc>
              <a:spcBef>
                <a:spcPts val="290"/>
              </a:spcBef>
            </a:pPr>
            <a:r>
              <a:rPr sz="1100" spc="60" dirty="0">
                <a:solidFill>
                  <a:srgbClr val="455F51"/>
                </a:solidFill>
                <a:latin typeface="Microsoft Sans Serif"/>
                <a:cs typeface="Microsoft Sans Serif"/>
              </a:rPr>
              <a:t>Ш</a:t>
            </a:r>
            <a:r>
              <a:rPr sz="1100" spc="-10" dirty="0">
                <a:solidFill>
                  <a:srgbClr val="455F51"/>
                </a:solidFill>
                <a:latin typeface="Microsoft Sans Serif"/>
                <a:cs typeface="Microsoft Sans Serif"/>
              </a:rPr>
              <a:t>и</a:t>
            </a:r>
            <a:r>
              <a:rPr sz="1100" dirty="0">
                <a:solidFill>
                  <a:srgbClr val="455F51"/>
                </a:solidFill>
                <a:latin typeface="Microsoft Sans Serif"/>
                <a:cs typeface="Microsoft Sans Serif"/>
              </a:rPr>
              <a:t>ф</a:t>
            </a:r>
            <a:r>
              <a:rPr sz="1100" spc="-5" dirty="0">
                <a:solidFill>
                  <a:srgbClr val="455F51"/>
                </a:solidFill>
                <a:latin typeface="Microsoft Sans Serif"/>
                <a:cs typeface="Microsoft Sans Serif"/>
              </a:rPr>
              <a:t>рование  </a:t>
            </a:r>
            <a:r>
              <a:rPr sz="1100" spc="-15" dirty="0">
                <a:solidFill>
                  <a:srgbClr val="455F51"/>
                </a:solidFill>
                <a:latin typeface="Microsoft Sans Serif"/>
                <a:cs typeface="Microsoft Sans Serif"/>
              </a:rPr>
              <a:t>дисков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1100" b="1" i="1" dirty="0">
                <a:solidFill>
                  <a:srgbClr val="455F51"/>
                </a:solidFill>
                <a:latin typeface="Arial"/>
                <a:cs typeface="Arial"/>
              </a:rPr>
              <a:t>от</a:t>
            </a:r>
            <a:r>
              <a:rPr sz="1100" b="1" i="1" spc="-30" dirty="0">
                <a:solidFill>
                  <a:srgbClr val="455F51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455F51"/>
                </a:solidFill>
                <a:latin typeface="Arial"/>
                <a:cs typeface="Arial"/>
              </a:rPr>
              <a:t>вендора</a:t>
            </a:r>
            <a:r>
              <a:rPr sz="1100" b="1" i="1" spc="-35" dirty="0">
                <a:solidFill>
                  <a:srgbClr val="455F51"/>
                </a:solidFill>
                <a:latin typeface="Arial"/>
                <a:cs typeface="Arial"/>
              </a:rPr>
              <a:t> </a:t>
            </a:r>
            <a:r>
              <a:rPr sz="1100" b="1" i="1" spc="-5" dirty="0">
                <a:solidFill>
                  <a:srgbClr val="455F51"/>
                </a:solidFill>
                <a:latin typeface="Arial"/>
                <a:cs typeface="Arial"/>
              </a:rPr>
              <a:t>№4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322832" y="1785620"/>
            <a:ext cx="2737485" cy="2849245"/>
            <a:chOff x="1322832" y="1785620"/>
            <a:chExt cx="2737485" cy="2849245"/>
          </a:xfrm>
        </p:grpSpPr>
        <p:sp>
          <p:nvSpPr>
            <p:cNvPr id="37" name="object 37"/>
            <p:cNvSpPr/>
            <p:nvPr/>
          </p:nvSpPr>
          <p:spPr>
            <a:xfrm>
              <a:off x="1904619" y="1814576"/>
              <a:ext cx="594995" cy="396240"/>
            </a:xfrm>
            <a:custGeom>
              <a:avLst/>
              <a:gdLst/>
              <a:ahLst/>
              <a:cxnLst/>
              <a:rect l="l" t="t" r="r" b="b"/>
              <a:pathLst>
                <a:path w="594994" h="396239">
                  <a:moveTo>
                    <a:pt x="0" y="396239"/>
                  </a:moveTo>
                  <a:lnTo>
                    <a:pt x="37248" y="360776"/>
                  </a:lnTo>
                  <a:lnTo>
                    <a:pt x="75391" y="326351"/>
                  </a:lnTo>
                  <a:lnTo>
                    <a:pt x="114406" y="292980"/>
                  </a:lnTo>
                  <a:lnTo>
                    <a:pt x="154269" y="260679"/>
                  </a:lnTo>
                  <a:lnTo>
                    <a:pt x="194957" y="229464"/>
                  </a:lnTo>
                  <a:lnTo>
                    <a:pt x="236447" y="199350"/>
                  </a:lnTo>
                  <a:lnTo>
                    <a:pt x="278717" y="170354"/>
                  </a:lnTo>
                  <a:lnTo>
                    <a:pt x="321743" y="142491"/>
                  </a:lnTo>
                  <a:lnTo>
                    <a:pt x="365502" y="115778"/>
                  </a:lnTo>
                  <a:lnTo>
                    <a:pt x="409971" y="90229"/>
                  </a:lnTo>
                  <a:lnTo>
                    <a:pt x="455127" y="65861"/>
                  </a:lnTo>
                  <a:lnTo>
                    <a:pt x="500947" y="42689"/>
                  </a:lnTo>
                  <a:lnTo>
                    <a:pt x="547408" y="20730"/>
                  </a:lnTo>
                  <a:lnTo>
                    <a:pt x="594487" y="0"/>
                  </a:lnTo>
                </a:path>
              </a:pathLst>
            </a:custGeom>
            <a:ln w="579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2832" y="2636520"/>
              <a:ext cx="2737104" cy="1997963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5800471" y="1738502"/>
            <a:ext cx="5711190" cy="829310"/>
            <a:chOff x="5800471" y="1738502"/>
            <a:chExt cx="5711190" cy="829310"/>
          </a:xfrm>
        </p:grpSpPr>
        <p:sp>
          <p:nvSpPr>
            <p:cNvPr id="40" name="object 40"/>
            <p:cNvSpPr/>
            <p:nvPr/>
          </p:nvSpPr>
          <p:spPr>
            <a:xfrm>
              <a:off x="5800471" y="1744852"/>
              <a:ext cx="5711190" cy="822960"/>
            </a:xfrm>
            <a:custGeom>
              <a:avLst/>
              <a:gdLst/>
              <a:ahLst/>
              <a:cxnLst/>
              <a:rect l="l" t="t" r="r" b="b"/>
              <a:pathLst>
                <a:path w="5711190" h="822960">
                  <a:moveTo>
                    <a:pt x="5710682" y="0"/>
                  </a:moveTo>
                  <a:lnTo>
                    <a:pt x="0" y="0"/>
                  </a:lnTo>
                  <a:lnTo>
                    <a:pt x="0" y="822960"/>
                  </a:lnTo>
                  <a:lnTo>
                    <a:pt x="5710682" y="822960"/>
                  </a:lnTo>
                  <a:lnTo>
                    <a:pt x="5710682" y="0"/>
                  </a:lnTo>
                  <a:close/>
                </a:path>
              </a:pathLst>
            </a:custGeom>
            <a:solidFill>
              <a:srgbClr val="89B8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00471" y="1738502"/>
              <a:ext cx="5711190" cy="12700"/>
            </a:xfrm>
            <a:custGeom>
              <a:avLst/>
              <a:gdLst/>
              <a:ahLst/>
              <a:cxnLst/>
              <a:rect l="l" t="t" r="r" b="b"/>
              <a:pathLst>
                <a:path w="5711190" h="12700">
                  <a:moveTo>
                    <a:pt x="0" y="12700"/>
                  </a:moveTo>
                  <a:lnTo>
                    <a:pt x="5710682" y="12700"/>
                  </a:lnTo>
                  <a:lnTo>
                    <a:pt x="5710682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89B83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5800471" y="3146932"/>
            <a:ext cx="5711190" cy="579120"/>
          </a:xfrm>
          <a:custGeom>
            <a:avLst/>
            <a:gdLst/>
            <a:ahLst/>
            <a:cxnLst/>
            <a:rect l="l" t="t" r="r" b="b"/>
            <a:pathLst>
              <a:path w="5711190" h="579120">
                <a:moveTo>
                  <a:pt x="5710682" y="0"/>
                </a:moveTo>
                <a:lnTo>
                  <a:pt x="0" y="0"/>
                </a:lnTo>
                <a:lnTo>
                  <a:pt x="0" y="579120"/>
                </a:lnTo>
                <a:lnTo>
                  <a:pt x="5710682" y="579120"/>
                </a:lnTo>
                <a:lnTo>
                  <a:pt x="5710682" y="0"/>
                </a:lnTo>
                <a:close/>
              </a:path>
            </a:pathLst>
          </a:custGeom>
          <a:solidFill>
            <a:srgbClr val="89B833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00471" y="4305172"/>
            <a:ext cx="5711190" cy="579120"/>
          </a:xfrm>
          <a:custGeom>
            <a:avLst/>
            <a:gdLst/>
            <a:ahLst/>
            <a:cxnLst/>
            <a:rect l="l" t="t" r="r" b="b"/>
            <a:pathLst>
              <a:path w="5711190" h="579120">
                <a:moveTo>
                  <a:pt x="5710682" y="0"/>
                </a:moveTo>
                <a:lnTo>
                  <a:pt x="0" y="0"/>
                </a:lnTo>
                <a:lnTo>
                  <a:pt x="0" y="579119"/>
                </a:lnTo>
                <a:lnTo>
                  <a:pt x="5710682" y="579119"/>
                </a:lnTo>
                <a:lnTo>
                  <a:pt x="5710682" y="0"/>
                </a:lnTo>
                <a:close/>
              </a:path>
            </a:pathLst>
          </a:custGeom>
          <a:solidFill>
            <a:srgbClr val="89B833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00471" y="1249552"/>
            <a:ext cx="5711190" cy="0"/>
          </a:xfrm>
          <a:custGeom>
            <a:avLst/>
            <a:gdLst/>
            <a:ahLst/>
            <a:cxnLst/>
            <a:rect l="l" t="t" r="r" b="b"/>
            <a:pathLst>
              <a:path w="5711190">
                <a:moveTo>
                  <a:pt x="0" y="0"/>
                </a:moveTo>
                <a:lnTo>
                  <a:pt x="5710682" y="0"/>
                </a:lnTo>
              </a:path>
            </a:pathLst>
          </a:custGeom>
          <a:ln w="12700">
            <a:solidFill>
              <a:srgbClr val="89B8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879972" y="1269238"/>
            <a:ext cx="43173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75" dirty="0">
                <a:latin typeface="Trebuchet MS"/>
                <a:cs typeface="Trebuchet MS"/>
              </a:rPr>
              <a:t>Т</a:t>
            </a:r>
            <a:r>
              <a:rPr sz="2000" spc="10" dirty="0">
                <a:latin typeface="Trebuchet MS"/>
                <a:cs typeface="Trebuchet MS"/>
              </a:rPr>
              <a:t>р</a:t>
            </a:r>
            <a:r>
              <a:rPr sz="2000" spc="-15" dirty="0">
                <a:latin typeface="Trebuchet MS"/>
                <a:cs typeface="Trebuchet MS"/>
              </a:rPr>
              <a:t>у</a:t>
            </a:r>
            <a:r>
              <a:rPr sz="2000" spc="5" dirty="0">
                <a:latin typeface="Trebuchet MS"/>
                <a:cs typeface="Trebuchet MS"/>
              </a:rPr>
              <a:t>д</a:t>
            </a:r>
            <a:r>
              <a:rPr sz="2000" spc="10" dirty="0">
                <a:latin typeface="Trebuchet MS"/>
                <a:cs typeface="Trebuchet MS"/>
              </a:rPr>
              <a:t>н</a:t>
            </a:r>
            <a:r>
              <a:rPr sz="2000" spc="15" dirty="0">
                <a:latin typeface="Trebuchet MS"/>
                <a:cs typeface="Trebuchet MS"/>
              </a:rPr>
              <a:t>о</a:t>
            </a:r>
            <a:r>
              <a:rPr sz="2000" spc="20" dirty="0">
                <a:latin typeface="Trebuchet MS"/>
                <a:cs typeface="Trebuchet MS"/>
              </a:rPr>
              <a:t>с</a:t>
            </a:r>
            <a:r>
              <a:rPr sz="2000" spc="-5" dirty="0">
                <a:latin typeface="Trebuchet MS"/>
                <a:cs typeface="Trebuchet MS"/>
              </a:rPr>
              <a:t>ти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м</a:t>
            </a:r>
            <a:r>
              <a:rPr sz="2000" spc="50" dirty="0">
                <a:latin typeface="Trebuchet MS"/>
                <a:cs typeface="Trebuchet MS"/>
              </a:rPr>
              <a:t>н</a:t>
            </a:r>
            <a:r>
              <a:rPr sz="2000" spc="5" dirty="0">
                <a:latin typeface="Trebuchet MS"/>
                <a:cs typeface="Trebuchet MS"/>
              </a:rPr>
              <a:t>о</a:t>
            </a:r>
            <a:r>
              <a:rPr sz="2000" spc="-30" dirty="0">
                <a:latin typeface="Trebuchet MS"/>
                <a:cs typeface="Trebuchet MS"/>
              </a:rPr>
              <a:t>г</a:t>
            </a:r>
            <a:r>
              <a:rPr sz="2000" spc="15" dirty="0">
                <a:latin typeface="Trebuchet MS"/>
                <a:cs typeface="Trebuchet MS"/>
              </a:rPr>
              <a:t>о</a:t>
            </a:r>
            <a:r>
              <a:rPr sz="2000" dirty="0">
                <a:latin typeface="Trebuchet MS"/>
                <a:cs typeface="Trebuchet MS"/>
              </a:rPr>
              <a:t>вен</a:t>
            </a:r>
            <a:r>
              <a:rPr sz="2000" spc="5" dirty="0">
                <a:latin typeface="Trebuchet MS"/>
                <a:cs typeface="Trebuchet MS"/>
              </a:rPr>
              <a:t>д</a:t>
            </a:r>
            <a:r>
              <a:rPr sz="2000" spc="30" dirty="0">
                <a:latin typeface="Trebuchet MS"/>
                <a:cs typeface="Trebuchet MS"/>
              </a:rPr>
              <a:t>ор</a:t>
            </a:r>
            <a:r>
              <a:rPr sz="2000" spc="20" dirty="0">
                <a:latin typeface="Trebuchet MS"/>
                <a:cs typeface="Trebuchet MS"/>
              </a:rPr>
              <a:t>ной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70" dirty="0">
                <a:latin typeface="Trebuchet MS"/>
                <a:cs typeface="Trebuchet MS"/>
              </a:rPr>
              <a:t>з</a:t>
            </a:r>
            <a:r>
              <a:rPr sz="2000" spc="50" dirty="0">
                <a:latin typeface="Trebuchet MS"/>
                <a:cs typeface="Trebuchet MS"/>
              </a:rPr>
              <a:t>а</a:t>
            </a:r>
            <a:r>
              <a:rPr sz="2000" spc="10" dirty="0">
                <a:latin typeface="Trebuchet MS"/>
                <a:cs typeface="Trebuchet MS"/>
              </a:rPr>
              <a:t>щит</a:t>
            </a:r>
            <a:r>
              <a:rPr sz="2000" spc="20" dirty="0">
                <a:latin typeface="Trebuchet MS"/>
                <a:cs typeface="Trebuchet MS"/>
              </a:rPr>
              <a:t>ы</a:t>
            </a:r>
            <a:r>
              <a:rPr sz="2000" spc="-135" dirty="0">
                <a:latin typeface="Trebuchet MS"/>
                <a:cs typeface="Trebuchet MS"/>
              </a:rPr>
              <a:t>: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879972" y="1769110"/>
            <a:ext cx="45986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5" dirty="0">
                <a:latin typeface="Trebuchet MS"/>
                <a:cs typeface="Trebuchet MS"/>
              </a:rPr>
              <a:t>Несогласованная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работа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защитных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подсистем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685" dirty="0">
                <a:latin typeface="Trebuchet MS"/>
                <a:cs typeface="Trebuchet MS"/>
              </a:rPr>
              <a:t>– </a:t>
            </a:r>
            <a:r>
              <a:rPr sz="1600" spc="-47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конфликты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cap="small" spc="90" dirty="0">
                <a:latin typeface="Trebuchet MS"/>
                <a:cs typeface="Trebuchet MS"/>
              </a:rPr>
              <a:t>в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15" dirty="0">
                <a:latin typeface="Trebuchet MS"/>
                <a:cs typeface="Trebuchet MS"/>
              </a:rPr>
              <a:t>раб</a:t>
            </a:r>
            <a:r>
              <a:rPr sz="1600" spc="-25" dirty="0">
                <a:latin typeface="Trebuchet MS"/>
                <a:cs typeface="Trebuchet MS"/>
              </a:rPr>
              <a:t>о</a:t>
            </a:r>
            <a:r>
              <a:rPr sz="1600" spc="-60" dirty="0">
                <a:latin typeface="Trebuchet MS"/>
                <a:cs typeface="Trebuchet MS"/>
              </a:rPr>
              <a:t>т</a:t>
            </a:r>
            <a:r>
              <a:rPr sz="1600" spc="-15" dirty="0">
                <a:latin typeface="Trebuchet MS"/>
                <a:cs typeface="Trebuchet MS"/>
              </a:rPr>
              <a:t>е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95" dirty="0">
                <a:latin typeface="Trebuchet MS"/>
                <a:cs typeface="Trebuchet MS"/>
              </a:rPr>
              <a:t>СЗИ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и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</a:t>
            </a:r>
            <a:r>
              <a:rPr sz="1600" spc="-5" dirty="0">
                <a:latin typeface="Trebuchet MS"/>
                <a:cs typeface="Trebuchet MS"/>
              </a:rPr>
              <a:t>ни</a:t>
            </a:r>
            <a:r>
              <a:rPr sz="1600" spc="-40" dirty="0">
                <a:latin typeface="Trebuchet MS"/>
                <a:cs typeface="Trebuchet MS"/>
              </a:rPr>
              <a:t>ж</a:t>
            </a:r>
            <a:r>
              <a:rPr sz="1600" dirty="0">
                <a:latin typeface="Trebuchet MS"/>
                <a:cs typeface="Trebuchet MS"/>
              </a:rPr>
              <a:t>ение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обще</a:t>
            </a:r>
            <a:r>
              <a:rPr sz="1600" spc="-35" dirty="0">
                <a:latin typeface="Trebuchet MS"/>
                <a:cs typeface="Trebuchet MS"/>
              </a:rPr>
              <a:t>г</a:t>
            </a:r>
            <a:r>
              <a:rPr sz="1600" spc="15" dirty="0">
                <a:latin typeface="Trebuchet MS"/>
                <a:cs typeface="Trebuchet MS"/>
              </a:rPr>
              <a:t>о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20" dirty="0">
                <a:latin typeface="Trebuchet MS"/>
                <a:cs typeface="Trebuchet MS"/>
              </a:rPr>
              <a:t>уров</a:t>
            </a:r>
            <a:r>
              <a:rPr sz="1600" spc="15" dirty="0">
                <a:latin typeface="Trebuchet MS"/>
                <a:cs typeface="Trebuchet MS"/>
              </a:rPr>
              <a:t>н</a:t>
            </a:r>
            <a:r>
              <a:rPr sz="1600" spc="-35" dirty="0">
                <a:latin typeface="Trebuchet MS"/>
                <a:cs typeface="Trebuchet MS"/>
              </a:rPr>
              <a:t>я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50" dirty="0">
                <a:latin typeface="Trebuchet MS"/>
                <a:cs typeface="Trebuchet MS"/>
              </a:rPr>
              <a:t>И</a:t>
            </a:r>
            <a:r>
              <a:rPr sz="1600" spc="60" dirty="0">
                <a:latin typeface="Trebuchet MS"/>
                <a:cs typeface="Trebuchet MS"/>
              </a:rPr>
              <a:t>Б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879972" y="2592450"/>
            <a:ext cx="48323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rebuchet MS"/>
                <a:cs typeface="Trebuchet MS"/>
              </a:rPr>
              <a:t>Отсутствие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ответственности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вендоров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по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решению </a:t>
            </a:r>
            <a:r>
              <a:rPr sz="1600" spc="-47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проблем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совместимости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продуктов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879972" y="3171570"/>
            <a:ext cx="5126355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10" dirty="0">
                <a:latin typeface="Trebuchet MS"/>
                <a:cs typeface="Trebuchet MS"/>
              </a:rPr>
              <a:t>Высокая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нагрузка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25" dirty="0">
                <a:latin typeface="Trebuchet MS"/>
                <a:cs typeface="Trebuchet MS"/>
              </a:rPr>
              <a:t>на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защищаемые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компьютеры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ввиду </a:t>
            </a:r>
            <a:r>
              <a:rPr sz="1600" spc="-465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избыточности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собираемой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20" dirty="0">
                <a:latin typeface="Trebuchet MS"/>
                <a:cs typeface="Trebuchet MS"/>
              </a:rPr>
              <a:t>разными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95" dirty="0">
                <a:latin typeface="Trebuchet MS"/>
                <a:cs typeface="Trebuchet MS"/>
              </a:rPr>
              <a:t>СЗИ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информации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600" spc="10" dirty="0">
                <a:latin typeface="Trebuchet MS"/>
                <a:cs typeface="Trebuchet MS"/>
              </a:rPr>
              <a:t>Высокая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стоимость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администрирования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и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обучения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spc="5" dirty="0">
                <a:latin typeface="Trebuchet MS"/>
                <a:cs typeface="Trebuchet MS"/>
              </a:rPr>
              <a:t>персонала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работе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с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95" dirty="0">
                <a:latin typeface="Trebuchet MS"/>
                <a:cs typeface="Trebuchet MS"/>
              </a:rPr>
              <a:t>СЗИ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79972" y="4330065"/>
            <a:ext cx="54527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rebuchet MS"/>
                <a:cs typeface="Trebuchet MS"/>
              </a:rPr>
              <a:t>Дополнительная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нагрузка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25" dirty="0">
                <a:latin typeface="Trebuchet MS"/>
                <a:cs typeface="Trebuchet MS"/>
              </a:rPr>
              <a:t>на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службы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ИТ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и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55" dirty="0">
                <a:latin typeface="Trebuchet MS"/>
                <a:cs typeface="Trebuchet MS"/>
              </a:rPr>
              <a:t>ИБ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600" spc="10" dirty="0">
                <a:latin typeface="Trebuchet MS"/>
                <a:cs typeface="Trebuchet MS"/>
              </a:rPr>
              <a:t>по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консультированию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и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решению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проблем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пользователей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879972" y="4909184"/>
            <a:ext cx="53517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10" dirty="0">
                <a:latin typeface="Trebuchet MS"/>
                <a:cs typeface="Trebuchet MS"/>
              </a:rPr>
              <a:t>Проблемы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масштабирования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многовендорного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решения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879972" y="5404510"/>
            <a:ext cx="39808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10" dirty="0">
                <a:latin typeface="Trebuchet MS"/>
                <a:cs typeface="Trebuchet MS"/>
              </a:rPr>
              <a:t>Высокая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совокупная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стоимость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продуктов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0630" y="1120266"/>
            <a:ext cx="10251440" cy="5738495"/>
            <a:chOff x="1030630" y="1120266"/>
            <a:chExt cx="10251440" cy="5738495"/>
          </a:xfrm>
        </p:grpSpPr>
        <p:sp>
          <p:nvSpPr>
            <p:cNvPr id="3" name="object 3"/>
            <p:cNvSpPr/>
            <p:nvPr/>
          </p:nvSpPr>
          <p:spPr>
            <a:xfrm>
              <a:off x="10826813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48861" y="4393196"/>
              <a:ext cx="3312160" cy="1630045"/>
            </a:xfrm>
            <a:custGeom>
              <a:avLst/>
              <a:gdLst/>
              <a:ahLst/>
              <a:cxnLst/>
              <a:rect l="l" t="t" r="r" b="b"/>
              <a:pathLst>
                <a:path w="3312159" h="1630045">
                  <a:moveTo>
                    <a:pt x="3311906" y="0"/>
                  </a:moveTo>
                  <a:lnTo>
                    <a:pt x="0" y="0"/>
                  </a:lnTo>
                  <a:lnTo>
                    <a:pt x="0" y="1629918"/>
                  </a:lnTo>
                  <a:lnTo>
                    <a:pt x="3311906" y="1629918"/>
                  </a:lnTo>
                  <a:lnTo>
                    <a:pt x="331190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60893" y="4393196"/>
              <a:ext cx="3312160" cy="1630045"/>
            </a:xfrm>
            <a:custGeom>
              <a:avLst/>
              <a:gdLst/>
              <a:ahLst/>
              <a:cxnLst/>
              <a:rect l="l" t="t" r="r" b="b"/>
              <a:pathLst>
                <a:path w="3312159" h="1630045">
                  <a:moveTo>
                    <a:pt x="3311905" y="0"/>
                  </a:moveTo>
                  <a:lnTo>
                    <a:pt x="0" y="0"/>
                  </a:lnTo>
                  <a:lnTo>
                    <a:pt x="0" y="1629918"/>
                  </a:lnTo>
                  <a:lnTo>
                    <a:pt x="3311905" y="1629918"/>
                  </a:lnTo>
                  <a:lnTo>
                    <a:pt x="3311905" y="0"/>
                  </a:lnTo>
                  <a:close/>
                </a:path>
              </a:pathLst>
            </a:custGeom>
            <a:solidFill>
              <a:srgbClr val="89B8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30630" y="1120266"/>
              <a:ext cx="9948545" cy="4909820"/>
            </a:xfrm>
            <a:custGeom>
              <a:avLst/>
              <a:gdLst/>
              <a:ahLst/>
              <a:cxnLst/>
              <a:rect l="l" t="t" r="r" b="b"/>
              <a:pathLst>
                <a:path w="9948545" h="4909820">
                  <a:moveTo>
                    <a:pt x="3318230" y="0"/>
                  </a:moveTo>
                  <a:lnTo>
                    <a:pt x="3318230" y="4909197"/>
                  </a:lnTo>
                </a:path>
                <a:path w="9948545" h="4909820">
                  <a:moveTo>
                    <a:pt x="6630263" y="0"/>
                  </a:moveTo>
                  <a:lnTo>
                    <a:pt x="6630263" y="4909197"/>
                  </a:lnTo>
                </a:path>
                <a:path w="9948545" h="4909820">
                  <a:moveTo>
                    <a:pt x="0" y="1577213"/>
                  </a:moveTo>
                  <a:lnTo>
                    <a:pt x="9948519" y="1577213"/>
                  </a:lnTo>
                </a:path>
                <a:path w="9948545" h="4909820">
                  <a:moveTo>
                    <a:pt x="0" y="3273044"/>
                  </a:moveTo>
                  <a:lnTo>
                    <a:pt x="9948519" y="3273044"/>
                  </a:lnTo>
                </a:path>
                <a:path w="9948545" h="4909820">
                  <a:moveTo>
                    <a:pt x="6350" y="0"/>
                  </a:moveTo>
                  <a:lnTo>
                    <a:pt x="6350" y="4909197"/>
                  </a:lnTo>
                </a:path>
                <a:path w="9948545" h="4909820">
                  <a:moveTo>
                    <a:pt x="9942169" y="0"/>
                  </a:moveTo>
                  <a:lnTo>
                    <a:pt x="9942169" y="4909197"/>
                  </a:lnTo>
                </a:path>
                <a:path w="9948545" h="4909820">
                  <a:moveTo>
                    <a:pt x="0" y="6350"/>
                  </a:moveTo>
                  <a:lnTo>
                    <a:pt x="9948519" y="6350"/>
                  </a:lnTo>
                </a:path>
                <a:path w="9948545" h="4909820">
                  <a:moveTo>
                    <a:pt x="0" y="4902847"/>
                  </a:moveTo>
                  <a:lnTo>
                    <a:pt x="9948519" y="4902847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46185" y="267715"/>
            <a:ext cx="2925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4" dirty="0"/>
              <a:t>SECRET</a:t>
            </a:r>
            <a:r>
              <a:rPr spc="-180" dirty="0"/>
              <a:t> </a:t>
            </a:r>
            <a:r>
              <a:rPr spc="90" dirty="0"/>
              <a:t>NET</a:t>
            </a:r>
            <a:r>
              <a:rPr spc="-155" dirty="0"/>
              <a:t> </a:t>
            </a:r>
            <a:r>
              <a:rPr spc="100" dirty="0"/>
              <a:t>STUDIO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1036980" y="1126616"/>
            <a:ext cx="9935845" cy="4897120"/>
            <a:chOff x="1036980" y="1126616"/>
            <a:chExt cx="9935845" cy="4897120"/>
          </a:xfrm>
        </p:grpSpPr>
        <p:sp>
          <p:nvSpPr>
            <p:cNvPr id="11" name="object 11"/>
            <p:cNvSpPr/>
            <p:nvPr/>
          </p:nvSpPr>
          <p:spPr>
            <a:xfrm>
              <a:off x="1036980" y="1126616"/>
              <a:ext cx="3312160" cy="1570990"/>
            </a:xfrm>
            <a:custGeom>
              <a:avLst/>
              <a:gdLst/>
              <a:ahLst/>
              <a:cxnLst/>
              <a:rect l="l" t="t" r="r" b="b"/>
              <a:pathLst>
                <a:path w="3312160" h="1570989">
                  <a:moveTo>
                    <a:pt x="3311905" y="0"/>
                  </a:moveTo>
                  <a:lnTo>
                    <a:pt x="0" y="0"/>
                  </a:lnTo>
                  <a:lnTo>
                    <a:pt x="0" y="1570863"/>
                  </a:lnTo>
                  <a:lnTo>
                    <a:pt x="3311905" y="1570863"/>
                  </a:lnTo>
                  <a:lnTo>
                    <a:pt x="3311905" y="0"/>
                  </a:lnTo>
                  <a:close/>
                </a:path>
              </a:pathLst>
            </a:custGeom>
            <a:solidFill>
              <a:srgbClr val="89B8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48861" y="1126616"/>
              <a:ext cx="3312160" cy="1570990"/>
            </a:xfrm>
            <a:custGeom>
              <a:avLst/>
              <a:gdLst/>
              <a:ahLst/>
              <a:cxnLst/>
              <a:rect l="l" t="t" r="r" b="b"/>
              <a:pathLst>
                <a:path w="3312159" h="1570989">
                  <a:moveTo>
                    <a:pt x="3311906" y="0"/>
                  </a:moveTo>
                  <a:lnTo>
                    <a:pt x="0" y="0"/>
                  </a:lnTo>
                  <a:lnTo>
                    <a:pt x="0" y="1570863"/>
                  </a:lnTo>
                  <a:lnTo>
                    <a:pt x="3311906" y="1570863"/>
                  </a:lnTo>
                  <a:lnTo>
                    <a:pt x="331190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660893" y="1126616"/>
              <a:ext cx="3312160" cy="1570990"/>
            </a:xfrm>
            <a:custGeom>
              <a:avLst/>
              <a:gdLst/>
              <a:ahLst/>
              <a:cxnLst/>
              <a:rect l="l" t="t" r="r" b="b"/>
              <a:pathLst>
                <a:path w="3312159" h="1570989">
                  <a:moveTo>
                    <a:pt x="3311905" y="0"/>
                  </a:moveTo>
                  <a:lnTo>
                    <a:pt x="0" y="0"/>
                  </a:lnTo>
                  <a:lnTo>
                    <a:pt x="0" y="1570863"/>
                  </a:lnTo>
                  <a:lnTo>
                    <a:pt x="3311905" y="1570863"/>
                  </a:lnTo>
                  <a:lnTo>
                    <a:pt x="3311905" y="0"/>
                  </a:lnTo>
                  <a:close/>
                </a:path>
              </a:pathLst>
            </a:custGeom>
            <a:solidFill>
              <a:srgbClr val="89B8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36980" y="2697480"/>
              <a:ext cx="3312160" cy="1696085"/>
            </a:xfrm>
            <a:custGeom>
              <a:avLst/>
              <a:gdLst/>
              <a:ahLst/>
              <a:cxnLst/>
              <a:rect l="l" t="t" r="r" b="b"/>
              <a:pathLst>
                <a:path w="3312160" h="1696085">
                  <a:moveTo>
                    <a:pt x="3311905" y="0"/>
                  </a:moveTo>
                  <a:lnTo>
                    <a:pt x="0" y="0"/>
                  </a:lnTo>
                  <a:lnTo>
                    <a:pt x="0" y="1695831"/>
                  </a:lnTo>
                  <a:lnTo>
                    <a:pt x="3311905" y="1695831"/>
                  </a:lnTo>
                  <a:lnTo>
                    <a:pt x="3311905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48861" y="2697480"/>
              <a:ext cx="3312160" cy="1696085"/>
            </a:xfrm>
            <a:custGeom>
              <a:avLst/>
              <a:gdLst/>
              <a:ahLst/>
              <a:cxnLst/>
              <a:rect l="l" t="t" r="r" b="b"/>
              <a:pathLst>
                <a:path w="3312159" h="1696085">
                  <a:moveTo>
                    <a:pt x="3311906" y="0"/>
                  </a:moveTo>
                  <a:lnTo>
                    <a:pt x="0" y="0"/>
                  </a:lnTo>
                  <a:lnTo>
                    <a:pt x="0" y="1695831"/>
                  </a:lnTo>
                  <a:lnTo>
                    <a:pt x="3311906" y="1695831"/>
                  </a:lnTo>
                  <a:lnTo>
                    <a:pt x="3311906" y="0"/>
                  </a:lnTo>
                  <a:close/>
                </a:path>
              </a:pathLst>
            </a:custGeom>
            <a:solidFill>
              <a:srgbClr val="89B8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60893" y="2697480"/>
              <a:ext cx="3312160" cy="1696085"/>
            </a:xfrm>
            <a:custGeom>
              <a:avLst/>
              <a:gdLst/>
              <a:ahLst/>
              <a:cxnLst/>
              <a:rect l="l" t="t" r="r" b="b"/>
              <a:pathLst>
                <a:path w="3312159" h="1696085">
                  <a:moveTo>
                    <a:pt x="3311905" y="0"/>
                  </a:moveTo>
                  <a:lnTo>
                    <a:pt x="0" y="0"/>
                  </a:lnTo>
                  <a:lnTo>
                    <a:pt x="0" y="1695831"/>
                  </a:lnTo>
                  <a:lnTo>
                    <a:pt x="3311905" y="1695831"/>
                  </a:lnTo>
                  <a:lnTo>
                    <a:pt x="3311905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36980" y="4393196"/>
              <a:ext cx="3312160" cy="1630045"/>
            </a:xfrm>
            <a:custGeom>
              <a:avLst/>
              <a:gdLst/>
              <a:ahLst/>
              <a:cxnLst/>
              <a:rect l="l" t="t" r="r" b="b"/>
              <a:pathLst>
                <a:path w="3312160" h="1630045">
                  <a:moveTo>
                    <a:pt x="3311905" y="0"/>
                  </a:moveTo>
                  <a:lnTo>
                    <a:pt x="0" y="0"/>
                  </a:lnTo>
                  <a:lnTo>
                    <a:pt x="0" y="1629918"/>
                  </a:lnTo>
                  <a:lnTo>
                    <a:pt x="3311905" y="1629918"/>
                  </a:lnTo>
                  <a:lnTo>
                    <a:pt x="3311905" y="0"/>
                  </a:lnTo>
                  <a:close/>
                </a:path>
              </a:pathLst>
            </a:custGeom>
            <a:solidFill>
              <a:srgbClr val="89B8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036980" y="1661515"/>
          <a:ext cx="9417684" cy="3829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2160"/>
                <a:gridCol w="3312160"/>
                <a:gridCol w="2793364"/>
              </a:tblGrid>
              <a:tr h="1035964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spc="5" dirty="0">
                          <a:latin typeface="Trebuchet MS"/>
                          <a:cs typeface="Trebuchet MS"/>
                        </a:rPr>
                        <a:t>З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щ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sz="1600" spc="-10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30" dirty="0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sz="1600" spc="-40" dirty="0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Д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5" dirty="0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sz="16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инфоресурсам</a:t>
                      </a:r>
                      <a:r>
                        <a:rPr sz="16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5" dirty="0">
                          <a:latin typeface="Trebuchet MS"/>
                          <a:cs typeface="Trebuchet MS"/>
                        </a:rPr>
                        <a:t>компьютеров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89B833"/>
                    </a:solidFill>
                  </a:tcPr>
                </a:tc>
                <a:tc>
                  <a:txBody>
                    <a:bodyPr/>
                    <a:lstStyle/>
                    <a:p>
                      <a:pPr marL="480059">
                        <a:lnSpc>
                          <a:spcPts val="1835"/>
                        </a:lnSpc>
                      </a:pPr>
                      <a:r>
                        <a:rPr sz="1600" spc="-30" dirty="0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он</a:t>
                      </a:r>
                      <a:r>
                        <a:rPr sz="1600" spc="15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роль</a:t>
                      </a:r>
                      <a:r>
                        <a:rPr sz="16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под</a:t>
                      </a:r>
                      <a:r>
                        <a:rPr sz="1600" spc="25" dirty="0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лю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ч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600" spc="-5" dirty="0"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ых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 marL="518159">
                        <a:lnSpc>
                          <a:spcPct val="100000"/>
                        </a:lnSpc>
                      </a:pPr>
                      <a:r>
                        <a:rPr sz="1600" dirty="0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10" dirty="0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мп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ь</a:t>
                      </a:r>
                      <a:r>
                        <a:rPr sz="1600" spc="-30" dirty="0">
                          <a:latin typeface="Trebuchet MS"/>
                          <a:cs typeface="Trebuchet MS"/>
                        </a:rPr>
                        <a:t>ю</a:t>
                      </a:r>
                      <a:r>
                        <a:rPr sz="1600" spc="-20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600" spc="-20" dirty="0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sz="16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15" dirty="0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sz="1600" spc="15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йств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89B833"/>
                    </a:solidFill>
                  </a:tcPr>
                </a:tc>
              </a:tr>
              <a:tr h="16958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274320" marR="267335" indent="-3810" algn="ctr">
                        <a:lnSpc>
                          <a:spcPct val="100000"/>
                        </a:lnSpc>
                      </a:pPr>
                      <a:r>
                        <a:rPr sz="1600" spc="5" dirty="0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sz="1600" spc="-25" dirty="0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600" spc="-20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ая</a:t>
                      </a:r>
                      <a:r>
                        <a:rPr sz="16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з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щ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sz="1600" spc="-10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(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1600" spc="-15" dirty="0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600" spc="-20" dirty="0">
                          <a:latin typeface="Trebuchet MS"/>
                          <a:cs typeface="Trebuchet MS"/>
                        </a:rPr>
                        <a:t>ж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sz="1600" spc="-40" dirty="0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600" spc="-35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евой  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эк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sz="16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sz="16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ав</a:t>
                      </a:r>
                      <a:r>
                        <a:rPr sz="1600" spc="-25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из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ция</a:t>
                      </a:r>
                      <a:r>
                        <a:rPr sz="16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sz="1600" spc="-25" dirty="0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600" spc="-20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ых  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соединений)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754380" marR="7480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dirty="0">
                          <a:latin typeface="Trebuchet MS"/>
                          <a:cs typeface="Trebuchet MS"/>
                        </a:rPr>
                        <a:t>Ц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тр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лиз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ванн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е  развертывание, 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управление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10" dirty="0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sz="16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мониторинг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2540" marB="0">
                    <a:solidFill>
                      <a:srgbClr val="89B8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774700">
                        <a:lnSpc>
                          <a:spcPct val="100000"/>
                        </a:lnSpc>
                      </a:pPr>
                      <a:r>
                        <a:rPr sz="1600" spc="5" dirty="0">
                          <a:latin typeface="Trebuchet MS"/>
                          <a:cs typeface="Trebuchet MS"/>
                        </a:rPr>
                        <a:t>З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щ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sz="1600" spc="-10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30" dirty="0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ви</a:t>
                      </a:r>
                      <a:r>
                        <a:rPr sz="1600" spc="-15" dirty="0">
                          <a:latin typeface="Trebuchet MS"/>
                          <a:cs typeface="Trebuchet MS"/>
                        </a:rPr>
                        <a:t>ру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со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в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 marL="74422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sz="16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доно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но</a:t>
                      </a:r>
                      <a:r>
                        <a:rPr sz="1600" spc="-35" dirty="0"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6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О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A6A6A6"/>
                    </a:solidFill>
                  </a:tcPr>
                </a:tc>
              </a:tr>
              <a:tr h="10910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1344295" marR="98425" indent="-1242060">
                        <a:lnSpc>
                          <a:spcPct val="100000"/>
                        </a:lnSpc>
                        <a:spcBef>
                          <a:spcPts val="1755"/>
                        </a:spcBef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ез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опасная</a:t>
                      </a:r>
                      <a:r>
                        <a:rPr sz="1800" spc="-1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(из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ли</a:t>
                      </a:r>
                      <a:r>
                        <a:rPr sz="1800" spc="5" dirty="0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ная)  </a:t>
                      </a:r>
                      <a:r>
                        <a:rPr sz="1800" spc="10" dirty="0">
                          <a:latin typeface="Trebuchet MS"/>
                          <a:cs typeface="Trebuchet MS"/>
                        </a:rPr>
                        <a:t>среда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89B8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53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5" dirty="0">
                          <a:latin typeface="Trebuchet MS"/>
                          <a:cs typeface="Trebuchet MS"/>
                        </a:rPr>
                        <a:t>З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щ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sz="1600" spc="-10" dirty="0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ис</a:t>
                      </a:r>
                      <a:r>
                        <a:rPr sz="1600" spc="-15" dirty="0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в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 marL="9683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sz="16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шиф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ов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ание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518159" algn="ctr">
                        <a:lnSpc>
                          <a:spcPct val="100000"/>
                        </a:lnSpc>
                      </a:pPr>
                      <a:r>
                        <a:rPr sz="1600" spc="10" dirty="0">
                          <a:latin typeface="Trebuchet MS"/>
                          <a:cs typeface="Trebuchet MS"/>
                        </a:rPr>
                        <a:t>Доверенная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 marL="515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5" dirty="0">
                          <a:latin typeface="Trebuchet MS"/>
                          <a:cs typeface="Trebuchet MS"/>
                        </a:rPr>
                        <a:t>(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sz="1600" spc="15" dirty="0"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ммн</a:t>
                      </a:r>
                      <a:r>
                        <a:rPr sz="1600" spc="-10" dirty="0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я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)</a:t>
                      </a:r>
                      <a:r>
                        <a:rPr sz="16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5" dirty="0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sz="1600" spc="10" dirty="0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600" spc="15" dirty="0"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sz="1600" dirty="0">
                          <a:latin typeface="Trebuchet MS"/>
                          <a:cs typeface="Trebuchet MS"/>
                        </a:rPr>
                        <a:t>а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89B833"/>
                    </a:solidFill>
                  </a:tcPr>
                </a:tc>
              </a:tr>
            </a:tbl>
          </a:graphicData>
        </a:graphic>
      </p:graphicFrame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71788" y="1290827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71747" y="5948083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910590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  <a:path w="910590" h="910590">
                <a:moveTo>
                  <a:pt x="910132" y="455142"/>
                </a:moveTo>
                <a:lnTo>
                  <a:pt x="455066" y="910272"/>
                </a:lnTo>
                <a:lnTo>
                  <a:pt x="910132" y="910272"/>
                </a:lnTo>
                <a:lnTo>
                  <a:pt x="910132" y="455142"/>
                </a:lnTo>
                <a:close/>
              </a:path>
              <a:path w="910590" h="910590">
                <a:moveTo>
                  <a:pt x="910132" y="0"/>
                </a:moveTo>
                <a:lnTo>
                  <a:pt x="455066" y="455142"/>
                </a:lnTo>
                <a:lnTo>
                  <a:pt x="910132" y="455142"/>
                </a:lnTo>
                <a:lnTo>
                  <a:pt x="910132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46185" y="267715"/>
            <a:ext cx="2925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4" dirty="0"/>
              <a:t>SECRET</a:t>
            </a:r>
            <a:r>
              <a:rPr spc="-180" dirty="0"/>
              <a:t> </a:t>
            </a:r>
            <a:r>
              <a:rPr spc="90" dirty="0"/>
              <a:t>NET</a:t>
            </a:r>
            <a:r>
              <a:rPr spc="-155" dirty="0"/>
              <a:t> </a:t>
            </a:r>
            <a:r>
              <a:rPr spc="100" dirty="0"/>
              <a:t>STUDIO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054100" y="1042288"/>
            <a:ext cx="10083800" cy="5081270"/>
            <a:chOff x="1054100" y="1042288"/>
            <a:chExt cx="10083800" cy="5081270"/>
          </a:xfrm>
        </p:grpSpPr>
        <p:sp>
          <p:nvSpPr>
            <p:cNvPr id="6" name="object 6"/>
            <p:cNvSpPr/>
            <p:nvPr/>
          </p:nvSpPr>
          <p:spPr>
            <a:xfrm>
              <a:off x="4419600" y="1054988"/>
              <a:ext cx="3352800" cy="1622425"/>
            </a:xfrm>
            <a:custGeom>
              <a:avLst/>
              <a:gdLst/>
              <a:ahLst/>
              <a:cxnLst/>
              <a:rect l="l" t="t" r="r" b="b"/>
              <a:pathLst>
                <a:path w="3352800" h="1622425">
                  <a:moveTo>
                    <a:pt x="3352800" y="0"/>
                  </a:moveTo>
                  <a:lnTo>
                    <a:pt x="0" y="0"/>
                  </a:lnTo>
                  <a:lnTo>
                    <a:pt x="0" y="1621916"/>
                  </a:lnTo>
                  <a:lnTo>
                    <a:pt x="3352800" y="1621916"/>
                  </a:lnTo>
                  <a:lnTo>
                    <a:pt x="3352800" y="0"/>
                  </a:lnTo>
                  <a:close/>
                </a:path>
              </a:pathLst>
            </a:custGeom>
            <a:solidFill>
              <a:srgbClr val="89B8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72400" y="1054988"/>
              <a:ext cx="3352800" cy="1622425"/>
            </a:xfrm>
            <a:custGeom>
              <a:avLst/>
              <a:gdLst/>
              <a:ahLst/>
              <a:cxnLst/>
              <a:rect l="l" t="t" r="r" b="b"/>
              <a:pathLst>
                <a:path w="3352800" h="1622425">
                  <a:moveTo>
                    <a:pt x="3352800" y="0"/>
                  </a:moveTo>
                  <a:lnTo>
                    <a:pt x="0" y="0"/>
                  </a:lnTo>
                  <a:lnTo>
                    <a:pt x="0" y="1621916"/>
                  </a:lnTo>
                  <a:lnTo>
                    <a:pt x="3352800" y="1621916"/>
                  </a:lnTo>
                  <a:lnTo>
                    <a:pt x="335280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66800" y="2676906"/>
              <a:ext cx="3352800" cy="1751330"/>
            </a:xfrm>
            <a:custGeom>
              <a:avLst/>
              <a:gdLst/>
              <a:ahLst/>
              <a:cxnLst/>
              <a:rect l="l" t="t" r="r" b="b"/>
              <a:pathLst>
                <a:path w="3352800" h="1751329">
                  <a:moveTo>
                    <a:pt x="3352800" y="0"/>
                  </a:moveTo>
                  <a:lnTo>
                    <a:pt x="0" y="0"/>
                  </a:lnTo>
                  <a:lnTo>
                    <a:pt x="0" y="1750949"/>
                  </a:lnTo>
                  <a:lnTo>
                    <a:pt x="3352800" y="1750949"/>
                  </a:lnTo>
                  <a:lnTo>
                    <a:pt x="3352800" y="0"/>
                  </a:lnTo>
                  <a:close/>
                </a:path>
              </a:pathLst>
            </a:custGeom>
            <a:solidFill>
              <a:srgbClr val="89B8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19600" y="2676906"/>
              <a:ext cx="3352800" cy="1751330"/>
            </a:xfrm>
            <a:custGeom>
              <a:avLst/>
              <a:gdLst/>
              <a:ahLst/>
              <a:cxnLst/>
              <a:rect l="l" t="t" r="r" b="b"/>
              <a:pathLst>
                <a:path w="3352800" h="1751329">
                  <a:moveTo>
                    <a:pt x="3352800" y="0"/>
                  </a:moveTo>
                  <a:lnTo>
                    <a:pt x="0" y="0"/>
                  </a:lnTo>
                  <a:lnTo>
                    <a:pt x="0" y="1750949"/>
                  </a:lnTo>
                  <a:lnTo>
                    <a:pt x="3352800" y="1750949"/>
                  </a:lnTo>
                  <a:lnTo>
                    <a:pt x="335280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72400" y="2676906"/>
              <a:ext cx="3352800" cy="1751330"/>
            </a:xfrm>
            <a:custGeom>
              <a:avLst/>
              <a:gdLst/>
              <a:ahLst/>
              <a:cxnLst/>
              <a:rect l="l" t="t" r="r" b="b"/>
              <a:pathLst>
                <a:path w="3352800" h="1751329">
                  <a:moveTo>
                    <a:pt x="3352800" y="0"/>
                  </a:moveTo>
                  <a:lnTo>
                    <a:pt x="0" y="0"/>
                  </a:lnTo>
                  <a:lnTo>
                    <a:pt x="0" y="1750949"/>
                  </a:lnTo>
                  <a:lnTo>
                    <a:pt x="3352800" y="1750949"/>
                  </a:lnTo>
                  <a:lnTo>
                    <a:pt x="3352800" y="0"/>
                  </a:lnTo>
                  <a:close/>
                </a:path>
              </a:pathLst>
            </a:custGeom>
            <a:solidFill>
              <a:srgbClr val="89B8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66800" y="4427905"/>
              <a:ext cx="3352800" cy="1683385"/>
            </a:xfrm>
            <a:custGeom>
              <a:avLst/>
              <a:gdLst/>
              <a:ahLst/>
              <a:cxnLst/>
              <a:rect l="l" t="t" r="r" b="b"/>
              <a:pathLst>
                <a:path w="3352800" h="1683385">
                  <a:moveTo>
                    <a:pt x="3352800" y="0"/>
                  </a:moveTo>
                  <a:lnTo>
                    <a:pt x="0" y="0"/>
                  </a:lnTo>
                  <a:lnTo>
                    <a:pt x="0" y="1682877"/>
                  </a:lnTo>
                  <a:lnTo>
                    <a:pt x="3352800" y="1682877"/>
                  </a:lnTo>
                  <a:lnTo>
                    <a:pt x="335280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19600" y="4427905"/>
              <a:ext cx="3352800" cy="1683385"/>
            </a:xfrm>
            <a:custGeom>
              <a:avLst/>
              <a:gdLst/>
              <a:ahLst/>
              <a:cxnLst/>
              <a:rect l="l" t="t" r="r" b="b"/>
              <a:pathLst>
                <a:path w="3352800" h="1683385">
                  <a:moveTo>
                    <a:pt x="3352800" y="0"/>
                  </a:moveTo>
                  <a:lnTo>
                    <a:pt x="0" y="0"/>
                  </a:lnTo>
                  <a:lnTo>
                    <a:pt x="0" y="1682877"/>
                  </a:lnTo>
                  <a:lnTo>
                    <a:pt x="3352800" y="1682877"/>
                  </a:lnTo>
                  <a:lnTo>
                    <a:pt x="3352800" y="0"/>
                  </a:lnTo>
                  <a:close/>
                </a:path>
              </a:pathLst>
            </a:custGeom>
            <a:solidFill>
              <a:srgbClr val="89B8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72400" y="4427905"/>
              <a:ext cx="3352800" cy="1683385"/>
            </a:xfrm>
            <a:custGeom>
              <a:avLst/>
              <a:gdLst/>
              <a:ahLst/>
              <a:cxnLst/>
              <a:rect l="l" t="t" r="r" b="b"/>
              <a:pathLst>
                <a:path w="3352800" h="1683385">
                  <a:moveTo>
                    <a:pt x="3352800" y="0"/>
                  </a:moveTo>
                  <a:lnTo>
                    <a:pt x="0" y="0"/>
                  </a:lnTo>
                  <a:lnTo>
                    <a:pt x="0" y="1682877"/>
                  </a:lnTo>
                  <a:lnTo>
                    <a:pt x="3352800" y="1682877"/>
                  </a:lnTo>
                  <a:lnTo>
                    <a:pt x="335280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0450" y="1048638"/>
              <a:ext cx="10071100" cy="5068570"/>
            </a:xfrm>
            <a:custGeom>
              <a:avLst/>
              <a:gdLst/>
              <a:ahLst/>
              <a:cxnLst/>
              <a:rect l="l" t="t" r="r" b="b"/>
              <a:pathLst>
                <a:path w="10071100" h="5068570">
                  <a:moveTo>
                    <a:pt x="3359150" y="0"/>
                  </a:moveTo>
                  <a:lnTo>
                    <a:pt x="3359150" y="5068493"/>
                  </a:lnTo>
                </a:path>
                <a:path w="10071100" h="5068570">
                  <a:moveTo>
                    <a:pt x="6711950" y="0"/>
                  </a:moveTo>
                  <a:lnTo>
                    <a:pt x="6711950" y="5068493"/>
                  </a:lnTo>
                </a:path>
                <a:path w="10071100" h="5068570">
                  <a:moveTo>
                    <a:pt x="0" y="1628266"/>
                  </a:moveTo>
                  <a:lnTo>
                    <a:pt x="10071100" y="1628266"/>
                  </a:lnTo>
                </a:path>
                <a:path w="10071100" h="5068570">
                  <a:moveTo>
                    <a:pt x="0" y="3379216"/>
                  </a:moveTo>
                  <a:lnTo>
                    <a:pt x="10071100" y="3379216"/>
                  </a:lnTo>
                </a:path>
                <a:path w="10071100" h="5068570">
                  <a:moveTo>
                    <a:pt x="6350" y="0"/>
                  </a:moveTo>
                  <a:lnTo>
                    <a:pt x="6350" y="5068493"/>
                  </a:lnTo>
                </a:path>
                <a:path w="10071100" h="5068570">
                  <a:moveTo>
                    <a:pt x="10064750" y="0"/>
                  </a:moveTo>
                  <a:lnTo>
                    <a:pt x="10064750" y="5068493"/>
                  </a:lnTo>
                </a:path>
                <a:path w="10071100" h="5068570">
                  <a:moveTo>
                    <a:pt x="0" y="6350"/>
                  </a:moveTo>
                  <a:lnTo>
                    <a:pt x="10071100" y="6350"/>
                  </a:lnTo>
                </a:path>
                <a:path w="10071100" h="5068570">
                  <a:moveTo>
                    <a:pt x="0" y="5062143"/>
                  </a:moveTo>
                  <a:lnTo>
                    <a:pt x="10071100" y="506214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127885" y="1535049"/>
            <a:ext cx="131953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20" dirty="0">
                <a:latin typeface="Trebuchet MS"/>
                <a:cs typeface="Trebuchet MS"/>
              </a:rPr>
              <a:t>К</a:t>
            </a:r>
            <a:r>
              <a:rPr sz="2000" spc="35" dirty="0">
                <a:latin typeface="Trebuchet MS"/>
                <a:cs typeface="Trebuchet MS"/>
              </a:rPr>
              <a:t>о</a:t>
            </a:r>
            <a:r>
              <a:rPr sz="2000" spc="20" dirty="0">
                <a:latin typeface="Trebuchet MS"/>
                <a:cs typeface="Trebuchet MS"/>
              </a:rPr>
              <a:t>нц</a:t>
            </a:r>
            <a:r>
              <a:rPr sz="2000" spc="25" dirty="0">
                <a:latin typeface="Trebuchet MS"/>
                <a:cs typeface="Trebuchet MS"/>
              </a:rPr>
              <a:t>е</a:t>
            </a:r>
            <a:r>
              <a:rPr sz="2000" spc="35" dirty="0">
                <a:latin typeface="Trebuchet MS"/>
                <a:cs typeface="Trebuchet MS"/>
              </a:rPr>
              <a:t>п</a:t>
            </a:r>
            <a:r>
              <a:rPr sz="2000" spc="25" dirty="0">
                <a:latin typeface="Trebuchet MS"/>
                <a:cs typeface="Trebuchet MS"/>
              </a:rPr>
              <a:t>ц</a:t>
            </a:r>
            <a:r>
              <a:rPr sz="2000" spc="-10" dirty="0">
                <a:latin typeface="Trebuchet MS"/>
                <a:cs typeface="Trebuchet MS"/>
              </a:rPr>
              <a:t>ия</a:t>
            </a:r>
            <a:endParaRPr sz="2000">
              <a:latin typeface="Trebuchet MS"/>
              <a:cs typeface="Trebuchet MS"/>
            </a:endParaRPr>
          </a:p>
          <a:p>
            <a:pPr marL="120650">
              <a:lnSpc>
                <a:spcPct val="100000"/>
              </a:lnSpc>
            </a:pPr>
            <a:r>
              <a:rPr sz="2000" spc="5" dirty="0">
                <a:latin typeface="Trebuchet MS"/>
                <a:cs typeface="Trebuchet MS"/>
              </a:rPr>
              <a:t>продукта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09794" y="1322654"/>
            <a:ext cx="177355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600" spc="10" dirty="0">
                <a:latin typeface="Trebuchet MS"/>
                <a:cs typeface="Trebuchet MS"/>
              </a:rPr>
              <a:t>Связать </a:t>
            </a:r>
            <a:r>
              <a:rPr sz="1600" dirty="0">
                <a:latin typeface="Trebuchet MS"/>
                <a:cs typeface="Trebuchet MS"/>
              </a:rPr>
              <a:t>воедино </a:t>
            </a:r>
            <a:r>
              <a:rPr sz="1600" spc="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локальную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20" dirty="0">
                <a:latin typeface="Trebuchet MS"/>
                <a:cs typeface="Trebuchet MS"/>
              </a:rPr>
              <a:t>защиту </a:t>
            </a:r>
            <a:r>
              <a:rPr sz="1600" spc="-46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и </a:t>
            </a:r>
            <a:r>
              <a:rPr sz="1600" spc="20" dirty="0">
                <a:latin typeface="Trebuchet MS"/>
                <a:cs typeface="Trebuchet MS"/>
              </a:rPr>
              <a:t>защиту </a:t>
            </a:r>
            <a:r>
              <a:rPr sz="1600" spc="-15" dirty="0">
                <a:latin typeface="Trebuchet MS"/>
                <a:cs typeface="Trebuchet MS"/>
              </a:rPr>
              <a:t>сетевой 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инфраструктуры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79829" y="2945383"/>
            <a:ext cx="212725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15" dirty="0">
                <a:latin typeface="Trebuchet MS"/>
                <a:cs typeface="Trebuchet MS"/>
              </a:rPr>
              <a:t>Централизованно 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управлять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средствами </a:t>
            </a:r>
            <a:r>
              <a:rPr sz="1600" spc="-46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защиты, имеющимися </a:t>
            </a:r>
            <a:r>
              <a:rPr sz="1600" spc="-47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в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15" dirty="0">
                <a:latin typeface="Trebuchet MS"/>
                <a:cs typeface="Trebuchet MS"/>
              </a:rPr>
              <a:t>организации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67445" y="3189223"/>
            <a:ext cx="236474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5" dirty="0">
                <a:latin typeface="Trebuchet MS"/>
                <a:cs typeface="Trebuchet MS"/>
              </a:rPr>
              <a:t>Оперативно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реагировать </a:t>
            </a:r>
            <a:r>
              <a:rPr sz="1600" spc="-470" dirty="0">
                <a:latin typeface="Trebuchet MS"/>
                <a:cs typeface="Trebuchet MS"/>
              </a:rPr>
              <a:t> </a:t>
            </a:r>
            <a:r>
              <a:rPr sz="1600" spc="25" dirty="0">
                <a:latin typeface="Trebuchet MS"/>
                <a:cs typeface="Trebuchet MS"/>
              </a:rPr>
              <a:t>на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всесторонние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атаки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10" dirty="0">
                <a:latin typeface="Trebuchet MS"/>
                <a:cs typeface="Trebuchet MS"/>
              </a:rPr>
              <a:t>и</a:t>
            </a:r>
            <a:r>
              <a:rPr sz="1600" spc="-11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события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55" dirty="0">
                <a:latin typeface="Trebuchet MS"/>
                <a:cs typeface="Trebuchet MS"/>
              </a:rPr>
              <a:t>НСД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27270" y="4696714"/>
            <a:ext cx="253746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95"/>
              </a:spcBef>
            </a:pPr>
            <a:r>
              <a:rPr sz="1600" spc="20" dirty="0">
                <a:latin typeface="Trebuchet MS"/>
                <a:cs typeface="Trebuchet MS"/>
              </a:rPr>
              <a:t>Полноценно </a:t>
            </a:r>
            <a:r>
              <a:rPr sz="1600" spc="5" dirty="0">
                <a:latin typeface="Trebuchet MS"/>
                <a:cs typeface="Trebuchet MS"/>
              </a:rPr>
              <a:t>обезопасить </a:t>
            </a:r>
            <a:r>
              <a:rPr sz="1600" spc="1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д</a:t>
            </a:r>
            <a:r>
              <a:rPr sz="1600" spc="-25" dirty="0">
                <a:latin typeface="Trebuchet MS"/>
                <a:cs typeface="Trebuchet MS"/>
              </a:rPr>
              <a:t>ея</a:t>
            </a:r>
            <a:r>
              <a:rPr sz="1600" spc="-60" dirty="0">
                <a:latin typeface="Trebuchet MS"/>
                <a:cs typeface="Trebuchet MS"/>
              </a:rPr>
              <a:t>т</a:t>
            </a:r>
            <a:r>
              <a:rPr sz="1600" spc="-25" dirty="0">
                <a:latin typeface="Trebuchet MS"/>
                <a:cs typeface="Trebuchet MS"/>
              </a:rPr>
              <a:t>е</a:t>
            </a:r>
            <a:r>
              <a:rPr sz="1600" spc="-45" dirty="0">
                <a:latin typeface="Trebuchet MS"/>
                <a:cs typeface="Trebuchet MS"/>
              </a:rPr>
              <a:t>л</a:t>
            </a:r>
            <a:r>
              <a:rPr sz="1600" spc="5" dirty="0">
                <a:latin typeface="Trebuchet MS"/>
                <a:cs typeface="Trebuchet MS"/>
              </a:rPr>
              <a:t>ьн</a:t>
            </a:r>
            <a:r>
              <a:rPr sz="1600" dirty="0">
                <a:latin typeface="Trebuchet MS"/>
                <a:cs typeface="Trebuchet MS"/>
              </a:rPr>
              <a:t>о</a:t>
            </a:r>
            <a:r>
              <a:rPr sz="1600" spc="-15" dirty="0">
                <a:latin typeface="Trebuchet MS"/>
                <a:cs typeface="Trebuchet MS"/>
              </a:rPr>
              <a:t>сть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ор</a:t>
            </a:r>
            <a:r>
              <a:rPr sz="1600" spc="-5" dirty="0">
                <a:latin typeface="Trebuchet MS"/>
                <a:cs typeface="Trebuchet MS"/>
              </a:rPr>
              <a:t>г</a:t>
            </a:r>
            <a:r>
              <a:rPr sz="1600" spc="10" dirty="0">
                <a:latin typeface="Trebuchet MS"/>
                <a:cs typeface="Trebuchet MS"/>
              </a:rPr>
              <a:t>а</a:t>
            </a:r>
            <a:r>
              <a:rPr sz="1600" spc="20" dirty="0">
                <a:latin typeface="Trebuchet MS"/>
                <a:cs typeface="Trebuchet MS"/>
              </a:rPr>
              <a:t>низации  </a:t>
            </a:r>
            <a:r>
              <a:rPr sz="1600" spc="-25" dirty="0">
                <a:latin typeface="Trebuchet MS"/>
                <a:cs typeface="Trebuchet MS"/>
              </a:rPr>
              <a:t>от </a:t>
            </a:r>
            <a:r>
              <a:rPr sz="1600" dirty="0">
                <a:latin typeface="Trebuchet MS"/>
                <a:cs typeface="Trebuchet MS"/>
              </a:rPr>
              <a:t>злоумышленников </a:t>
            </a:r>
            <a:r>
              <a:rPr sz="1600" spc="685" dirty="0">
                <a:latin typeface="Trebuchet MS"/>
                <a:cs typeface="Trebuchet MS"/>
              </a:rPr>
              <a:t>– </a:t>
            </a:r>
            <a:r>
              <a:rPr sz="1600" spc="69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внешних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и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внутренних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116835" y="1277111"/>
            <a:ext cx="8054340" cy="4716780"/>
            <a:chOff x="2116835" y="1277111"/>
            <a:chExt cx="8054340" cy="47167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57444" y="2932176"/>
              <a:ext cx="1223772" cy="12237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6835" y="4718303"/>
              <a:ext cx="1149096" cy="114909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45295" y="1277111"/>
              <a:ext cx="1193292" cy="11932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07195" y="4629911"/>
              <a:ext cx="1363979" cy="13639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959490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311594" y="131800"/>
                  </a:moveTo>
                  <a:lnTo>
                    <a:pt x="260540" y="130479"/>
                  </a:lnTo>
                  <a:lnTo>
                    <a:pt x="210362" y="127431"/>
                  </a:lnTo>
                  <a:lnTo>
                    <a:pt x="161086" y="122720"/>
                  </a:lnTo>
                  <a:lnTo>
                    <a:pt x="112763" y="116382"/>
                  </a:lnTo>
                  <a:lnTo>
                    <a:pt x="65468" y="108496"/>
                  </a:lnTo>
                  <a:lnTo>
                    <a:pt x="19227" y="99110"/>
                  </a:lnTo>
                  <a:lnTo>
                    <a:pt x="10972" y="151218"/>
                  </a:lnTo>
                  <a:lnTo>
                    <a:pt x="4953" y="204952"/>
                  </a:lnTo>
                  <a:lnTo>
                    <a:pt x="1257" y="260121"/>
                  </a:lnTo>
                  <a:lnTo>
                    <a:pt x="0" y="316560"/>
                  </a:lnTo>
                  <a:lnTo>
                    <a:pt x="889" y="363626"/>
                  </a:lnTo>
                  <a:lnTo>
                    <a:pt x="3505" y="409625"/>
                  </a:lnTo>
                  <a:lnTo>
                    <a:pt x="7734" y="454545"/>
                  </a:lnTo>
                  <a:lnTo>
                    <a:pt x="13462" y="498373"/>
                  </a:lnTo>
                  <a:lnTo>
                    <a:pt x="60731" y="488518"/>
                  </a:lnTo>
                  <a:lnTo>
                    <a:pt x="109156" y="480161"/>
                  </a:lnTo>
                  <a:lnTo>
                    <a:pt x="158584" y="473341"/>
                  </a:lnTo>
                  <a:lnTo>
                    <a:pt x="208889" y="468122"/>
                  </a:lnTo>
                  <a:lnTo>
                    <a:pt x="259943" y="464566"/>
                  </a:lnTo>
                  <a:lnTo>
                    <a:pt x="311594" y="462724"/>
                  </a:lnTo>
                  <a:lnTo>
                    <a:pt x="311594" y="131800"/>
                  </a:lnTo>
                  <a:close/>
                </a:path>
                <a:path w="1003300" h="604520">
                  <a:moveTo>
                    <a:pt x="1002830" y="316560"/>
                  </a:moveTo>
                  <a:lnTo>
                    <a:pt x="1001090" y="267931"/>
                  </a:lnTo>
                  <a:lnTo>
                    <a:pt x="995934" y="220243"/>
                  </a:lnTo>
                  <a:lnTo>
                    <a:pt x="987475" y="173609"/>
                  </a:lnTo>
                  <a:lnTo>
                    <a:pt x="975842" y="128155"/>
                  </a:lnTo>
                  <a:lnTo>
                    <a:pt x="961161" y="83997"/>
                  </a:lnTo>
                  <a:lnTo>
                    <a:pt x="943546" y="41236"/>
                  </a:lnTo>
                  <a:lnTo>
                    <a:pt x="923112" y="0"/>
                  </a:lnTo>
                  <a:lnTo>
                    <a:pt x="883297" y="20574"/>
                  </a:lnTo>
                  <a:lnTo>
                    <a:pt x="841387" y="39509"/>
                  </a:lnTo>
                  <a:lnTo>
                    <a:pt x="797534" y="56845"/>
                  </a:lnTo>
                  <a:lnTo>
                    <a:pt x="751954" y="72555"/>
                  </a:lnTo>
                  <a:lnTo>
                    <a:pt x="704824" y="86664"/>
                  </a:lnTo>
                  <a:lnTo>
                    <a:pt x="711606" y="130479"/>
                  </a:lnTo>
                  <a:lnTo>
                    <a:pt x="716965" y="175425"/>
                  </a:lnTo>
                  <a:lnTo>
                    <a:pt x="720864" y="221437"/>
                  </a:lnTo>
                  <a:lnTo>
                    <a:pt x="723252" y="268503"/>
                  </a:lnTo>
                  <a:lnTo>
                    <a:pt x="724052" y="316560"/>
                  </a:lnTo>
                  <a:lnTo>
                    <a:pt x="723138" y="366102"/>
                  </a:lnTo>
                  <a:lnTo>
                    <a:pt x="720420" y="415124"/>
                  </a:lnTo>
                  <a:lnTo>
                    <a:pt x="715886" y="463435"/>
                  </a:lnTo>
                  <a:lnTo>
                    <a:pt x="709574" y="510806"/>
                  </a:lnTo>
                  <a:lnTo>
                    <a:pt x="759980" y="525691"/>
                  </a:lnTo>
                  <a:lnTo>
                    <a:pt x="808316" y="542556"/>
                  </a:lnTo>
                  <a:lnTo>
                    <a:pt x="854329" y="561327"/>
                  </a:lnTo>
                  <a:lnTo>
                    <a:pt x="897801" y="581888"/>
                  </a:lnTo>
                  <a:lnTo>
                    <a:pt x="938491" y="604151"/>
                  </a:lnTo>
                  <a:lnTo>
                    <a:pt x="957580" y="559943"/>
                  </a:lnTo>
                  <a:lnTo>
                    <a:pt x="973518" y="513981"/>
                  </a:lnTo>
                  <a:lnTo>
                    <a:pt x="986142" y="466458"/>
                  </a:lnTo>
                  <a:lnTo>
                    <a:pt x="995324" y="417588"/>
                  </a:lnTo>
                  <a:lnTo>
                    <a:pt x="1000937" y="367563"/>
                  </a:lnTo>
                  <a:lnTo>
                    <a:pt x="1002830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980636" y="5180863"/>
              <a:ext cx="893444" cy="467995"/>
            </a:xfrm>
            <a:custGeom>
              <a:avLst/>
              <a:gdLst/>
              <a:ahLst/>
              <a:cxnLst/>
              <a:rect l="l" t="t" r="r" b="b"/>
              <a:pathLst>
                <a:path w="893445" h="467995">
                  <a:moveTo>
                    <a:pt x="289420" y="0"/>
                  </a:moveTo>
                  <a:lnTo>
                    <a:pt x="239242" y="1765"/>
                  </a:lnTo>
                  <a:lnTo>
                    <a:pt x="189661" y="5130"/>
                  </a:lnTo>
                  <a:lnTo>
                    <a:pt x="140817" y="10096"/>
                  </a:lnTo>
                  <a:lnTo>
                    <a:pt x="92837" y="16662"/>
                  </a:lnTo>
                  <a:lnTo>
                    <a:pt x="45859" y="24841"/>
                  </a:lnTo>
                  <a:lnTo>
                    <a:pt x="0" y="34620"/>
                  </a:lnTo>
                  <a:lnTo>
                    <a:pt x="13957" y="98031"/>
                  </a:lnTo>
                  <a:lnTo>
                    <a:pt x="30988" y="157835"/>
                  </a:lnTo>
                  <a:lnTo>
                    <a:pt x="50888" y="213639"/>
                  </a:lnTo>
                  <a:lnTo>
                    <a:pt x="73482" y="265036"/>
                  </a:lnTo>
                  <a:lnTo>
                    <a:pt x="98539" y="311619"/>
                  </a:lnTo>
                  <a:lnTo>
                    <a:pt x="125869" y="352983"/>
                  </a:lnTo>
                  <a:lnTo>
                    <a:pt x="155257" y="388747"/>
                  </a:lnTo>
                  <a:lnTo>
                    <a:pt x="186512" y="418477"/>
                  </a:lnTo>
                  <a:lnTo>
                    <a:pt x="219430" y="441794"/>
                  </a:lnTo>
                  <a:lnTo>
                    <a:pt x="253796" y="458279"/>
                  </a:lnTo>
                  <a:lnTo>
                    <a:pt x="289420" y="467537"/>
                  </a:lnTo>
                  <a:lnTo>
                    <a:pt x="289420" y="0"/>
                  </a:lnTo>
                  <a:close/>
                </a:path>
                <a:path w="893445" h="467995">
                  <a:moveTo>
                    <a:pt x="893241" y="134759"/>
                  </a:moveTo>
                  <a:lnTo>
                    <a:pt x="892352" y="134759"/>
                  </a:lnTo>
                  <a:lnTo>
                    <a:pt x="852855" y="113017"/>
                  </a:lnTo>
                  <a:lnTo>
                    <a:pt x="810577" y="93002"/>
                  </a:lnTo>
                  <a:lnTo>
                    <a:pt x="765746" y="74790"/>
                  </a:lnTo>
                  <a:lnTo>
                    <a:pt x="718566" y="58407"/>
                  </a:lnTo>
                  <a:lnTo>
                    <a:pt x="669277" y="43929"/>
                  </a:lnTo>
                  <a:lnTo>
                    <a:pt x="618083" y="31407"/>
                  </a:lnTo>
                  <a:lnTo>
                    <a:pt x="565213" y="20891"/>
                  </a:lnTo>
                  <a:lnTo>
                    <a:pt x="510870" y="12433"/>
                  </a:lnTo>
                  <a:lnTo>
                    <a:pt x="455307" y="6096"/>
                  </a:lnTo>
                  <a:lnTo>
                    <a:pt x="398716" y="1943"/>
                  </a:lnTo>
                  <a:lnTo>
                    <a:pt x="341325" y="0"/>
                  </a:lnTo>
                  <a:lnTo>
                    <a:pt x="341325" y="466572"/>
                  </a:lnTo>
                  <a:lnTo>
                    <a:pt x="409105" y="441858"/>
                  </a:lnTo>
                  <a:lnTo>
                    <a:pt x="441464" y="419265"/>
                  </a:lnTo>
                  <a:lnTo>
                    <a:pt x="472465" y="390283"/>
                  </a:lnTo>
                  <a:lnTo>
                    <a:pt x="501853" y="355244"/>
                  </a:lnTo>
                  <a:lnTo>
                    <a:pt x="529348" y="314502"/>
                  </a:lnTo>
                  <a:lnTo>
                    <a:pt x="554710" y="268376"/>
                  </a:lnTo>
                  <a:lnTo>
                    <a:pt x="577672" y="217195"/>
                  </a:lnTo>
                  <a:lnTo>
                    <a:pt x="597979" y="161302"/>
                  </a:lnTo>
                  <a:lnTo>
                    <a:pt x="615365" y="101028"/>
                  </a:lnTo>
                  <a:lnTo>
                    <a:pt x="620064" y="91503"/>
                  </a:lnTo>
                  <a:lnTo>
                    <a:pt x="627659" y="84874"/>
                  </a:lnTo>
                  <a:lnTo>
                    <a:pt x="637044" y="81521"/>
                  </a:lnTo>
                  <a:lnTo>
                    <a:pt x="647153" y="81800"/>
                  </a:lnTo>
                  <a:lnTo>
                    <a:pt x="656209" y="86487"/>
                  </a:lnTo>
                  <a:lnTo>
                    <a:pt x="662736" y="94043"/>
                  </a:lnTo>
                  <a:lnTo>
                    <a:pt x="666026" y="103441"/>
                  </a:lnTo>
                  <a:lnTo>
                    <a:pt x="665353" y="113601"/>
                  </a:lnTo>
                  <a:lnTo>
                    <a:pt x="649833" y="167576"/>
                  </a:lnTo>
                  <a:lnTo>
                    <a:pt x="632180" y="218325"/>
                  </a:lnTo>
                  <a:lnTo>
                    <a:pt x="612533" y="265696"/>
                  </a:lnTo>
                  <a:lnTo>
                    <a:pt x="590994" y="309537"/>
                  </a:lnTo>
                  <a:lnTo>
                    <a:pt x="567702" y="349681"/>
                  </a:lnTo>
                  <a:lnTo>
                    <a:pt x="542772" y="385965"/>
                  </a:lnTo>
                  <a:lnTo>
                    <a:pt x="516318" y="418249"/>
                  </a:lnTo>
                  <a:lnTo>
                    <a:pt x="488467" y="446366"/>
                  </a:lnTo>
                  <a:lnTo>
                    <a:pt x="534924" y="432104"/>
                  </a:lnTo>
                  <a:lnTo>
                    <a:pt x="579831" y="414591"/>
                  </a:lnTo>
                  <a:lnTo>
                    <a:pt x="623049" y="393992"/>
                  </a:lnTo>
                  <a:lnTo>
                    <a:pt x="664464" y="370433"/>
                  </a:lnTo>
                  <a:lnTo>
                    <a:pt x="703948" y="344068"/>
                  </a:lnTo>
                  <a:lnTo>
                    <a:pt x="741362" y="315036"/>
                  </a:lnTo>
                  <a:lnTo>
                    <a:pt x="776605" y="283464"/>
                  </a:lnTo>
                  <a:lnTo>
                    <a:pt x="809548" y="249516"/>
                  </a:lnTo>
                  <a:lnTo>
                    <a:pt x="840041" y="213309"/>
                  </a:lnTo>
                  <a:lnTo>
                    <a:pt x="867981" y="175018"/>
                  </a:lnTo>
                  <a:lnTo>
                    <a:pt x="893241" y="134759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718273" y="5228041"/>
              <a:ext cx="403860" cy="399415"/>
            </a:xfrm>
            <a:custGeom>
              <a:avLst/>
              <a:gdLst/>
              <a:ahLst/>
              <a:cxnLst/>
              <a:rect l="l" t="t" r="r" b="b"/>
              <a:pathLst>
                <a:path w="403859" h="399414">
                  <a:moveTo>
                    <a:pt x="212384" y="0"/>
                  </a:moveTo>
                  <a:lnTo>
                    <a:pt x="165940" y="14055"/>
                  </a:lnTo>
                  <a:lnTo>
                    <a:pt x="121347" y="29791"/>
                  </a:lnTo>
                  <a:lnTo>
                    <a:pt x="78828" y="47256"/>
                  </a:lnTo>
                  <a:lnTo>
                    <a:pt x="38604" y="66499"/>
                  </a:lnTo>
                  <a:lnTo>
                    <a:pt x="897" y="87571"/>
                  </a:lnTo>
                  <a:lnTo>
                    <a:pt x="0" y="87571"/>
                  </a:lnTo>
                  <a:lnTo>
                    <a:pt x="25226" y="127810"/>
                  </a:lnTo>
                  <a:lnTo>
                    <a:pt x="53138" y="166057"/>
                  </a:lnTo>
                  <a:lnTo>
                    <a:pt x="83606" y="202181"/>
                  </a:lnTo>
                  <a:lnTo>
                    <a:pt x="116499" y="236053"/>
                  </a:lnTo>
                  <a:lnTo>
                    <a:pt x="151688" y="267543"/>
                  </a:lnTo>
                  <a:lnTo>
                    <a:pt x="189042" y="296520"/>
                  </a:lnTo>
                  <a:lnTo>
                    <a:pt x="228432" y="322856"/>
                  </a:lnTo>
                  <a:lnTo>
                    <a:pt x="269727" y="346421"/>
                  </a:lnTo>
                  <a:lnTo>
                    <a:pt x="312798" y="367084"/>
                  </a:lnTo>
                  <a:lnTo>
                    <a:pt x="357515" y="384716"/>
                  </a:lnTo>
                  <a:lnTo>
                    <a:pt x="403747" y="399187"/>
                  </a:lnTo>
                  <a:lnTo>
                    <a:pt x="374765" y="369735"/>
                  </a:lnTo>
                  <a:lnTo>
                    <a:pt x="347452" y="336017"/>
                  </a:lnTo>
                  <a:lnTo>
                    <a:pt x="321920" y="298264"/>
                  </a:lnTo>
                  <a:lnTo>
                    <a:pt x="298280" y="256708"/>
                  </a:lnTo>
                  <a:lnTo>
                    <a:pt x="276645" y="211582"/>
                  </a:lnTo>
                  <a:lnTo>
                    <a:pt x="257126" y="163116"/>
                  </a:lnTo>
                  <a:lnTo>
                    <a:pt x="239835" y="111542"/>
                  </a:lnTo>
                  <a:lnTo>
                    <a:pt x="224883" y="57093"/>
                  </a:lnTo>
                  <a:lnTo>
                    <a:pt x="21238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629824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298907" y="86664"/>
                  </a:moveTo>
                  <a:lnTo>
                    <a:pt x="251294" y="72555"/>
                  </a:lnTo>
                  <a:lnTo>
                    <a:pt x="205498" y="56845"/>
                  </a:lnTo>
                  <a:lnTo>
                    <a:pt x="161696" y="39509"/>
                  </a:lnTo>
                  <a:lnTo>
                    <a:pt x="120053" y="20574"/>
                  </a:lnTo>
                  <a:lnTo>
                    <a:pt x="80746" y="0"/>
                  </a:lnTo>
                  <a:lnTo>
                    <a:pt x="79730" y="0"/>
                  </a:lnTo>
                  <a:lnTo>
                    <a:pt x="59283" y="41236"/>
                  </a:lnTo>
                  <a:lnTo>
                    <a:pt x="41668" y="83997"/>
                  </a:lnTo>
                  <a:lnTo>
                    <a:pt x="26987" y="128155"/>
                  </a:lnTo>
                  <a:lnTo>
                    <a:pt x="15354" y="173609"/>
                  </a:lnTo>
                  <a:lnTo>
                    <a:pt x="6908" y="220243"/>
                  </a:lnTo>
                  <a:lnTo>
                    <a:pt x="1752" y="267931"/>
                  </a:lnTo>
                  <a:lnTo>
                    <a:pt x="0" y="316560"/>
                  </a:lnTo>
                  <a:lnTo>
                    <a:pt x="1905" y="367563"/>
                  </a:lnTo>
                  <a:lnTo>
                    <a:pt x="7518" y="417588"/>
                  </a:lnTo>
                  <a:lnTo>
                    <a:pt x="16700" y="466458"/>
                  </a:lnTo>
                  <a:lnTo>
                    <a:pt x="29324" y="513981"/>
                  </a:lnTo>
                  <a:lnTo>
                    <a:pt x="45250" y="559943"/>
                  </a:lnTo>
                  <a:lnTo>
                    <a:pt x="64350" y="604151"/>
                  </a:lnTo>
                  <a:lnTo>
                    <a:pt x="105029" y="581888"/>
                  </a:lnTo>
                  <a:lnTo>
                    <a:pt x="148501" y="561327"/>
                  </a:lnTo>
                  <a:lnTo>
                    <a:pt x="194500" y="542556"/>
                  </a:lnTo>
                  <a:lnTo>
                    <a:pt x="242785" y="525691"/>
                  </a:lnTo>
                  <a:lnTo>
                    <a:pt x="293141" y="510806"/>
                  </a:lnTo>
                  <a:lnTo>
                    <a:pt x="286842" y="464083"/>
                  </a:lnTo>
                  <a:lnTo>
                    <a:pt x="282359" y="416191"/>
                  </a:lnTo>
                  <a:lnTo>
                    <a:pt x="279666" y="367030"/>
                  </a:lnTo>
                  <a:lnTo>
                    <a:pt x="278777" y="316560"/>
                  </a:lnTo>
                  <a:lnTo>
                    <a:pt x="279577" y="268503"/>
                  </a:lnTo>
                  <a:lnTo>
                    <a:pt x="281990" y="221437"/>
                  </a:lnTo>
                  <a:lnTo>
                    <a:pt x="286004" y="175425"/>
                  </a:lnTo>
                  <a:lnTo>
                    <a:pt x="291642" y="130479"/>
                  </a:lnTo>
                  <a:lnTo>
                    <a:pt x="298907" y="86664"/>
                  </a:lnTo>
                  <a:close/>
                </a:path>
                <a:path w="1003300" h="604520">
                  <a:moveTo>
                    <a:pt x="1002703" y="316560"/>
                  </a:moveTo>
                  <a:lnTo>
                    <a:pt x="1001483" y="260121"/>
                  </a:lnTo>
                  <a:lnTo>
                    <a:pt x="997927" y="204952"/>
                  </a:lnTo>
                  <a:lnTo>
                    <a:pt x="992212" y="151218"/>
                  </a:lnTo>
                  <a:lnTo>
                    <a:pt x="984504" y="99110"/>
                  </a:lnTo>
                  <a:lnTo>
                    <a:pt x="938199" y="108496"/>
                  </a:lnTo>
                  <a:lnTo>
                    <a:pt x="890765" y="116382"/>
                  </a:lnTo>
                  <a:lnTo>
                    <a:pt x="842314" y="122720"/>
                  </a:lnTo>
                  <a:lnTo>
                    <a:pt x="792975" y="127431"/>
                  </a:lnTo>
                  <a:lnTo>
                    <a:pt x="742873" y="130479"/>
                  </a:lnTo>
                  <a:lnTo>
                    <a:pt x="692137" y="131800"/>
                  </a:lnTo>
                  <a:lnTo>
                    <a:pt x="692137" y="462724"/>
                  </a:lnTo>
                  <a:lnTo>
                    <a:pt x="743775" y="464566"/>
                  </a:lnTo>
                  <a:lnTo>
                    <a:pt x="794664" y="468122"/>
                  </a:lnTo>
                  <a:lnTo>
                    <a:pt x="844727" y="473341"/>
                  </a:lnTo>
                  <a:lnTo>
                    <a:pt x="893902" y="480161"/>
                  </a:lnTo>
                  <a:lnTo>
                    <a:pt x="942098" y="488518"/>
                  </a:lnTo>
                  <a:lnTo>
                    <a:pt x="989253" y="498373"/>
                  </a:lnTo>
                  <a:lnTo>
                    <a:pt x="995032" y="453974"/>
                  </a:lnTo>
                  <a:lnTo>
                    <a:pt x="999248" y="408863"/>
                  </a:lnTo>
                  <a:lnTo>
                    <a:pt x="1001826" y="363054"/>
                  </a:lnTo>
                  <a:lnTo>
                    <a:pt x="1002703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3" name="object 33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38" name="object 38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3" name="object 43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9488573" y="4282448"/>
            <a:ext cx="795655" cy="582930"/>
            <a:chOff x="9488573" y="4282448"/>
            <a:chExt cx="795655" cy="582930"/>
          </a:xfrm>
        </p:grpSpPr>
        <p:sp>
          <p:nvSpPr>
            <p:cNvPr id="46" name="object 46"/>
            <p:cNvSpPr/>
            <p:nvPr/>
          </p:nvSpPr>
          <p:spPr>
            <a:xfrm>
              <a:off x="9488573" y="4282448"/>
              <a:ext cx="549275" cy="542925"/>
            </a:xfrm>
            <a:custGeom>
              <a:avLst/>
              <a:gdLst/>
              <a:ahLst/>
              <a:cxnLst/>
              <a:rect l="l" t="t" r="r" b="b"/>
              <a:pathLst>
                <a:path w="549275" h="542925">
                  <a:moveTo>
                    <a:pt x="397082" y="0"/>
                  </a:moveTo>
                  <a:lnTo>
                    <a:pt x="348715" y="5616"/>
                  </a:lnTo>
                  <a:lnTo>
                    <a:pt x="304233" y="21598"/>
                  </a:lnTo>
                  <a:lnTo>
                    <a:pt x="264933" y="46648"/>
                  </a:lnTo>
                  <a:lnTo>
                    <a:pt x="232111" y="79468"/>
                  </a:lnTo>
                  <a:lnTo>
                    <a:pt x="207062" y="118758"/>
                  </a:lnTo>
                  <a:lnTo>
                    <a:pt x="191082" y="163220"/>
                  </a:lnTo>
                  <a:lnTo>
                    <a:pt x="185467" y="211556"/>
                  </a:lnTo>
                  <a:lnTo>
                    <a:pt x="136347" y="218230"/>
                  </a:lnTo>
                  <a:lnTo>
                    <a:pt x="92095" y="237038"/>
                  </a:lnTo>
                  <a:lnTo>
                    <a:pt x="54521" y="266160"/>
                  </a:lnTo>
                  <a:lnTo>
                    <a:pt x="25440" y="303776"/>
                  </a:lnTo>
                  <a:lnTo>
                    <a:pt x="6662" y="348067"/>
                  </a:lnTo>
                  <a:lnTo>
                    <a:pt x="0" y="397213"/>
                  </a:lnTo>
                  <a:lnTo>
                    <a:pt x="6662" y="446714"/>
                  </a:lnTo>
                  <a:lnTo>
                    <a:pt x="25440" y="491105"/>
                  </a:lnTo>
                  <a:lnTo>
                    <a:pt x="54521" y="528650"/>
                  </a:lnTo>
                  <a:lnTo>
                    <a:pt x="72285" y="542344"/>
                  </a:lnTo>
                  <a:lnTo>
                    <a:pt x="548833" y="65529"/>
                  </a:lnTo>
                  <a:lnTo>
                    <a:pt x="529910" y="46648"/>
                  </a:lnTo>
                  <a:lnTo>
                    <a:pt x="490476" y="21598"/>
                  </a:lnTo>
                  <a:lnTo>
                    <a:pt x="445774" y="5616"/>
                  </a:lnTo>
                  <a:lnTo>
                    <a:pt x="397082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560859" y="4347978"/>
              <a:ext cx="636905" cy="517525"/>
            </a:xfrm>
            <a:custGeom>
              <a:avLst/>
              <a:gdLst/>
              <a:ahLst/>
              <a:cxnLst/>
              <a:rect l="l" t="t" r="r" b="b"/>
              <a:pathLst>
                <a:path w="636904" h="517525">
                  <a:moveTo>
                    <a:pt x="476547" y="0"/>
                  </a:moveTo>
                  <a:lnTo>
                    <a:pt x="0" y="476814"/>
                  </a:lnTo>
                  <a:lnTo>
                    <a:pt x="19809" y="492086"/>
                  </a:lnTo>
                  <a:lnTo>
                    <a:pt x="64062" y="510737"/>
                  </a:lnTo>
                  <a:lnTo>
                    <a:pt x="113182" y="517339"/>
                  </a:lnTo>
                  <a:lnTo>
                    <a:pt x="295957" y="517339"/>
                  </a:lnTo>
                  <a:lnTo>
                    <a:pt x="636836" y="176348"/>
                  </a:lnTo>
                  <a:lnTo>
                    <a:pt x="630586" y="171508"/>
                  </a:lnTo>
                  <a:lnTo>
                    <a:pt x="586310" y="152700"/>
                  </a:lnTo>
                  <a:lnTo>
                    <a:pt x="537181" y="146026"/>
                  </a:lnTo>
                  <a:lnTo>
                    <a:pt x="531571" y="97690"/>
                  </a:lnTo>
                  <a:lnTo>
                    <a:pt x="515591" y="53228"/>
                  </a:lnTo>
                  <a:lnTo>
                    <a:pt x="490517" y="13938"/>
                  </a:lnTo>
                  <a:lnTo>
                    <a:pt x="47654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856816" y="4524326"/>
              <a:ext cx="427355" cy="340995"/>
            </a:xfrm>
            <a:custGeom>
              <a:avLst/>
              <a:gdLst/>
              <a:ahLst/>
              <a:cxnLst/>
              <a:rect l="l" t="t" r="r" b="b"/>
              <a:pathLst>
                <a:path w="427354" h="340995">
                  <a:moveTo>
                    <a:pt x="340879" y="0"/>
                  </a:moveTo>
                  <a:lnTo>
                    <a:pt x="0" y="340991"/>
                  </a:lnTo>
                  <a:lnTo>
                    <a:pt x="241223" y="340991"/>
                  </a:lnTo>
                  <a:lnTo>
                    <a:pt x="290352" y="334388"/>
                  </a:lnTo>
                  <a:lnTo>
                    <a:pt x="334629" y="315737"/>
                  </a:lnTo>
                  <a:lnTo>
                    <a:pt x="372233" y="286772"/>
                  </a:lnTo>
                  <a:lnTo>
                    <a:pt x="401345" y="249226"/>
                  </a:lnTo>
                  <a:lnTo>
                    <a:pt x="420147" y="204836"/>
                  </a:lnTo>
                  <a:lnTo>
                    <a:pt x="426819" y="155334"/>
                  </a:lnTo>
                  <a:lnTo>
                    <a:pt x="420147" y="106189"/>
                  </a:lnTo>
                  <a:lnTo>
                    <a:pt x="401345" y="61898"/>
                  </a:lnTo>
                  <a:lnTo>
                    <a:pt x="372233" y="24281"/>
                  </a:lnTo>
                  <a:lnTo>
                    <a:pt x="34087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1" name="object 51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7578142" y="5956218"/>
            <a:ext cx="2769235" cy="902335"/>
            <a:chOff x="7578142" y="5956218"/>
            <a:chExt cx="2769235" cy="902335"/>
          </a:xfrm>
        </p:grpSpPr>
        <p:sp>
          <p:nvSpPr>
            <p:cNvPr id="54" name="object 54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544063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578142" y="6295644"/>
              <a:ext cx="1846580" cy="562610"/>
            </a:xfrm>
            <a:custGeom>
              <a:avLst/>
              <a:gdLst/>
              <a:ahLst/>
              <a:cxnLst/>
              <a:rect l="l" t="t" r="r" b="b"/>
              <a:pathLst>
                <a:path w="1846579" h="562609">
                  <a:moveTo>
                    <a:pt x="0" y="562354"/>
                  </a:moveTo>
                  <a:lnTo>
                    <a:pt x="1845959" y="562354"/>
                  </a:lnTo>
                  <a:lnTo>
                    <a:pt x="1845959" y="0"/>
                  </a:lnTo>
                  <a:lnTo>
                    <a:pt x="0" y="0"/>
                  </a:lnTo>
                  <a:lnTo>
                    <a:pt x="0" y="562354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578142" y="6295644"/>
              <a:ext cx="615315" cy="562610"/>
            </a:xfrm>
            <a:custGeom>
              <a:avLst/>
              <a:gdLst/>
              <a:ahLst/>
              <a:cxnLst/>
              <a:rect l="l" t="t" r="r" b="b"/>
              <a:pathLst>
                <a:path w="615315" h="562609">
                  <a:moveTo>
                    <a:pt x="0" y="562354"/>
                  </a:moveTo>
                  <a:lnTo>
                    <a:pt x="615234" y="562354"/>
                  </a:lnTo>
                  <a:lnTo>
                    <a:pt x="615234" y="0"/>
                  </a:lnTo>
                  <a:lnTo>
                    <a:pt x="0" y="0"/>
                  </a:lnTo>
                  <a:lnTo>
                    <a:pt x="0" y="562354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808739" y="6295644"/>
              <a:ext cx="615950" cy="562610"/>
            </a:xfrm>
            <a:custGeom>
              <a:avLst/>
              <a:gdLst/>
              <a:ahLst/>
              <a:cxnLst/>
              <a:rect l="l" t="t" r="r" b="b"/>
              <a:pathLst>
                <a:path w="615950" h="562609">
                  <a:moveTo>
                    <a:pt x="0" y="562354"/>
                  </a:moveTo>
                  <a:lnTo>
                    <a:pt x="615362" y="562354"/>
                  </a:lnTo>
                  <a:lnTo>
                    <a:pt x="615362" y="0"/>
                  </a:lnTo>
                  <a:lnTo>
                    <a:pt x="0" y="0"/>
                  </a:lnTo>
                  <a:lnTo>
                    <a:pt x="0" y="562354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193376" y="6295644"/>
              <a:ext cx="615950" cy="562610"/>
            </a:xfrm>
            <a:custGeom>
              <a:avLst/>
              <a:gdLst/>
              <a:ahLst/>
              <a:cxnLst/>
              <a:rect l="l" t="t" r="r" b="b"/>
              <a:pathLst>
                <a:path w="615950" h="562609">
                  <a:moveTo>
                    <a:pt x="0" y="562354"/>
                  </a:moveTo>
                  <a:lnTo>
                    <a:pt x="615362" y="562354"/>
                  </a:lnTo>
                  <a:lnTo>
                    <a:pt x="615362" y="0"/>
                  </a:lnTo>
                  <a:lnTo>
                    <a:pt x="0" y="0"/>
                  </a:lnTo>
                  <a:lnTo>
                    <a:pt x="0" y="56235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6655161" y="6295644"/>
            <a:ext cx="923290" cy="186055"/>
            <a:chOff x="6655161" y="6295644"/>
            <a:chExt cx="923290" cy="186055"/>
          </a:xfrm>
        </p:grpSpPr>
        <p:sp>
          <p:nvSpPr>
            <p:cNvPr id="61" name="object 61"/>
            <p:cNvSpPr/>
            <p:nvPr/>
          </p:nvSpPr>
          <p:spPr>
            <a:xfrm>
              <a:off x="7104086" y="6305337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0" y="0"/>
                  </a:moveTo>
                  <a:lnTo>
                    <a:pt x="25002" y="0"/>
                  </a:lnTo>
                </a:path>
              </a:pathLst>
            </a:custGeom>
            <a:ln w="1938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10347081" y="6295644"/>
            <a:ext cx="923290" cy="186055"/>
            <a:chOff x="10347081" y="6295644"/>
            <a:chExt cx="923290" cy="186055"/>
          </a:xfrm>
        </p:grpSpPr>
        <p:sp>
          <p:nvSpPr>
            <p:cNvPr id="65" name="object 65"/>
            <p:cNvSpPr/>
            <p:nvPr/>
          </p:nvSpPr>
          <p:spPr>
            <a:xfrm>
              <a:off x="10796134" y="6305337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0" y="0"/>
                  </a:moveTo>
                  <a:lnTo>
                    <a:pt x="25002" y="0"/>
                  </a:lnTo>
                </a:path>
              </a:pathLst>
            </a:custGeom>
            <a:ln w="1938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034708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655" y="0"/>
                  </a:moveTo>
                  <a:lnTo>
                    <a:pt x="359655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2963114" y="6295644"/>
            <a:ext cx="923290" cy="562610"/>
            <a:chOff x="2963114" y="6295644"/>
            <a:chExt cx="923290" cy="562610"/>
          </a:xfrm>
        </p:grpSpPr>
        <p:sp>
          <p:nvSpPr>
            <p:cNvPr id="69" name="object 69"/>
            <p:cNvSpPr/>
            <p:nvPr/>
          </p:nvSpPr>
          <p:spPr>
            <a:xfrm>
              <a:off x="2963114" y="6295644"/>
              <a:ext cx="923290" cy="562610"/>
            </a:xfrm>
            <a:custGeom>
              <a:avLst/>
              <a:gdLst/>
              <a:ahLst/>
              <a:cxnLst/>
              <a:rect l="l" t="t" r="r" b="b"/>
              <a:pathLst>
                <a:path w="923289" h="562609">
                  <a:moveTo>
                    <a:pt x="0" y="562354"/>
                  </a:moveTo>
                  <a:lnTo>
                    <a:pt x="922979" y="562354"/>
                  </a:lnTo>
                  <a:lnTo>
                    <a:pt x="922979" y="0"/>
                  </a:lnTo>
                  <a:lnTo>
                    <a:pt x="0" y="0"/>
                  </a:lnTo>
                  <a:lnTo>
                    <a:pt x="0" y="562354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059244" y="6464132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303416" y="6295644"/>
              <a:ext cx="243840" cy="548640"/>
            </a:xfrm>
            <a:custGeom>
              <a:avLst/>
              <a:gdLst/>
              <a:ahLst/>
              <a:cxnLst/>
              <a:rect l="l" t="t" r="r" b="b"/>
              <a:pathLst>
                <a:path w="243839" h="548640">
                  <a:moveTo>
                    <a:pt x="0" y="548460"/>
                  </a:moveTo>
                  <a:lnTo>
                    <a:pt x="243273" y="548460"/>
                  </a:lnTo>
                  <a:lnTo>
                    <a:pt x="243273" y="0"/>
                  </a:lnTo>
                  <a:lnTo>
                    <a:pt x="0" y="0"/>
                  </a:lnTo>
                  <a:lnTo>
                    <a:pt x="0" y="54846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372624" y="6295643"/>
              <a:ext cx="105410" cy="548640"/>
            </a:xfrm>
            <a:custGeom>
              <a:avLst/>
              <a:gdLst/>
              <a:ahLst/>
              <a:cxnLst/>
              <a:rect l="l" t="t" r="r" b="b"/>
              <a:pathLst>
                <a:path w="105410" h="548640">
                  <a:moveTo>
                    <a:pt x="34734" y="0"/>
                  </a:moveTo>
                  <a:lnTo>
                    <a:pt x="0" y="0"/>
                  </a:lnTo>
                  <a:lnTo>
                    <a:pt x="0" y="409956"/>
                  </a:lnTo>
                  <a:lnTo>
                    <a:pt x="34734" y="409956"/>
                  </a:lnTo>
                  <a:lnTo>
                    <a:pt x="34734" y="0"/>
                  </a:lnTo>
                  <a:close/>
                </a:path>
                <a:path w="105410" h="548640">
                  <a:moveTo>
                    <a:pt x="104851" y="479209"/>
                  </a:moveTo>
                  <a:lnTo>
                    <a:pt x="0" y="479209"/>
                  </a:lnTo>
                  <a:lnTo>
                    <a:pt x="0" y="548462"/>
                  </a:lnTo>
                  <a:lnTo>
                    <a:pt x="104851" y="548462"/>
                  </a:lnTo>
                  <a:lnTo>
                    <a:pt x="104851" y="479209"/>
                  </a:lnTo>
                  <a:close/>
                </a:path>
                <a:path w="105410" h="548640">
                  <a:moveTo>
                    <a:pt x="104851" y="0"/>
                  </a:moveTo>
                  <a:lnTo>
                    <a:pt x="70243" y="0"/>
                  </a:lnTo>
                  <a:lnTo>
                    <a:pt x="70243" y="409956"/>
                  </a:lnTo>
                  <a:lnTo>
                    <a:pt x="104851" y="409956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78" name="object 78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81" name="object 81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90" name="object 90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94" name="object 94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99" name="object 99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00" name="object 100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05" name="object 105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06" name="object 106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12" name="object 11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9160" y="388620"/>
              <a:ext cx="4117848" cy="1056131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0" y="1018032"/>
              <a:ext cx="12192000" cy="5278120"/>
            </a:xfrm>
            <a:custGeom>
              <a:avLst/>
              <a:gdLst/>
              <a:ahLst/>
              <a:cxnLst/>
              <a:rect l="l" t="t" r="r" b="b"/>
              <a:pathLst>
                <a:path w="12192000" h="5278120">
                  <a:moveTo>
                    <a:pt x="0" y="5277612"/>
                  </a:moveTo>
                  <a:lnTo>
                    <a:pt x="12192000" y="5277612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277612"/>
                  </a:lnTo>
                  <a:close/>
                </a:path>
              </a:pathLst>
            </a:custGeom>
            <a:solidFill>
              <a:srgbClr val="B3C8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06690" y="405530"/>
              <a:ext cx="275792" cy="123306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1245501" y="402919"/>
              <a:ext cx="1119505" cy="107950"/>
            </a:xfrm>
            <a:custGeom>
              <a:avLst/>
              <a:gdLst/>
              <a:ahLst/>
              <a:cxnLst/>
              <a:rect l="l" t="t" r="r" b="b"/>
              <a:pathLst>
                <a:path w="1119505" h="107950">
                  <a:moveTo>
                    <a:pt x="70916" y="76085"/>
                  </a:moveTo>
                  <a:lnTo>
                    <a:pt x="68503" y="62306"/>
                  </a:lnTo>
                  <a:lnTo>
                    <a:pt x="65176" y="57708"/>
                  </a:lnTo>
                  <a:lnTo>
                    <a:pt x="61404" y="52463"/>
                  </a:lnTo>
                  <a:lnTo>
                    <a:pt x="55143" y="49263"/>
                  </a:lnTo>
                  <a:lnTo>
                    <a:pt x="55143" y="76085"/>
                  </a:lnTo>
                  <a:lnTo>
                    <a:pt x="54000" y="84074"/>
                  </a:lnTo>
                  <a:lnTo>
                    <a:pt x="49898" y="88861"/>
                  </a:lnTo>
                  <a:lnTo>
                    <a:pt x="41859" y="91198"/>
                  </a:lnTo>
                  <a:lnTo>
                    <a:pt x="28905" y="91821"/>
                  </a:lnTo>
                  <a:lnTo>
                    <a:pt x="13119" y="91821"/>
                  </a:lnTo>
                  <a:lnTo>
                    <a:pt x="13119" y="57708"/>
                  </a:lnTo>
                  <a:lnTo>
                    <a:pt x="31559" y="57708"/>
                  </a:lnTo>
                  <a:lnTo>
                    <a:pt x="41859" y="58737"/>
                  </a:lnTo>
                  <a:lnTo>
                    <a:pt x="49237" y="61976"/>
                  </a:lnTo>
                  <a:lnTo>
                    <a:pt x="53657" y="67678"/>
                  </a:lnTo>
                  <a:lnTo>
                    <a:pt x="55143" y="76085"/>
                  </a:lnTo>
                  <a:lnTo>
                    <a:pt x="55143" y="49263"/>
                  </a:lnTo>
                  <a:lnTo>
                    <a:pt x="49860" y="46558"/>
                  </a:lnTo>
                  <a:lnTo>
                    <a:pt x="34124" y="44589"/>
                  </a:lnTo>
                  <a:lnTo>
                    <a:pt x="13119" y="44589"/>
                  </a:lnTo>
                  <a:lnTo>
                    <a:pt x="13119" y="18364"/>
                  </a:lnTo>
                  <a:lnTo>
                    <a:pt x="63030" y="18364"/>
                  </a:lnTo>
                  <a:lnTo>
                    <a:pt x="63030" y="2616"/>
                  </a:lnTo>
                  <a:lnTo>
                    <a:pt x="0" y="2616"/>
                  </a:lnTo>
                  <a:lnTo>
                    <a:pt x="0" y="104940"/>
                  </a:lnTo>
                  <a:lnTo>
                    <a:pt x="36791" y="104940"/>
                  </a:lnTo>
                  <a:lnTo>
                    <a:pt x="54317" y="102273"/>
                  </a:lnTo>
                  <a:lnTo>
                    <a:pt x="64693" y="95427"/>
                  </a:lnTo>
                  <a:lnTo>
                    <a:pt x="66611" y="91821"/>
                  </a:lnTo>
                  <a:lnTo>
                    <a:pt x="69646" y="86118"/>
                  </a:lnTo>
                  <a:lnTo>
                    <a:pt x="70916" y="76085"/>
                  </a:lnTo>
                  <a:close/>
                </a:path>
                <a:path w="1119505" h="107950">
                  <a:moveTo>
                    <a:pt x="154952" y="2413"/>
                  </a:moveTo>
                  <a:lnTo>
                    <a:pt x="84035" y="2413"/>
                  </a:lnTo>
                  <a:lnTo>
                    <a:pt x="84035" y="18910"/>
                  </a:lnTo>
                  <a:lnTo>
                    <a:pt x="84035" y="44297"/>
                  </a:lnTo>
                  <a:lnTo>
                    <a:pt x="84035" y="58254"/>
                  </a:lnTo>
                  <a:lnTo>
                    <a:pt x="84035" y="91262"/>
                  </a:lnTo>
                  <a:lnTo>
                    <a:pt x="84035" y="105219"/>
                  </a:lnTo>
                  <a:lnTo>
                    <a:pt x="154952" y="105219"/>
                  </a:lnTo>
                  <a:lnTo>
                    <a:pt x="154952" y="91262"/>
                  </a:lnTo>
                  <a:lnTo>
                    <a:pt x="99822" y="91262"/>
                  </a:lnTo>
                  <a:lnTo>
                    <a:pt x="99822" y="58254"/>
                  </a:lnTo>
                  <a:lnTo>
                    <a:pt x="149720" y="58254"/>
                  </a:lnTo>
                  <a:lnTo>
                    <a:pt x="149720" y="44297"/>
                  </a:lnTo>
                  <a:lnTo>
                    <a:pt x="99822" y="44297"/>
                  </a:lnTo>
                  <a:lnTo>
                    <a:pt x="99822" y="18910"/>
                  </a:lnTo>
                  <a:lnTo>
                    <a:pt x="154952" y="18910"/>
                  </a:lnTo>
                  <a:lnTo>
                    <a:pt x="154952" y="2413"/>
                  </a:lnTo>
                  <a:close/>
                </a:path>
                <a:path w="1119505" h="107950">
                  <a:moveTo>
                    <a:pt x="244309" y="76085"/>
                  </a:moveTo>
                  <a:lnTo>
                    <a:pt x="243725" y="69811"/>
                  </a:lnTo>
                  <a:lnTo>
                    <a:pt x="241655" y="63284"/>
                  </a:lnTo>
                  <a:lnTo>
                    <a:pt x="237617" y="57264"/>
                  </a:lnTo>
                  <a:lnTo>
                    <a:pt x="231101" y="52463"/>
                  </a:lnTo>
                  <a:lnTo>
                    <a:pt x="234988" y="48031"/>
                  </a:lnTo>
                  <a:lnTo>
                    <a:pt x="238366" y="42621"/>
                  </a:lnTo>
                  <a:lnTo>
                    <a:pt x="240753" y="36233"/>
                  </a:lnTo>
                  <a:lnTo>
                    <a:pt x="241642" y="28854"/>
                  </a:lnTo>
                  <a:lnTo>
                    <a:pt x="238861" y="18110"/>
                  </a:lnTo>
                  <a:lnTo>
                    <a:pt x="236639" y="15735"/>
                  </a:lnTo>
                  <a:lnTo>
                    <a:pt x="231127" y="9829"/>
                  </a:lnTo>
                  <a:lnTo>
                    <a:pt x="219468" y="4495"/>
                  </a:lnTo>
                  <a:lnTo>
                    <a:pt x="204863" y="2616"/>
                  </a:lnTo>
                  <a:lnTo>
                    <a:pt x="189128" y="4584"/>
                  </a:lnTo>
                  <a:lnTo>
                    <a:pt x="177596" y="10490"/>
                  </a:lnTo>
                  <a:lnTo>
                    <a:pt x="170497" y="20320"/>
                  </a:lnTo>
                  <a:lnTo>
                    <a:pt x="168071" y="34099"/>
                  </a:lnTo>
                  <a:lnTo>
                    <a:pt x="168071" y="36728"/>
                  </a:lnTo>
                  <a:lnTo>
                    <a:pt x="183857" y="36728"/>
                  </a:lnTo>
                  <a:lnTo>
                    <a:pt x="183857" y="34099"/>
                  </a:lnTo>
                  <a:lnTo>
                    <a:pt x="186029" y="24587"/>
                  </a:lnTo>
                  <a:lnTo>
                    <a:pt x="191401" y="19011"/>
                  </a:lnTo>
                  <a:lnTo>
                    <a:pt x="198247" y="16395"/>
                  </a:lnTo>
                  <a:lnTo>
                    <a:pt x="204863" y="15735"/>
                  </a:lnTo>
                  <a:lnTo>
                    <a:pt x="225869" y="15735"/>
                  </a:lnTo>
                  <a:lnTo>
                    <a:pt x="225869" y="39344"/>
                  </a:lnTo>
                  <a:lnTo>
                    <a:pt x="220637" y="44589"/>
                  </a:lnTo>
                  <a:lnTo>
                    <a:pt x="196977" y="44589"/>
                  </a:lnTo>
                  <a:lnTo>
                    <a:pt x="196977" y="57708"/>
                  </a:lnTo>
                  <a:lnTo>
                    <a:pt x="207518" y="57708"/>
                  </a:lnTo>
                  <a:lnTo>
                    <a:pt x="216331" y="59105"/>
                  </a:lnTo>
                  <a:lnTo>
                    <a:pt x="222948" y="62953"/>
                  </a:lnTo>
                  <a:lnTo>
                    <a:pt x="227088" y="68783"/>
                  </a:lnTo>
                  <a:lnTo>
                    <a:pt x="228523" y="76085"/>
                  </a:lnTo>
                  <a:lnTo>
                    <a:pt x="226314" y="85585"/>
                  </a:lnTo>
                  <a:lnTo>
                    <a:pt x="220649" y="91160"/>
                  </a:lnTo>
                  <a:lnTo>
                    <a:pt x="213004" y="93789"/>
                  </a:lnTo>
                  <a:lnTo>
                    <a:pt x="204863" y="94449"/>
                  </a:lnTo>
                  <a:lnTo>
                    <a:pt x="194881" y="93014"/>
                  </a:lnTo>
                  <a:lnTo>
                    <a:pt x="188112" y="88874"/>
                  </a:lnTo>
                  <a:lnTo>
                    <a:pt x="183794" y="82270"/>
                  </a:lnTo>
                  <a:lnTo>
                    <a:pt x="181190" y="73456"/>
                  </a:lnTo>
                  <a:lnTo>
                    <a:pt x="181190" y="70827"/>
                  </a:lnTo>
                  <a:lnTo>
                    <a:pt x="165506" y="70827"/>
                  </a:lnTo>
                  <a:lnTo>
                    <a:pt x="165506" y="73456"/>
                  </a:lnTo>
                  <a:lnTo>
                    <a:pt x="168325" y="87642"/>
                  </a:lnTo>
                  <a:lnTo>
                    <a:pt x="176301" y="98374"/>
                  </a:lnTo>
                  <a:lnTo>
                    <a:pt x="188722" y="105181"/>
                  </a:lnTo>
                  <a:lnTo>
                    <a:pt x="204863" y="107556"/>
                  </a:lnTo>
                  <a:lnTo>
                    <a:pt x="222097" y="105587"/>
                  </a:lnTo>
                  <a:lnTo>
                    <a:pt x="234429" y="99695"/>
                  </a:lnTo>
                  <a:lnTo>
                    <a:pt x="238379" y="94449"/>
                  </a:lnTo>
                  <a:lnTo>
                    <a:pt x="241833" y="89852"/>
                  </a:lnTo>
                  <a:lnTo>
                    <a:pt x="244309" y="76085"/>
                  </a:lnTo>
                  <a:close/>
                </a:path>
                <a:path w="1119505" h="107950">
                  <a:moveTo>
                    <a:pt x="349351" y="55092"/>
                  </a:moveTo>
                  <a:lnTo>
                    <a:pt x="346024" y="32092"/>
                  </a:lnTo>
                  <a:lnTo>
                    <a:pt x="337058" y="15735"/>
                  </a:lnTo>
                  <a:lnTo>
                    <a:pt x="336524" y="14757"/>
                  </a:lnTo>
                  <a:lnTo>
                    <a:pt x="336232" y="14554"/>
                  </a:lnTo>
                  <a:lnTo>
                    <a:pt x="336232" y="55092"/>
                  </a:lnTo>
                  <a:lnTo>
                    <a:pt x="334213" y="68986"/>
                  </a:lnTo>
                  <a:lnTo>
                    <a:pt x="328002" y="81648"/>
                  </a:lnTo>
                  <a:lnTo>
                    <a:pt x="317347" y="90881"/>
                  </a:lnTo>
                  <a:lnTo>
                    <a:pt x="302018" y="94449"/>
                  </a:lnTo>
                  <a:lnTo>
                    <a:pt x="284949" y="89408"/>
                  </a:lnTo>
                  <a:lnTo>
                    <a:pt x="275475" y="77724"/>
                  </a:lnTo>
                  <a:lnTo>
                    <a:pt x="271411" y="64554"/>
                  </a:lnTo>
                  <a:lnTo>
                    <a:pt x="270548" y="55092"/>
                  </a:lnTo>
                  <a:lnTo>
                    <a:pt x="272148" y="41186"/>
                  </a:lnTo>
                  <a:lnTo>
                    <a:pt x="277444" y="28524"/>
                  </a:lnTo>
                  <a:lnTo>
                    <a:pt x="287147" y="19304"/>
                  </a:lnTo>
                  <a:lnTo>
                    <a:pt x="302018" y="15735"/>
                  </a:lnTo>
                  <a:lnTo>
                    <a:pt x="316230" y="18199"/>
                  </a:lnTo>
                  <a:lnTo>
                    <a:pt x="326999" y="25577"/>
                  </a:lnTo>
                  <a:lnTo>
                    <a:pt x="333844" y="37871"/>
                  </a:lnTo>
                  <a:lnTo>
                    <a:pt x="336232" y="55092"/>
                  </a:lnTo>
                  <a:lnTo>
                    <a:pt x="336232" y="14554"/>
                  </a:lnTo>
                  <a:lnTo>
                    <a:pt x="321602" y="3810"/>
                  </a:lnTo>
                  <a:lnTo>
                    <a:pt x="302018" y="0"/>
                  </a:lnTo>
                  <a:lnTo>
                    <a:pt x="282486" y="4178"/>
                  </a:lnTo>
                  <a:lnTo>
                    <a:pt x="267589" y="15735"/>
                  </a:lnTo>
                  <a:lnTo>
                    <a:pt x="258102" y="33197"/>
                  </a:lnTo>
                  <a:lnTo>
                    <a:pt x="254774" y="55092"/>
                  </a:lnTo>
                  <a:lnTo>
                    <a:pt x="258102" y="76568"/>
                  </a:lnTo>
                  <a:lnTo>
                    <a:pt x="267589" y="93129"/>
                  </a:lnTo>
                  <a:lnTo>
                    <a:pt x="282486" y="103784"/>
                  </a:lnTo>
                  <a:lnTo>
                    <a:pt x="302018" y="107556"/>
                  </a:lnTo>
                  <a:lnTo>
                    <a:pt x="321602" y="103784"/>
                  </a:lnTo>
                  <a:lnTo>
                    <a:pt x="334683" y="94449"/>
                  </a:lnTo>
                  <a:lnTo>
                    <a:pt x="336524" y="93129"/>
                  </a:lnTo>
                  <a:lnTo>
                    <a:pt x="346024" y="76568"/>
                  </a:lnTo>
                  <a:lnTo>
                    <a:pt x="349351" y="55092"/>
                  </a:lnTo>
                  <a:close/>
                </a:path>
                <a:path w="1119505" h="107950">
                  <a:moveTo>
                    <a:pt x="443852" y="2413"/>
                  </a:moveTo>
                  <a:lnTo>
                    <a:pt x="365137" y="2413"/>
                  </a:lnTo>
                  <a:lnTo>
                    <a:pt x="365137" y="18910"/>
                  </a:lnTo>
                  <a:lnTo>
                    <a:pt x="365137" y="105219"/>
                  </a:lnTo>
                  <a:lnTo>
                    <a:pt x="380822" y="105219"/>
                  </a:lnTo>
                  <a:lnTo>
                    <a:pt x="380822" y="18910"/>
                  </a:lnTo>
                  <a:lnTo>
                    <a:pt x="430733" y="18910"/>
                  </a:lnTo>
                  <a:lnTo>
                    <a:pt x="430733" y="105219"/>
                  </a:lnTo>
                  <a:lnTo>
                    <a:pt x="443852" y="105219"/>
                  </a:lnTo>
                  <a:lnTo>
                    <a:pt x="443852" y="18910"/>
                  </a:lnTo>
                  <a:lnTo>
                    <a:pt x="443852" y="2413"/>
                  </a:lnTo>
                  <a:close/>
                </a:path>
                <a:path w="1119505" h="107950">
                  <a:moveTo>
                    <a:pt x="548982" y="104940"/>
                  </a:moveTo>
                  <a:lnTo>
                    <a:pt x="537565" y="76085"/>
                  </a:lnTo>
                  <a:lnTo>
                    <a:pt x="531329" y="60337"/>
                  </a:lnTo>
                  <a:lnTo>
                    <a:pt x="517423" y="25184"/>
                  </a:lnTo>
                  <a:lnTo>
                    <a:pt x="517423" y="60337"/>
                  </a:lnTo>
                  <a:lnTo>
                    <a:pt x="488530" y="60337"/>
                  </a:lnTo>
                  <a:lnTo>
                    <a:pt x="501650" y="23609"/>
                  </a:lnTo>
                  <a:lnTo>
                    <a:pt x="517423" y="60337"/>
                  </a:lnTo>
                  <a:lnTo>
                    <a:pt x="517423" y="25184"/>
                  </a:lnTo>
                  <a:lnTo>
                    <a:pt x="516801" y="23609"/>
                  </a:lnTo>
                  <a:lnTo>
                    <a:pt x="509536" y="5245"/>
                  </a:lnTo>
                  <a:lnTo>
                    <a:pt x="509536" y="2616"/>
                  </a:lnTo>
                  <a:lnTo>
                    <a:pt x="496417" y="2616"/>
                  </a:lnTo>
                  <a:lnTo>
                    <a:pt x="457060" y="104940"/>
                  </a:lnTo>
                  <a:lnTo>
                    <a:pt x="472744" y="104940"/>
                  </a:lnTo>
                  <a:lnTo>
                    <a:pt x="483298" y="76085"/>
                  </a:lnTo>
                  <a:lnTo>
                    <a:pt x="522655" y="76085"/>
                  </a:lnTo>
                  <a:lnTo>
                    <a:pt x="533209" y="104940"/>
                  </a:lnTo>
                  <a:lnTo>
                    <a:pt x="548982" y="104940"/>
                  </a:lnTo>
                  <a:close/>
                </a:path>
                <a:path w="1119505" h="107950">
                  <a:moveTo>
                    <a:pt x="638251" y="34099"/>
                  </a:moveTo>
                  <a:lnTo>
                    <a:pt x="612051" y="2374"/>
                  </a:lnTo>
                  <a:lnTo>
                    <a:pt x="596226" y="0"/>
                  </a:lnTo>
                  <a:lnTo>
                    <a:pt x="576656" y="3810"/>
                  </a:lnTo>
                  <a:lnTo>
                    <a:pt x="561771" y="14757"/>
                  </a:lnTo>
                  <a:lnTo>
                    <a:pt x="552297" y="32092"/>
                  </a:lnTo>
                  <a:lnTo>
                    <a:pt x="548982" y="55092"/>
                  </a:lnTo>
                  <a:lnTo>
                    <a:pt x="552259" y="76568"/>
                  </a:lnTo>
                  <a:lnTo>
                    <a:pt x="561441" y="93129"/>
                  </a:lnTo>
                  <a:lnTo>
                    <a:pt x="575538" y="103784"/>
                  </a:lnTo>
                  <a:lnTo>
                    <a:pt x="593572" y="107556"/>
                  </a:lnTo>
                  <a:lnTo>
                    <a:pt x="609803" y="105143"/>
                  </a:lnTo>
                  <a:lnTo>
                    <a:pt x="622820" y="98044"/>
                  </a:lnTo>
                  <a:lnTo>
                    <a:pt x="625817" y="94449"/>
                  </a:lnTo>
                  <a:lnTo>
                    <a:pt x="632383" y="86537"/>
                  </a:lnTo>
                  <a:lnTo>
                    <a:pt x="638251" y="70827"/>
                  </a:lnTo>
                  <a:lnTo>
                    <a:pt x="638251" y="68211"/>
                  </a:lnTo>
                  <a:lnTo>
                    <a:pt x="622465" y="68211"/>
                  </a:lnTo>
                  <a:lnTo>
                    <a:pt x="622465" y="70827"/>
                  </a:lnTo>
                  <a:lnTo>
                    <a:pt x="619125" y="80048"/>
                  </a:lnTo>
                  <a:lnTo>
                    <a:pt x="613308" y="87553"/>
                  </a:lnTo>
                  <a:lnTo>
                    <a:pt x="605497" y="92595"/>
                  </a:lnTo>
                  <a:lnTo>
                    <a:pt x="596226" y="94449"/>
                  </a:lnTo>
                  <a:lnTo>
                    <a:pt x="580224" y="90144"/>
                  </a:lnTo>
                  <a:lnTo>
                    <a:pt x="570611" y="79692"/>
                  </a:lnTo>
                  <a:lnTo>
                    <a:pt x="565912" y="66776"/>
                  </a:lnTo>
                  <a:lnTo>
                    <a:pt x="564667" y="55092"/>
                  </a:lnTo>
                  <a:lnTo>
                    <a:pt x="565543" y="44513"/>
                  </a:lnTo>
                  <a:lnTo>
                    <a:pt x="569620" y="31483"/>
                  </a:lnTo>
                  <a:lnTo>
                    <a:pt x="579107" y="20408"/>
                  </a:lnTo>
                  <a:lnTo>
                    <a:pt x="596226" y="15735"/>
                  </a:lnTo>
                  <a:lnTo>
                    <a:pt x="605497" y="16764"/>
                  </a:lnTo>
                  <a:lnTo>
                    <a:pt x="613308" y="20002"/>
                  </a:lnTo>
                  <a:lnTo>
                    <a:pt x="619125" y="25692"/>
                  </a:lnTo>
                  <a:lnTo>
                    <a:pt x="622465" y="34099"/>
                  </a:lnTo>
                  <a:lnTo>
                    <a:pt x="622465" y="36728"/>
                  </a:lnTo>
                  <a:lnTo>
                    <a:pt x="638251" y="36728"/>
                  </a:lnTo>
                  <a:lnTo>
                    <a:pt x="638251" y="34099"/>
                  </a:lnTo>
                  <a:close/>
                </a:path>
                <a:path w="1119505" h="107950">
                  <a:moveTo>
                    <a:pt x="732828" y="2413"/>
                  </a:moveTo>
                  <a:lnTo>
                    <a:pt x="717054" y="2413"/>
                  </a:lnTo>
                  <a:lnTo>
                    <a:pt x="717054" y="44297"/>
                  </a:lnTo>
                  <a:lnTo>
                    <a:pt x="667143" y="44297"/>
                  </a:lnTo>
                  <a:lnTo>
                    <a:pt x="667143" y="2413"/>
                  </a:lnTo>
                  <a:lnTo>
                    <a:pt x="651370" y="2413"/>
                  </a:lnTo>
                  <a:lnTo>
                    <a:pt x="651370" y="44297"/>
                  </a:lnTo>
                  <a:lnTo>
                    <a:pt x="651370" y="58254"/>
                  </a:lnTo>
                  <a:lnTo>
                    <a:pt x="651370" y="105219"/>
                  </a:lnTo>
                  <a:lnTo>
                    <a:pt x="667143" y="105219"/>
                  </a:lnTo>
                  <a:lnTo>
                    <a:pt x="667143" y="58254"/>
                  </a:lnTo>
                  <a:lnTo>
                    <a:pt x="717054" y="58254"/>
                  </a:lnTo>
                  <a:lnTo>
                    <a:pt x="717054" y="105219"/>
                  </a:lnTo>
                  <a:lnTo>
                    <a:pt x="732828" y="105219"/>
                  </a:lnTo>
                  <a:lnTo>
                    <a:pt x="732828" y="58254"/>
                  </a:lnTo>
                  <a:lnTo>
                    <a:pt x="732828" y="44297"/>
                  </a:lnTo>
                  <a:lnTo>
                    <a:pt x="732828" y="2413"/>
                  </a:lnTo>
                  <a:close/>
                </a:path>
                <a:path w="1119505" h="107950">
                  <a:moveTo>
                    <a:pt x="840536" y="55092"/>
                  </a:moveTo>
                  <a:lnTo>
                    <a:pt x="837209" y="32092"/>
                  </a:lnTo>
                  <a:lnTo>
                    <a:pt x="828243" y="15735"/>
                  </a:lnTo>
                  <a:lnTo>
                    <a:pt x="827709" y="14757"/>
                  </a:lnTo>
                  <a:lnTo>
                    <a:pt x="824763" y="12598"/>
                  </a:lnTo>
                  <a:lnTo>
                    <a:pt x="824763" y="55092"/>
                  </a:lnTo>
                  <a:lnTo>
                    <a:pt x="823150" y="68986"/>
                  </a:lnTo>
                  <a:lnTo>
                    <a:pt x="817854" y="81648"/>
                  </a:lnTo>
                  <a:lnTo>
                    <a:pt x="808113" y="90881"/>
                  </a:lnTo>
                  <a:lnTo>
                    <a:pt x="793203" y="94449"/>
                  </a:lnTo>
                  <a:lnTo>
                    <a:pt x="776097" y="89408"/>
                  </a:lnTo>
                  <a:lnTo>
                    <a:pt x="766622" y="77724"/>
                  </a:lnTo>
                  <a:lnTo>
                    <a:pt x="762584" y="64554"/>
                  </a:lnTo>
                  <a:lnTo>
                    <a:pt x="761733" y="55092"/>
                  </a:lnTo>
                  <a:lnTo>
                    <a:pt x="763333" y="41186"/>
                  </a:lnTo>
                  <a:lnTo>
                    <a:pt x="768616" y="28524"/>
                  </a:lnTo>
                  <a:lnTo>
                    <a:pt x="778332" y="19304"/>
                  </a:lnTo>
                  <a:lnTo>
                    <a:pt x="793203" y="15735"/>
                  </a:lnTo>
                  <a:lnTo>
                    <a:pt x="806996" y="18199"/>
                  </a:lnTo>
                  <a:lnTo>
                    <a:pt x="816851" y="25577"/>
                  </a:lnTo>
                  <a:lnTo>
                    <a:pt x="822782" y="37871"/>
                  </a:lnTo>
                  <a:lnTo>
                    <a:pt x="824763" y="55092"/>
                  </a:lnTo>
                  <a:lnTo>
                    <a:pt x="824763" y="12598"/>
                  </a:lnTo>
                  <a:lnTo>
                    <a:pt x="812787" y="3810"/>
                  </a:lnTo>
                  <a:lnTo>
                    <a:pt x="793203" y="0"/>
                  </a:lnTo>
                  <a:lnTo>
                    <a:pt x="773620" y="4178"/>
                  </a:lnTo>
                  <a:lnTo>
                    <a:pt x="758736" y="15735"/>
                  </a:lnTo>
                  <a:lnTo>
                    <a:pt x="749274" y="33197"/>
                  </a:lnTo>
                  <a:lnTo>
                    <a:pt x="745947" y="55092"/>
                  </a:lnTo>
                  <a:lnTo>
                    <a:pt x="749274" y="76568"/>
                  </a:lnTo>
                  <a:lnTo>
                    <a:pt x="758736" y="93129"/>
                  </a:lnTo>
                  <a:lnTo>
                    <a:pt x="773620" y="103784"/>
                  </a:lnTo>
                  <a:lnTo>
                    <a:pt x="793203" y="107556"/>
                  </a:lnTo>
                  <a:lnTo>
                    <a:pt x="812787" y="103784"/>
                  </a:lnTo>
                  <a:lnTo>
                    <a:pt x="825868" y="94449"/>
                  </a:lnTo>
                  <a:lnTo>
                    <a:pt x="827709" y="93129"/>
                  </a:lnTo>
                  <a:lnTo>
                    <a:pt x="837209" y="76568"/>
                  </a:lnTo>
                  <a:lnTo>
                    <a:pt x="840536" y="55092"/>
                  </a:lnTo>
                  <a:close/>
                </a:path>
                <a:path w="1119505" h="107950">
                  <a:moveTo>
                    <a:pt x="942924" y="34099"/>
                  </a:moveTo>
                  <a:lnTo>
                    <a:pt x="916724" y="2374"/>
                  </a:lnTo>
                  <a:lnTo>
                    <a:pt x="900899" y="0"/>
                  </a:lnTo>
                  <a:lnTo>
                    <a:pt x="881329" y="3810"/>
                  </a:lnTo>
                  <a:lnTo>
                    <a:pt x="866444" y="14757"/>
                  </a:lnTo>
                  <a:lnTo>
                    <a:pt x="856970" y="32092"/>
                  </a:lnTo>
                  <a:lnTo>
                    <a:pt x="853655" y="55092"/>
                  </a:lnTo>
                  <a:lnTo>
                    <a:pt x="856932" y="76568"/>
                  </a:lnTo>
                  <a:lnTo>
                    <a:pt x="866114" y="93129"/>
                  </a:lnTo>
                  <a:lnTo>
                    <a:pt x="880211" y="103784"/>
                  </a:lnTo>
                  <a:lnTo>
                    <a:pt x="898245" y="107556"/>
                  </a:lnTo>
                  <a:lnTo>
                    <a:pt x="914476" y="105143"/>
                  </a:lnTo>
                  <a:lnTo>
                    <a:pt x="927493" y="98044"/>
                  </a:lnTo>
                  <a:lnTo>
                    <a:pt x="930490" y="94449"/>
                  </a:lnTo>
                  <a:lnTo>
                    <a:pt x="937056" y="86537"/>
                  </a:lnTo>
                  <a:lnTo>
                    <a:pt x="942924" y="70827"/>
                  </a:lnTo>
                  <a:lnTo>
                    <a:pt x="942924" y="68211"/>
                  </a:lnTo>
                  <a:lnTo>
                    <a:pt x="927138" y="68211"/>
                  </a:lnTo>
                  <a:lnTo>
                    <a:pt x="927138" y="70827"/>
                  </a:lnTo>
                  <a:lnTo>
                    <a:pt x="923798" y="80048"/>
                  </a:lnTo>
                  <a:lnTo>
                    <a:pt x="917981" y="87553"/>
                  </a:lnTo>
                  <a:lnTo>
                    <a:pt x="910170" y="92595"/>
                  </a:lnTo>
                  <a:lnTo>
                    <a:pt x="900899" y="94449"/>
                  </a:lnTo>
                  <a:lnTo>
                    <a:pt x="884897" y="90144"/>
                  </a:lnTo>
                  <a:lnTo>
                    <a:pt x="875284" y="79692"/>
                  </a:lnTo>
                  <a:lnTo>
                    <a:pt x="870585" y="66776"/>
                  </a:lnTo>
                  <a:lnTo>
                    <a:pt x="869340" y="55092"/>
                  </a:lnTo>
                  <a:lnTo>
                    <a:pt x="870216" y="44513"/>
                  </a:lnTo>
                  <a:lnTo>
                    <a:pt x="874293" y="31483"/>
                  </a:lnTo>
                  <a:lnTo>
                    <a:pt x="883780" y="20408"/>
                  </a:lnTo>
                  <a:lnTo>
                    <a:pt x="900899" y="15735"/>
                  </a:lnTo>
                  <a:lnTo>
                    <a:pt x="911301" y="16764"/>
                  </a:lnTo>
                  <a:lnTo>
                    <a:pt x="918972" y="20002"/>
                  </a:lnTo>
                  <a:lnTo>
                    <a:pt x="924179" y="25692"/>
                  </a:lnTo>
                  <a:lnTo>
                    <a:pt x="927138" y="34099"/>
                  </a:lnTo>
                  <a:lnTo>
                    <a:pt x="927138" y="36728"/>
                  </a:lnTo>
                  <a:lnTo>
                    <a:pt x="942924" y="36728"/>
                  </a:lnTo>
                  <a:lnTo>
                    <a:pt x="942924" y="34099"/>
                  </a:lnTo>
                  <a:close/>
                </a:path>
                <a:path w="1119505" h="107950">
                  <a:moveTo>
                    <a:pt x="1024382" y="2413"/>
                  </a:moveTo>
                  <a:lnTo>
                    <a:pt x="948156" y="2413"/>
                  </a:lnTo>
                  <a:lnTo>
                    <a:pt x="948156" y="18910"/>
                  </a:lnTo>
                  <a:lnTo>
                    <a:pt x="977049" y="18910"/>
                  </a:lnTo>
                  <a:lnTo>
                    <a:pt x="977049" y="105219"/>
                  </a:lnTo>
                  <a:lnTo>
                    <a:pt x="992822" y="105219"/>
                  </a:lnTo>
                  <a:lnTo>
                    <a:pt x="992822" y="18910"/>
                  </a:lnTo>
                  <a:lnTo>
                    <a:pt x="1024382" y="18910"/>
                  </a:lnTo>
                  <a:lnTo>
                    <a:pt x="1024382" y="2413"/>
                  </a:lnTo>
                  <a:close/>
                </a:path>
                <a:path w="1119505" h="107950">
                  <a:moveTo>
                    <a:pt x="1118882" y="2616"/>
                  </a:moveTo>
                  <a:lnTo>
                    <a:pt x="1103109" y="2616"/>
                  </a:lnTo>
                  <a:lnTo>
                    <a:pt x="1053287" y="78701"/>
                  </a:lnTo>
                  <a:lnTo>
                    <a:pt x="1053287" y="2616"/>
                  </a:lnTo>
                  <a:lnTo>
                    <a:pt x="1037501" y="2616"/>
                  </a:lnTo>
                  <a:lnTo>
                    <a:pt x="1037501" y="104940"/>
                  </a:lnTo>
                  <a:lnTo>
                    <a:pt x="1053287" y="104940"/>
                  </a:lnTo>
                  <a:lnTo>
                    <a:pt x="1103109" y="28854"/>
                  </a:lnTo>
                  <a:lnTo>
                    <a:pt x="1103109" y="104940"/>
                  </a:lnTo>
                  <a:lnTo>
                    <a:pt x="1118882" y="104940"/>
                  </a:lnTo>
                  <a:lnTo>
                    <a:pt x="1118882" y="2616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" name="object 128"/>
          <p:cNvSpPr txBox="1">
            <a:spLocks noGrp="1"/>
          </p:cNvSpPr>
          <p:nvPr>
            <p:ph type="title"/>
          </p:nvPr>
        </p:nvSpPr>
        <p:spPr>
          <a:xfrm>
            <a:off x="4487926" y="242061"/>
            <a:ext cx="71837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539E39"/>
                </a:solidFill>
                <a:latin typeface="Arial"/>
                <a:cs typeface="Arial"/>
              </a:rPr>
              <a:t>КОМПЛЕКСНАЯ</a:t>
            </a:r>
            <a:r>
              <a:rPr sz="2800" b="1" spc="35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40" dirty="0">
                <a:solidFill>
                  <a:srgbClr val="539E39"/>
                </a:solidFill>
                <a:latin typeface="Arial"/>
                <a:cs typeface="Arial"/>
              </a:rPr>
              <a:t>ЗАЩИТА</a:t>
            </a:r>
            <a:r>
              <a:rPr sz="2800" b="1" spc="40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НА</a:t>
            </a:r>
            <a:r>
              <a:rPr sz="2800" b="1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539E39"/>
                </a:solidFill>
                <a:latin typeface="Arial"/>
                <a:cs typeface="Arial"/>
              </a:rPr>
              <a:t>5</a:t>
            </a: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539E39"/>
                </a:solidFill>
                <a:latin typeface="Arial"/>
                <a:cs typeface="Arial"/>
              </a:rPr>
              <a:t>УРОВНЯХ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29" name="object 129"/>
          <p:cNvGrpSpPr/>
          <p:nvPr/>
        </p:nvGrpSpPr>
        <p:grpSpPr>
          <a:xfrm>
            <a:off x="0" y="275843"/>
            <a:ext cx="9928860" cy="6019800"/>
            <a:chOff x="0" y="275843"/>
            <a:chExt cx="9928860" cy="6019800"/>
          </a:xfrm>
        </p:grpSpPr>
        <p:pic>
          <p:nvPicPr>
            <p:cNvPr id="130" name="object 1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301239" y="1114043"/>
              <a:ext cx="7627619" cy="518160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0" y="275843"/>
              <a:ext cx="7159752" cy="51328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21097" y="267715"/>
            <a:ext cx="6729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5" dirty="0"/>
              <a:t>СООТВЕТСТВИЕ</a:t>
            </a:r>
            <a:r>
              <a:rPr spc="-130" dirty="0"/>
              <a:t> </a:t>
            </a:r>
            <a:r>
              <a:rPr spc="85" dirty="0"/>
              <a:t>ТРЕБОВАНИЯМ</a:t>
            </a:r>
            <a:r>
              <a:rPr spc="-140" dirty="0"/>
              <a:t> </a:t>
            </a:r>
            <a:r>
              <a:rPr spc="40" dirty="0"/>
              <a:t>РЕГУЛЯТОРОВ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63871" y="1004442"/>
            <a:ext cx="7156450" cy="3284854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sz="1800" spc="45" dirty="0">
                <a:solidFill>
                  <a:srgbClr val="017058"/>
                </a:solidFill>
                <a:latin typeface="Trebuchet MS"/>
                <a:cs typeface="Trebuchet MS"/>
              </a:rPr>
              <a:t>При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определенных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вариантах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настройки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система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Secret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Net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Studio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обеспечивает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соответствие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требованиям: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6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017058"/>
                </a:solidFill>
                <a:latin typeface="Trebuchet MS"/>
                <a:cs typeface="Trebuchet MS"/>
              </a:rPr>
              <a:t>ГИС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(приказ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017058"/>
                </a:solidFill>
                <a:latin typeface="Trebuchet MS"/>
                <a:cs typeface="Trebuchet MS"/>
              </a:rPr>
              <a:t>ФСТЭК</a:t>
            </a:r>
            <a:r>
              <a:rPr sz="1800" spc="-12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017058"/>
                </a:solidFill>
                <a:latin typeface="Trebuchet MS"/>
                <a:cs typeface="Trebuchet MS"/>
              </a:rPr>
              <a:t>№17);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0" dirty="0">
                <a:solidFill>
                  <a:srgbClr val="017058"/>
                </a:solidFill>
                <a:latin typeface="Trebuchet MS"/>
                <a:cs typeface="Trebuchet MS"/>
              </a:rPr>
              <a:t>ИСПДн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(приказ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017058"/>
                </a:solidFill>
                <a:latin typeface="Trebuchet MS"/>
                <a:cs typeface="Trebuchet MS"/>
              </a:rPr>
              <a:t>ФСТЭК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№21);</a:t>
            </a:r>
            <a:endParaRPr sz="1800">
              <a:latin typeface="Trebuchet MS"/>
              <a:cs typeface="Trebuchet MS"/>
            </a:endParaRPr>
          </a:p>
          <a:p>
            <a:pPr marL="241300" marR="668655" indent="-228600">
              <a:lnSpc>
                <a:spcPts val="1939"/>
              </a:lnSpc>
              <a:spcBef>
                <a:spcPts val="104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Банка России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 </a:t>
            </a:r>
            <a:r>
              <a:rPr sz="1800" spc="100" dirty="0">
                <a:solidFill>
                  <a:srgbClr val="017058"/>
                </a:solidFill>
                <a:latin typeface="Trebuchet MS"/>
                <a:cs typeface="Trebuchet MS"/>
              </a:rPr>
              <a:t>ИС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105" dirty="0">
                <a:solidFill>
                  <a:srgbClr val="017058"/>
                </a:solidFill>
                <a:latin typeface="Trebuchet MS"/>
                <a:cs typeface="Trebuchet MS"/>
              </a:rPr>
              <a:t>АС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финансовых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организаций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(ГОСТ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017058"/>
                </a:solidFill>
                <a:latin typeface="Trebuchet MS"/>
                <a:cs typeface="Trebuchet MS"/>
              </a:rPr>
              <a:t>Р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017058"/>
                </a:solidFill>
                <a:latin typeface="Trebuchet MS"/>
                <a:cs typeface="Trebuchet MS"/>
              </a:rPr>
              <a:t>57580.1-2017,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10" dirty="0">
                <a:solidFill>
                  <a:srgbClr val="017058"/>
                </a:solidFill>
                <a:latin typeface="Trebuchet MS"/>
                <a:cs typeface="Trebuchet MS"/>
              </a:rPr>
              <a:t>РС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017058"/>
                </a:solidFill>
                <a:latin typeface="Trebuchet MS"/>
                <a:cs typeface="Trebuchet MS"/>
              </a:rPr>
              <a:t>БР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40" dirty="0">
                <a:solidFill>
                  <a:srgbClr val="017058"/>
                </a:solidFill>
                <a:latin typeface="Trebuchet MS"/>
                <a:cs typeface="Trebuchet MS"/>
              </a:rPr>
              <a:t>ИББС-2.8-2015</a:t>
            </a:r>
            <a:r>
              <a:rPr sz="1800" spc="-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от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017058"/>
                </a:solidFill>
                <a:latin typeface="Trebuchet MS"/>
                <a:cs typeface="Trebuchet MS"/>
              </a:rPr>
              <a:t>01.05.2015);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6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0" dirty="0">
                <a:solidFill>
                  <a:srgbClr val="017058"/>
                </a:solidFill>
                <a:latin typeface="Trebuchet MS"/>
                <a:cs typeface="Trebuchet MS"/>
              </a:rPr>
              <a:t>АСУ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ТП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(приказ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017058"/>
                </a:solidFill>
                <a:latin typeface="Trebuchet MS"/>
                <a:cs typeface="Trebuchet MS"/>
              </a:rPr>
              <a:t>ФСТЭК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№31);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значимых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объектов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5" dirty="0">
                <a:solidFill>
                  <a:srgbClr val="017058"/>
                </a:solidFill>
                <a:latin typeface="Trebuchet MS"/>
                <a:cs typeface="Trebuchet MS"/>
              </a:rPr>
              <a:t>КИИ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(приказ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017058"/>
                </a:solidFill>
                <a:latin typeface="Trebuchet MS"/>
                <a:cs typeface="Trebuchet MS"/>
              </a:rPr>
              <a:t>ФСТЭК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017058"/>
                </a:solidFill>
                <a:latin typeface="Trebuchet MS"/>
                <a:cs typeface="Trebuchet MS"/>
              </a:rPr>
              <a:t>№239);</a:t>
            </a:r>
            <a:endParaRPr sz="1800">
              <a:latin typeface="Trebuchet MS"/>
              <a:cs typeface="Trebuchet MS"/>
            </a:endParaRPr>
          </a:p>
          <a:p>
            <a:pPr marL="241300" marR="53340" indent="-228600">
              <a:lnSpc>
                <a:spcPts val="1939"/>
              </a:lnSpc>
              <a:spcBef>
                <a:spcPts val="104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по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нейтрализации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банками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угроз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безопасности,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актуальных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при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обработке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биометрических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персональных</a:t>
            </a:r>
            <a:r>
              <a:rPr sz="1800" spc="-4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данных.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15922"/>
            <a:ext cx="4485131" cy="58643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36945" y="267715"/>
            <a:ext cx="5236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0" dirty="0"/>
              <a:t>СЕРТИФИКАТЫ</a:t>
            </a:r>
            <a:r>
              <a:rPr spc="-170" dirty="0"/>
              <a:t> </a:t>
            </a:r>
            <a:r>
              <a:rPr spc="114" dirty="0"/>
              <a:t>SECRET</a:t>
            </a:r>
            <a:r>
              <a:rPr spc="-175" dirty="0"/>
              <a:t> </a:t>
            </a:r>
            <a:r>
              <a:rPr spc="90" dirty="0"/>
              <a:t>NET</a:t>
            </a:r>
            <a:r>
              <a:rPr spc="-155" dirty="0"/>
              <a:t> </a:t>
            </a:r>
            <a:r>
              <a:rPr spc="105" dirty="0"/>
              <a:t>STUDIO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6939" y="1108684"/>
            <a:ext cx="8156575" cy="558038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000" spc="75" dirty="0">
                <a:solidFill>
                  <a:srgbClr val="017058"/>
                </a:solidFill>
                <a:latin typeface="Trebuchet MS"/>
                <a:cs typeface="Trebuchet MS"/>
              </a:rPr>
              <a:t>ФСТЭК</a:t>
            </a:r>
            <a:r>
              <a:rPr sz="2000" spc="-1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017058"/>
                </a:solidFill>
                <a:latin typeface="Trebuchet MS"/>
                <a:cs typeface="Trebuchet MS"/>
              </a:rPr>
              <a:t>России:</a:t>
            </a:r>
            <a:endParaRPr sz="2000">
              <a:latin typeface="Trebuchet MS"/>
              <a:cs typeface="Trebuchet MS"/>
            </a:endParaRPr>
          </a:p>
          <a:p>
            <a:pPr marL="698500" indent="-229235">
              <a:lnSpc>
                <a:spcPct val="100000"/>
              </a:lnSpc>
              <a:spcBef>
                <a:spcPts val="265"/>
              </a:spcBef>
              <a:buFont typeface="Microsoft Sans Serif"/>
              <a:buChar char="•"/>
              <a:tabLst>
                <a:tab pos="698500" algn="l"/>
                <a:tab pos="699135" algn="l"/>
              </a:tabLst>
            </a:pPr>
            <a:r>
              <a:rPr sz="2000" spc="25" dirty="0">
                <a:latin typeface="Trebuchet MS"/>
                <a:cs typeface="Trebuchet MS"/>
              </a:rPr>
              <a:t>по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80" dirty="0">
                <a:latin typeface="Trebuchet MS"/>
                <a:cs typeface="Trebuchet MS"/>
              </a:rPr>
              <a:t>4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30" dirty="0">
                <a:latin typeface="Trebuchet MS"/>
                <a:cs typeface="Trebuchet MS"/>
              </a:rPr>
              <a:t>уровню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доверия,</a:t>
            </a:r>
            <a:endParaRPr sz="2000">
              <a:latin typeface="Trebuchet MS"/>
              <a:cs typeface="Trebuchet MS"/>
            </a:endParaRPr>
          </a:p>
          <a:p>
            <a:pPr marL="698500" indent="-229235">
              <a:lnSpc>
                <a:spcPct val="100000"/>
              </a:lnSpc>
              <a:spcBef>
                <a:spcPts val="265"/>
              </a:spcBef>
              <a:buFont typeface="Microsoft Sans Serif"/>
              <a:buChar char="•"/>
              <a:tabLst>
                <a:tab pos="698500" algn="l"/>
                <a:tab pos="699135" algn="l"/>
              </a:tabLst>
            </a:pPr>
            <a:r>
              <a:rPr sz="2000" spc="25" dirty="0">
                <a:latin typeface="Trebuchet MS"/>
                <a:cs typeface="Trebuchet MS"/>
              </a:rPr>
              <a:t>по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80" dirty="0">
                <a:latin typeface="Trebuchet MS"/>
                <a:cs typeface="Trebuchet MS"/>
              </a:rPr>
              <a:t>5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классу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защищенности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СВТ,</a:t>
            </a:r>
            <a:endParaRPr sz="2000">
              <a:latin typeface="Trebuchet MS"/>
              <a:cs typeface="Trebuchet MS"/>
            </a:endParaRPr>
          </a:p>
          <a:p>
            <a:pPr marL="698500" indent="-229235">
              <a:lnSpc>
                <a:spcPct val="100000"/>
              </a:lnSpc>
              <a:spcBef>
                <a:spcPts val="250"/>
              </a:spcBef>
              <a:buFont typeface="Microsoft Sans Serif"/>
              <a:buChar char="•"/>
              <a:tabLst>
                <a:tab pos="698500" algn="l"/>
                <a:tab pos="699135" algn="l"/>
              </a:tabLst>
            </a:pPr>
            <a:r>
              <a:rPr sz="2000" spc="25" dirty="0">
                <a:latin typeface="Trebuchet MS"/>
                <a:cs typeface="Trebuchet MS"/>
              </a:rPr>
              <a:t>по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80" dirty="0">
                <a:latin typeface="Trebuchet MS"/>
                <a:cs typeface="Trebuchet MS"/>
              </a:rPr>
              <a:t>4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классу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25" dirty="0">
                <a:latin typeface="Trebuchet MS"/>
                <a:cs typeface="Trebuchet MS"/>
              </a:rPr>
              <a:t>защиты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105" dirty="0">
                <a:latin typeface="Trebuchet MS"/>
                <a:cs typeface="Trebuchet MS"/>
              </a:rPr>
              <a:t>СКН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(ИТ.СКН.П4.ПЗ),</a:t>
            </a:r>
            <a:endParaRPr sz="2000">
              <a:latin typeface="Trebuchet MS"/>
              <a:cs typeface="Trebuchet MS"/>
            </a:endParaRPr>
          </a:p>
          <a:p>
            <a:pPr marL="698500" marR="1662430" indent="-228600">
              <a:lnSpc>
                <a:spcPts val="2160"/>
              </a:lnSpc>
              <a:spcBef>
                <a:spcPts val="540"/>
              </a:spcBef>
              <a:buFont typeface="Microsoft Sans Serif"/>
              <a:buChar char="•"/>
              <a:tabLst>
                <a:tab pos="698500" algn="l"/>
                <a:tab pos="699135" algn="l"/>
              </a:tabLst>
            </a:pPr>
            <a:r>
              <a:rPr sz="2000" spc="25" dirty="0">
                <a:latin typeface="Trebuchet MS"/>
                <a:cs typeface="Trebuchet MS"/>
              </a:rPr>
              <a:t>по </a:t>
            </a:r>
            <a:r>
              <a:rPr sz="2000" spc="80" dirty="0">
                <a:latin typeface="Trebuchet MS"/>
                <a:cs typeface="Trebuchet MS"/>
              </a:rPr>
              <a:t>4 </a:t>
            </a:r>
            <a:r>
              <a:rPr sz="2000" spc="15" dirty="0">
                <a:latin typeface="Trebuchet MS"/>
                <a:cs typeface="Trebuchet MS"/>
              </a:rPr>
              <a:t>классу </a:t>
            </a:r>
            <a:r>
              <a:rPr sz="2000" spc="25" dirty="0">
                <a:latin typeface="Trebuchet MS"/>
                <a:cs typeface="Trebuchet MS"/>
              </a:rPr>
              <a:t>защиты </a:t>
            </a:r>
            <a:r>
              <a:rPr sz="2000" spc="120" dirty="0">
                <a:latin typeface="Trebuchet MS"/>
                <a:cs typeface="Trebuchet MS"/>
              </a:rPr>
              <a:t>САВЗ </a:t>
            </a:r>
            <a:r>
              <a:rPr sz="2000" spc="10" dirty="0">
                <a:latin typeface="Trebuchet MS"/>
                <a:cs typeface="Trebuchet MS"/>
              </a:rPr>
              <a:t>(ИТ.САВЗ.А4.ПЗ, </a:t>
            </a:r>
            <a:r>
              <a:rPr sz="2000" spc="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ИТ.САВЗ.Б4.ПЗ,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ИТ.САВЗ.В4.ПЗ,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ИТ.САВЗ.Г4.ПЗ),</a:t>
            </a:r>
            <a:endParaRPr sz="2000">
              <a:latin typeface="Trebuchet MS"/>
              <a:cs typeface="Trebuchet MS"/>
            </a:endParaRPr>
          </a:p>
          <a:p>
            <a:pPr marL="698500" indent="-229235">
              <a:lnSpc>
                <a:spcPct val="100000"/>
              </a:lnSpc>
              <a:spcBef>
                <a:spcPts val="229"/>
              </a:spcBef>
              <a:buFont typeface="Microsoft Sans Serif"/>
              <a:buChar char="•"/>
              <a:tabLst>
                <a:tab pos="698500" algn="l"/>
                <a:tab pos="699135" algn="l"/>
              </a:tabLst>
            </a:pPr>
            <a:r>
              <a:rPr sz="2000" spc="25" dirty="0">
                <a:latin typeface="Trebuchet MS"/>
                <a:cs typeface="Trebuchet MS"/>
              </a:rPr>
              <a:t>по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80" dirty="0">
                <a:latin typeface="Trebuchet MS"/>
                <a:cs typeface="Trebuchet MS"/>
              </a:rPr>
              <a:t>4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классу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25" dirty="0">
                <a:latin typeface="Trebuchet MS"/>
                <a:cs typeface="Trebuchet MS"/>
              </a:rPr>
              <a:t>защиты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145" dirty="0">
                <a:latin typeface="Trebuchet MS"/>
                <a:cs typeface="Trebuchet MS"/>
              </a:rPr>
              <a:t>МЭ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тип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130" dirty="0">
                <a:latin typeface="Trebuchet MS"/>
                <a:cs typeface="Trebuchet MS"/>
              </a:rPr>
              <a:t>"В"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(ИТ.МЭ.В4.ПЗ),</a:t>
            </a:r>
            <a:endParaRPr sz="2000">
              <a:latin typeface="Trebuchet MS"/>
              <a:cs typeface="Trebuchet MS"/>
            </a:endParaRPr>
          </a:p>
          <a:p>
            <a:pPr marL="698500" indent="-229235">
              <a:lnSpc>
                <a:spcPct val="100000"/>
              </a:lnSpc>
              <a:spcBef>
                <a:spcPts val="254"/>
              </a:spcBef>
              <a:buFont typeface="Microsoft Sans Serif"/>
              <a:buChar char="•"/>
              <a:tabLst>
                <a:tab pos="698500" algn="l"/>
                <a:tab pos="699135" algn="l"/>
              </a:tabLst>
            </a:pPr>
            <a:r>
              <a:rPr sz="2000" spc="25" dirty="0">
                <a:latin typeface="Trebuchet MS"/>
                <a:cs typeface="Trebuchet MS"/>
              </a:rPr>
              <a:t>по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80" dirty="0">
                <a:latin typeface="Trebuchet MS"/>
                <a:cs typeface="Trebuchet MS"/>
              </a:rPr>
              <a:t>4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классу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25" dirty="0">
                <a:latin typeface="Trebuchet MS"/>
                <a:cs typeface="Trebuchet MS"/>
              </a:rPr>
              <a:t>защиты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114" dirty="0">
                <a:latin typeface="Trebuchet MS"/>
                <a:cs typeface="Trebuchet MS"/>
              </a:rPr>
              <a:t>СОВ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(ИТ.СОВ.У4.ПЗ),</a:t>
            </a:r>
            <a:endParaRPr sz="2000">
              <a:latin typeface="Trebuchet MS"/>
              <a:cs typeface="Trebuchet MS"/>
            </a:endParaRPr>
          </a:p>
          <a:p>
            <a:pPr marL="698500" marR="5080" indent="-228600">
              <a:lnSpc>
                <a:spcPts val="2160"/>
              </a:lnSpc>
              <a:spcBef>
                <a:spcPts val="540"/>
              </a:spcBef>
              <a:buFont typeface="Microsoft Sans Serif"/>
              <a:buChar char="•"/>
              <a:tabLst>
                <a:tab pos="698500" algn="l"/>
                <a:tab pos="699135" algn="l"/>
              </a:tabLst>
            </a:pPr>
            <a:r>
              <a:rPr sz="2000" spc="-30" dirty="0">
                <a:latin typeface="Trebuchet MS"/>
                <a:cs typeface="Trebuchet MS"/>
              </a:rPr>
              <a:t>может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применяться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в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114" dirty="0">
                <a:latin typeface="Trebuchet MS"/>
                <a:cs typeface="Trebuchet MS"/>
              </a:rPr>
              <a:t>АС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до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класса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spc="-185" dirty="0">
                <a:latin typeface="Trebuchet MS"/>
                <a:cs typeface="Trebuchet MS"/>
              </a:rPr>
              <a:t>1Г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включительно,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85" dirty="0">
                <a:latin typeface="Trebuchet MS"/>
                <a:cs typeface="Trebuchet MS"/>
              </a:rPr>
              <a:t>ИСПДн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до </a:t>
            </a:r>
            <a:r>
              <a:rPr sz="2000" spc="-585" dirty="0">
                <a:latin typeface="Trebuchet MS"/>
                <a:cs typeface="Trebuchet MS"/>
              </a:rPr>
              <a:t> </a:t>
            </a:r>
            <a:r>
              <a:rPr sz="2000" spc="-75" dirty="0">
                <a:latin typeface="Trebuchet MS"/>
                <a:cs typeface="Trebuchet MS"/>
              </a:rPr>
              <a:t>УЗ1 </a:t>
            </a:r>
            <a:r>
              <a:rPr sz="2000" spc="-25" dirty="0">
                <a:latin typeface="Trebuchet MS"/>
                <a:cs typeface="Trebuchet MS"/>
              </a:rPr>
              <a:t>включительно, </a:t>
            </a:r>
            <a:r>
              <a:rPr sz="2000" spc="75" dirty="0">
                <a:latin typeface="Trebuchet MS"/>
                <a:cs typeface="Trebuchet MS"/>
              </a:rPr>
              <a:t>ГИС </a:t>
            </a:r>
            <a:r>
              <a:rPr sz="2000" spc="-5" dirty="0">
                <a:latin typeface="Trebuchet MS"/>
                <a:cs typeface="Trebuchet MS"/>
              </a:rPr>
              <a:t>до </a:t>
            </a:r>
            <a:r>
              <a:rPr sz="2000" spc="-350" dirty="0">
                <a:latin typeface="Trebuchet MS"/>
                <a:cs typeface="Trebuchet MS"/>
              </a:rPr>
              <a:t>1</a:t>
            </a:r>
            <a:r>
              <a:rPr sz="2000" spc="-345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класса </a:t>
            </a:r>
            <a:r>
              <a:rPr sz="2000" spc="-25" dirty="0">
                <a:latin typeface="Trebuchet MS"/>
                <a:cs typeface="Trebuchet MS"/>
              </a:rPr>
              <a:t>включительно, </a:t>
            </a:r>
            <a:r>
              <a:rPr sz="2000" spc="80" dirty="0">
                <a:latin typeface="Trebuchet MS"/>
                <a:cs typeface="Trebuchet MS"/>
              </a:rPr>
              <a:t>АСУ </a:t>
            </a:r>
            <a:r>
              <a:rPr sz="2000" spc="25" dirty="0">
                <a:latin typeface="Trebuchet MS"/>
                <a:cs typeface="Trebuchet MS"/>
              </a:rPr>
              <a:t>ТП </a:t>
            </a:r>
            <a:r>
              <a:rPr sz="2000" spc="-5" dirty="0">
                <a:latin typeface="Trebuchet MS"/>
                <a:cs typeface="Trebuchet MS"/>
              </a:rPr>
              <a:t>до </a:t>
            </a:r>
            <a:r>
              <a:rPr sz="2000" spc="-350" dirty="0">
                <a:latin typeface="Trebuchet MS"/>
                <a:cs typeface="Trebuchet MS"/>
              </a:rPr>
              <a:t>1 </a:t>
            </a:r>
            <a:r>
              <a:rPr sz="2000" spc="-590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класса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включительно.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000" spc="150" dirty="0">
                <a:solidFill>
                  <a:srgbClr val="017058"/>
                </a:solidFill>
                <a:latin typeface="Trebuchet MS"/>
                <a:cs typeface="Trebuchet MS"/>
              </a:rPr>
              <a:t>ФСБ</a:t>
            </a:r>
            <a:r>
              <a:rPr sz="2000" spc="-1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017058"/>
                </a:solidFill>
                <a:latin typeface="Trebuchet MS"/>
                <a:cs typeface="Trebuchet MS"/>
              </a:rPr>
              <a:t>России:</a:t>
            </a:r>
            <a:endParaRPr sz="2000">
              <a:latin typeface="Trebuchet MS"/>
              <a:cs typeface="Trebuchet MS"/>
            </a:endParaRPr>
          </a:p>
          <a:p>
            <a:pPr marL="698500" indent="-229235">
              <a:lnSpc>
                <a:spcPts val="2280"/>
              </a:lnSpc>
              <a:spcBef>
                <a:spcPts val="265"/>
              </a:spcBef>
              <a:buFont typeface="Microsoft Sans Serif"/>
              <a:buChar char="•"/>
              <a:tabLst>
                <a:tab pos="698500" algn="l"/>
                <a:tab pos="699135" algn="l"/>
              </a:tabLst>
            </a:pPr>
            <a:r>
              <a:rPr sz="2000" spc="-25" dirty="0">
                <a:latin typeface="Trebuchet MS"/>
                <a:cs typeface="Trebuchet MS"/>
              </a:rPr>
              <a:t>для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класса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95" dirty="0">
                <a:latin typeface="Trebuchet MS"/>
                <a:cs typeface="Trebuchet MS"/>
              </a:rPr>
              <a:t>АК3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25" dirty="0">
                <a:latin typeface="Trebuchet MS"/>
                <a:cs typeface="Trebuchet MS"/>
              </a:rPr>
              <a:t>при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совместном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использовании</a:t>
            </a:r>
            <a:endParaRPr sz="2000">
              <a:latin typeface="Trebuchet MS"/>
              <a:cs typeface="Trebuchet MS"/>
            </a:endParaRPr>
          </a:p>
          <a:p>
            <a:pPr marL="698500">
              <a:lnSpc>
                <a:spcPts val="2280"/>
              </a:lnSpc>
            </a:pPr>
            <a:r>
              <a:rPr sz="2000" spc="15" dirty="0">
                <a:latin typeface="Trebuchet MS"/>
                <a:cs typeface="Trebuchet MS"/>
              </a:rPr>
              <a:t>с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105" dirty="0">
                <a:latin typeface="Trebuchet MS"/>
                <a:cs typeface="Trebuchet MS"/>
              </a:rPr>
              <a:t>АПМ</a:t>
            </a:r>
            <a:r>
              <a:rPr sz="2000" spc="80" dirty="0">
                <a:latin typeface="Trebuchet MS"/>
                <a:cs typeface="Trebuchet MS"/>
              </a:rPr>
              <a:t>Д</a:t>
            </a:r>
            <a:r>
              <a:rPr sz="2000" spc="140" dirty="0">
                <a:latin typeface="Trebuchet MS"/>
                <a:cs typeface="Trebuchet MS"/>
              </a:rPr>
              <a:t>З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20" dirty="0">
                <a:latin typeface="Trebuchet MS"/>
                <a:cs typeface="Trebuchet MS"/>
              </a:rPr>
              <a:t>со</a:t>
            </a:r>
            <a:r>
              <a:rPr sz="2000" spc="-15" dirty="0">
                <a:latin typeface="Trebuchet MS"/>
                <a:cs typeface="Trebuchet MS"/>
              </a:rPr>
              <a:t>о</a:t>
            </a:r>
            <a:r>
              <a:rPr sz="2000" spc="-10" dirty="0">
                <a:latin typeface="Trebuchet MS"/>
                <a:cs typeface="Trebuchet MS"/>
              </a:rPr>
              <a:t>тв</a:t>
            </a:r>
            <a:r>
              <a:rPr sz="2000" spc="-55" dirty="0">
                <a:latin typeface="Trebuchet MS"/>
                <a:cs typeface="Trebuchet MS"/>
              </a:rPr>
              <a:t>е</a:t>
            </a:r>
            <a:r>
              <a:rPr sz="2000" spc="-70" dirty="0">
                <a:latin typeface="Trebuchet MS"/>
                <a:cs typeface="Trebuchet MS"/>
              </a:rPr>
              <a:t>т</a:t>
            </a:r>
            <a:r>
              <a:rPr sz="2000" spc="-5" dirty="0">
                <a:latin typeface="Trebuchet MS"/>
                <a:cs typeface="Trebuchet MS"/>
              </a:rPr>
              <a:t>с</a:t>
            </a:r>
            <a:r>
              <a:rPr sz="2000" spc="-15" dirty="0">
                <a:latin typeface="Trebuchet MS"/>
                <a:cs typeface="Trebuchet MS"/>
              </a:rPr>
              <a:t>т</a:t>
            </a:r>
            <a:r>
              <a:rPr sz="2000" spc="-30" dirty="0">
                <a:latin typeface="Trebuchet MS"/>
                <a:cs typeface="Trebuchet MS"/>
              </a:rPr>
              <a:t>в</a:t>
            </a:r>
            <a:r>
              <a:rPr sz="2000" spc="25" dirty="0">
                <a:latin typeface="Trebuchet MS"/>
                <a:cs typeface="Trebuchet MS"/>
              </a:rPr>
              <a:t>ующ</a:t>
            </a:r>
            <a:r>
              <a:rPr sz="2000" spc="-30" dirty="0">
                <a:latin typeface="Trebuchet MS"/>
                <a:cs typeface="Trebuchet MS"/>
              </a:rPr>
              <a:t>е</a:t>
            </a:r>
            <a:r>
              <a:rPr sz="2000" spc="-55" dirty="0">
                <a:latin typeface="Trebuchet MS"/>
                <a:cs typeface="Trebuchet MS"/>
              </a:rPr>
              <a:t>г</a:t>
            </a:r>
            <a:r>
              <a:rPr sz="2000" spc="25" dirty="0">
                <a:latin typeface="Trebuchet MS"/>
                <a:cs typeface="Trebuchet MS"/>
              </a:rPr>
              <a:t>о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к</a:t>
            </a:r>
            <a:r>
              <a:rPr sz="2000" spc="-10" dirty="0">
                <a:latin typeface="Trebuchet MS"/>
                <a:cs typeface="Trebuchet MS"/>
              </a:rPr>
              <a:t>ласса.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spc="40" dirty="0">
                <a:solidFill>
                  <a:srgbClr val="017058"/>
                </a:solidFill>
                <a:latin typeface="Trebuchet MS"/>
                <a:cs typeface="Trebuchet MS"/>
              </a:rPr>
              <a:t>Минобороны</a:t>
            </a:r>
            <a:r>
              <a:rPr sz="2000" spc="-14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017058"/>
                </a:solidFill>
                <a:latin typeface="Trebuchet MS"/>
                <a:cs typeface="Trebuchet MS"/>
              </a:rPr>
              <a:t>России:</a:t>
            </a:r>
            <a:endParaRPr sz="2000">
              <a:latin typeface="Trebuchet MS"/>
              <a:cs typeface="Trebuchet MS"/>
            </a:endParaRPr>
          </a:p>
          <a:p>
            <a:pPr marL="698500" indent="-229235">
              <a:lnSpc>
                <a:spcPts val="2280"/>
              </a:lnSpc>
              <a:spcBef>
                <a:spcPts val="265"/>
              </a:spcBef>
              <a:buFont typeface="Microsoft Sans Serif"/>
              <a:buChar char="•"/>
              <a:tabLst>
                <a:tab pos="698500" algn="l"/>
                <a:tab pos="699135" algn="l"/>
              </a:tabLst>
            </a:pPr>
            <a:r>
              <a:rPr sz="2000" spc="-5" dirty="0">
                <a:latin typeface="Trebuchet MS"/>
                <a:cs typeface="Trebuchet MS"/>
              </a:rPr>
              <a:t>дополнительная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сертификация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в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системе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сертификации</a:t>
            </a:r>
            <a:endParaRPr sz="2000">
              <a:latin typeface="Trebuchet MS"/>
              <a:cs typeface="Trebuchet MS"/>
            </a:endParaRPr>
          </a:p>
          <a:p>
            <a:pPr marL="698500">
              <a:lnSpc>
                <a:spcPts val="2280"/>
              </a:lnSpc>
            </a:pPr>
            <a:r>
              <a:rPr sz="2000" spc="125" dirty="0">
                <a:latin typeface="Trebuchet MS"/>
                <a:cs typeface="Trebuchet MS"/>
              </a:rPr>
              <a:t>СЗИ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40" dirty="0">
                <a:latin typeface="Trebuchet MS"/>
                <a:cs typeface="Trebuchet MS"/>
              </a:rPr>
              <a:t>Минобороны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25" dirty="0">
                <a:latin typeface="Trebuchet MS"/>
                <a:cs typeface="Trebuchet MS"/>
              </a:rPr>
              <a:t>России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не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-35" dirty="0">
                <a:latin typeface="Trebuchet MS"/>
                <a:cs typeface="Trebuchet MS"/>
              </a:rPr>
              <a:t>требуется.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630411" y="1789176"/>
            <a:ext cx="3063240" cy="3217545"/>
            <a:chOff x="8630411" y="1789176"/>
            <a:chExt cx="3063240" cy="321754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70619" y="1789176"/>
              <a:ext cx="2385060" cy="31455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43032" y="3547872"/>
              <a:ext cx="1150620" cy="11506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30411" y="4389120"/>
              <a:ext cx="617220" cy="6172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71747" y="5948083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910590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  <a:path w="910590" h="910590">
                <a:moveTo>
                  <a:pt x="910132" y="455142"/>
                </a:moveTo>
                <a:lnTo>
                  <a:pt x="455066" y="910272"/>
                </a:lnTo>
                <a:lnTo>
                  <a:pt x="910132" y="910272"/>
                </a:lnTo>
                <a:lnTo>
                  <a:pt x="910132" y="455142"/>
                </a:lnTo>
                <a:close/>
              </a:path>
              <a:path w="910590" h="910590">
                <a:moveTo>
                  <a:pt x="910132" y="0"/>
                </a:moveTo>
                <a:lnTo>
                  <a:pt x="455066" y="455142"/>
                </a:lnTo>
                <a:lnTo>
                  <a:pt x="910132" y="455142"/>
                </a:lnTo>
                <a:lnTo>
                  <a:pt x="910132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87336" y="267715"/>
            <a:ext cx="4384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5" dirty="0"/>
              <a:t>С</a:t>
            </a:r>
            <a:r>
              <a:rPr spc="180" dirty="0"/>
              <a:t>Ц</a:t>
            </a:r>
            <a:r>
              <a:rPr spc="45" dirty="0"/>
              <a:t>Е</a:t>
            </a:r>
            <a:r>
              <a:rPr spc="135" dirty="0"/>
              <a:t>Н</a:t>
            </a:r>
            <a:r>
              <a:rPr spc="110" dirty="0"/>
              <a:t>АР</a:t>
            </a:r>
            <a:r>
              <a:rPr spc="130" dirty="0"/>
              <a:t>И</a:t>
            </a:r>
            <a:r>
              <a:rPr spc="90" dirty="0"/>
              <a:t>И</a:t>
            </a:r>
            <a:r>
              <a:rPr spc="-150" dirty="0"/>
              <a:t> </a:t>
            </a:r>
            <a:r>
              <a:rPr spc="95" dirty="0"/>
              <a:t>И</a:t>
            </a:r>
            <a:r>
              <a:rPr spc="195" dirty="0"/>
              <a:t>С</a:t>
            </a:r>
            <a:r>
              <a:rPr spc="160" dirty="0"/>
              <a:t>П</a:t>
            </a:r>
            <a:r>
              <a:rPr spc="35" dirty="0"/>
              <a:t>ОЛ</a:t>
            </a:r>
            <a:r>
              <a:rPr spc="95" dirty="0"/>
              <a:t>ЬЗ</a:t>
            </a:r>
            <a:r>
              <a:rPr spc="120" dirty="0"/>
              <a:t>О</a:t>
            </a:r>
            <a:r>
              <a:rPr spc="100" dirty="0"/>
              <a:t>В</a:t>
            </a:r>
            <a:r>
              <a:rPr spc="135" dirty="0"/>
              <a:t>А</a:t>
            </a:r>
            <a:r>
              <a:rPr spc="155" dirty="0"/>
              <a:t>Н</a:t>
            </a:r>
            <a:r>
              <a:rPr spc="95" dirty="0"/>
              <a:t>И</a:t>
            </a:r>
            <a:r>
              <a:rPr spc="50" dirty="0"/>
              <a:t>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5744" y="1392681"/>
            <a:ext cx="7246620" cy="529590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40665" marR="2731770" indent="-228600">
              <a:lnSpc>
                <a:spcPts val="1730"/>
              </a:lnSpc>
              <a:spcBef>
                <a:spcPts val="31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6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6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5" dirty="0">
                <a:solidFill>
                  <a:srgbClr val="017058"/>
                </a:solidFill>
                <a:latin typeface="Trebuchet MS"/>
                <a:cs typeface="Trebuchet MS"/>
              </a:rPr>
              <a:t>построения</a:t>
            </a:r>
            <a:r>
              <a:rPr sz="16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17058"/>
                </a:solidFill>
                <a:latin typeface="Trebuchet MS"/>
                <a:cs typeface="Trebuchet MS"/>
              </a:rPr>
              <a:t>иерархии</a:t>
            </a:r>
            <a:r>
              <a:rPr sz="16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5" dirty="0">
                <a:solidFill>
                  <a:srgbClr val="017058"/>
                </a:solidFill>
                <a:latin typeface="Trebuchet MS"/>
                <a:cs typeface="Trebuchet MS"/>
              </a:rPr>
              <a:t>серверов </a:t>
            </a:r>
            <a:r>
              <a:rPr sz="1600" spc="-4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безопасности</a:t>
            </a:r>
            <a:r>
              <a:rPr sz="16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95" dirty="0">
                <a:solidFill>
                  <a:srgbClr val="017058"/>
                </a:solidFill>
                <a:latin typeface="Trebuchet MS"/>
                <a:cs typeface="Trebuchet MS"/>
              </a:rPr>
              <a:t>SNS.</a:t>
            </a:r>
            <a:endParaRPr sz="1600">
              <a:latin typeface="Trebuchet MS"/>
              <a:cs typeface="Trebuchet MS"/>
            </a:endParaRPr>
          </a:p>
          <a:p>
            <a:pPr marL="240665" marR="2639060" indent="-228600">
              <a:lnSpc>
                <a:spcPct val="90000"/>
              </a:lnSpc>
              <a:spcBef>
                <a:spcPts val="969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600" spc="5" dirty="0">
                <a:solidFill>
                  <a:srgbClr val="017058"/>
                </a:solidFill>
                <a:latin typeface="Trebuchet MS"/>
                <a:cs typeface="Trebuchet MS"/>
              </a:rPr>
              <a:t>Обеспечение</a:t>
            </a:r>
            <a:r>
              <a:rPr sz="16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безопасности</a:t>
            </a:r>
            <a:r>
              <a:rPr sz="16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5" dirty="0">
                <a:solidFill>
                  <a:srgbClr val="017058"/>
                </a:solidFill>
                <a:latin typeface="Trebuchet MS"/>
                <a:cs typeface="Trebuchet MS"/>
              </a:rPr>
              <a:t>работы</a:t>
            </a:r>
            <a:r>
              <a:rPr sz="16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25" dirty="0">
                <a:solidFill>
                  <a:srgbClr val="017058"/>
                </a:solidFill>
                <a:latin typeface="Trebuchet MS"/>
                <a:cs typeface="Trebuchet MS"/>
              </a:rPr>
              <a:t>отдельных </a:t>
            </a:r>
            <a:r>
              <a:rPr sz="1600" spc="-4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17058"/>
                </a:solidFill>
                <a:latin typeface="Trebuchet MS"/>
                <a:cs typeface="Trebuchet MS"/>
              </a:rPr>
              <a:t>подразделений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с </a:t>
            </a:r>
            <a:r>
              <a:rPr sz="1600" spc="-10" dirty="0">
                <a:solidFill>
                  <a:srgbClr val="017058"/>
                </a:solidFill>
                <a:latin typeface="Trebuchet MS"/>
                <a:cs typeface="Trebuchet MS"/>
              </a:rPr>
              <a:t>соответствующей </a:t>
            </a:r>
            <a:r>
              <a:rPr sz="1600" spc="-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017058"/>
                </a:solidFill>
                <a:latin typeface="Trebuchet MS"/>
                <a:cs typeface="Trebuchet MS"/>
              </a:rPr>
              <a:t>конфиденциальной </a:t>
            </a:r>
            <a:r>
              <a:rPr sz="1600" spc="-5" dirty="0">
                <a:solidFill>
                  <a:srgbClr val="017058"/>
                </a:solidFill>
                <a:latin typeface="Trebuchet MS"/>
                <a:cs typeface="Trebuchet MS"/>
              </a:rPr>
              <a:t>информацией </a:t>
            </a:r>
            <a:r>
              <a:rPr sz="16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5" dirty="0">
                <a:solidFill>
                  <a:srgbClr val="017058"/>
                </a:solidFill>
                <a:latin typeface="Trebuchet MS"/>
                <a:cs typeface="Trebuchet MS"/>
              </a:rPr>
              <a:t>(бухгалтерия, </a:t>
            </a:r>
            <a:r>
              <a:rPr sz="1600" spc="-5" dirty="0">
                <a:solidFill>
                  <a:srgbClr val="017058"/>
                </a:solidFill>
                <a:latin typeface="Trebuchet MS"/>
                <a:cs typeface="Trebuchet MS"/>
              </a:rPr>
              <a:t>финансовая </a:t>
            </a:r>
            <a:r>
              <a:rPr sz="1600" spc="-25" dirty="0">
                <a:solidFill>
                  <a:srgbClr val="017058"/>
                </a:solidFill>
                <a:latin typeface="Trebuchet MS"/>
                <a:cs typeface="Trebuchet MS"/>
              </a:rPr>
              <a:t>служба, </a:t>
            </a:r>
            <a:r>
              <a:rPr sz="1600" spc="30" dirty="0">
                <a:solidFill>
                  <a:srgbClr val="017058"/>
                </a:solidFill>
                <a:latin typeface="Trebuchet MS"/>
                <a:cs typeface="Trebuchet MS"/>
              </a:rPr>
              <a:t>БД </a:t>
            </a:r>
            <a:r>
              <a:rPr sz="1600" spc="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017058"/>
                </a:solidFill>
                <a:latin typeface="Trebuchet MS"/>
                <a:cs typeface="Trebuchet MS"/>
              </a:rPr>
              <a:t>клиентов</a:t>
            </a:r>
            <a:r>
              <a:rPr sz="16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6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65" dirty="0">
                <a:solidFill>
                  <a:srgbClr val="017058"/>
                </a:solidFill>
                <a:latin typeface="Trebuchet MS"/>
                <a:cs typeface="Trebuchet MS"/>
              </a:rPr>
              <a:t>т.д.).</a:t>
            </a:r>
            <a:endParaRPr sz="1600">
              <a:latin typeface="Trebuchet MS"/>
              <a:cs typeface="Trebuchet MS"/>
            </a:endParaRPr>
          </a:p>
          <a:p>
            <a:pPr marL="240665" marR="2801620" indent="-228600">
              <a:lnSpc>
                <a:spcPts val="1730"/>
              </a:lnSpc>
              <a:spcBef>
                <a:spcPts val="1019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600" spc="20" dirty="0">
                <a:solidFill>
                  <a:srgbClr val="017058"/>
                </a:solidFill>
                <a:latin typeface="Trebuchet MS"/>
                <a:cs typeface="Trebuchet MS"/>
              </a:rPr>
              <a:t>Защита </a:t>
            </a:r>
            <a:r>
              <a:rPr sz="1600" spc="25" dirty="0">
                <a:solidFill>
                  <a:srgbClr val="017058"/>
                </a:solidFill>
                <a:latin typeface="Trebuchet MS"/>
                <a:cs typeface="Trebuchet MS"/>
              </a:rPr>
              <a:t>на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уровне </a:t>
            </a:r>
            <a:r>
              <a:rPr sz="1600" spc="5" dirty="0">
                <a:solidFill>
                  <a:srgbClr val="017058"/>
                </a:solidFill>
                <a:latin typeface="Trebuchet MS"/>
                <a:cs typeface="Trebuchet MS"/>
              </a:rPr>
              <a:t>данных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(хранение </a:t>
            </a:r>
            <a:r>
              <a:rPr sz="1600" spc="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17058"/>
                </a:solidFill>
                <a:latin typeface="Trebuchet MS"/>
                <a:cs typeface="Trebuchet MS"/>
              </a:rPr>
              <a:t>информации</a:t>
            </a:r>
            <a:r>
              <a:rPr sz="16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6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5" dirty="0">
                <a:solidFill>
                  <a:srgbClr val="017058"/>
                </a:solidFill>
                <a:latin typeface="Trebuchet MS"/>
                <a:cs typeface="Trebuchet MS"/>
              </a:rPr>
              <a:t>зашифрованных</a:t>
            </a:r>
            <a:r>
              <a:rPr sz="1600" spc="-4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017058"/>
                </a:solidFill>
                <a:latin typeface="Trebuchet MS"/>
                <a:cs typeface="Trebuchet MS"/>
              </a:rPr>
              <a:t>контейнерах </a:t>
            </a:r>
            <a:r>
              <a:rPr sz="1600" spc="-4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6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017058"/>
                </a:solidFill>
                <a:latin typeface="Trebuchet MS"/>
                <a:cs typeface="Trebuchet MS"/>
              </a:rPr>
              <a:t>теневое</a:t>
            </a:r>
            <a:r>
              <a:rPr sz="16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17058"/>
                </a:solidFill>
                <a:latin typeface="Trebuchet MS"/>
                <a:cs typeface="Trebuchet MS"/>
              </a:rPr>
              <a:t>копирование).</a:t>
            </a:r>
            <a:endParaRPr sz="16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8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600" spc="20" dirty="0">
                <a:solidFill>
                  <a:srgbClr val="017058"/>
                </a:solidFill>
                <a:latin typeface="Trebuchet MS"/>
                <a:cs typeface="Trebuchet MS"/>
              </a:rPr>
              <a:t>Защита</a:t>
            </a:r>
            <a:r>
              <a:rPr sz="16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25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6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6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017058"/>
                </a:solidFill>
                <a:latin typeface="Trebuchet MS"/>
                <a:cs typeface="Trebuchet MS"/>
              </a:rPr>
              <a:t>приложений</a:t>
            </a:r>
            <a:r>
              <a:rPr sz="1600" spc="-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50" dirty="0">
                <a:solidFill>
                  <a:srgbClr val="017058"/>
                </a:solidFill>
                <a:latin typeface="Trebuchet MS"/>
                <a:cs typeface="Trebuchet MS"/>
              </a:rPr>
              <a:t>(ЗПС).</a:t>
            </a:r>
            <a:endParaRPr sz="1600">
              <a:latin typeface="Trebuchet MS"/>
              <a:cs typeface="Trebuchet MS"/>
            </a:endParaRPr>
          </a:p>
          <a:p>
            <a:pPr marL="240665" marR="2987040" indent="-228600">
              <a:lnSpc>
                <a:spcPts val="1730"/>
              </a:lnSpc>
              <a:spcBef>
                <a:spcPts val="1019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600" spc="20" dirty="0">
                <a:solidFill>
                  <a:srgbClr val="017058"/>
                </a:solidFill>
                <a:latin typeface="Trebuchet MS"/>
                <a:cs typeface="Trebuchet MS"/>
              </a:rPr>
              <a:t>Защита</a:t>
            </a:r>
            <a:r>
              <a:rPr sz="16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25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6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6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5" dirty="0">
                <a:solidFill>
                  <a:srgbClr val="017058"/>
                </a:solidFill>
                <a:latin typeface="Trebuchet MS"/>
                <a:cs typeface="Trebuchet MS"/>
              </a:rPr>
              <a:t>сети</a:t>
            </a:r>
            <a:r>
              <a:rPr sz="16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5" dirty="0">
                <a:solidFill>
                  <a:srgbClr val="017058"/>
                </a:solidFill>
                <a:latin typeface="Trebuchet MS"/>
                <a:cs typeface="Trebuchet MS"/>
              </a:rPr>
              <a:t>(межсетевой</a:t>
            </a:r>
            <a:r>
              <a:rPr sz="16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экран </a:t>
            </a:r>
            <a:r>
              <a:rPr sz="1600" spc="-4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6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5" dirty="0">
                <a:solidFill>
                  <a:srgbClr val="017058"/>
                </a:solidFill>
                <a:latin typeface="Trebuchet MS"/>
                <a:cs typeface="Trebuchet MS"/>
              </a:rPr>
              <a:t>авторизация</a:t>
            </a:r>
            <a:r>
              <a:rPr sz="16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сетевых</a:t>
            </a:r>
            <a:r>
              <a:rPr sz="16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017058"/>
                </a:solidFill>
                <a:latin typeface="Trebuchet MS"/>
                <a:cs typeface="Trebuchet MS"/>
              </a:rPr>
              <a:t>соединений).</a:t>
            </a:r>
            <a:endParaRPr sz="1600">
              <a:latin typeface="Trebuchet MS"/>
              <a:cs typeface="Trebuchet MS"/>
            </a:endParaRPr>
          </a:p>
          <a:p>
            <a:pPr marL="240665" marR="3326765" indent="-228600">
              <a:lnSpc>
                <a:spcPts val="1730"/>
              </a:lnSpc>
              <a:spcBef>
                <a:spcPts val="994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600" spc="20" dirty="0">
                <a:solidFill>
                  <a:srgbClr val="017058"/>
                </a:solidFill>
                <a:latin typeface="Trebuchet MS"/>
                <a:cs typeface="Trebuchet MS"/>
              </a:rPr>
              <a:t>Защита</a:t>
            </a:r>
            <a:r>
              <a:rPr sz="16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25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6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6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85" dirty="0">
                <a:solidFill>
                  <a:srgbClr val="017058"/>
                </a:solidFill>
                <a:latin typeface="Trebuchet MS"/>
                <a:cs typeface="Trebuchet MS"/>
              </a:rPr>
              <a:t>ОС</a:t>
            </a:r>
            <a:r>
              <a:rPr sz="16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017058"/>
                </a:solidFill>
                <a:latin typeface="Trebuchet MS"/>
                <a:cs typeface="Trebuchet MS"/>
              </a:rPr>
              <a:t>(усиленный</a:t>
            </a:r>
            <a:r>
              <a:rPr sz="1600" spc="-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25" dirty="0">
                <a:solidFill>
                  <a:srgbClr val="017058"/>
                </a:solidFill>
                <a:latin typeface="Trebuchet MS"/>
                <a:cs typeface="Trebuchet MS"/>
              </a:rPr>
              <a:t>вход </a:t>
            </a:r>
            <a:r>
              <a:rPr sz="1600" spc="-4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6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30" dirty="0">
                <a:solidFill>
                  <a:srgbClr val="017058"/>
                </a:solidFill>
                <a:latin typeface="Trebuchet MS"/>
                <a:cs typeface="Trebuchet MS"/>
              </a:rPr>
              <a:t>систему,</a:t>
            </a:r>
            <a:r>
              <a:rPr sz="16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017058"/>
                </a:solidFill>
                <a:latin typeface="Trebuchet MS"/>
                <a:cs typeface="Trebuchet MS"/>
              </a:rPr>
              <a:t>антивирус,</a:t>
            </a:r>
            <a:r>
              <a:rPr sz="1600" spc="-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5" dirty="0">
                <a:solidFill>
                  <a:srgbClr val="017058"/>
                </a:solidFill>
                <a:latin typeface="Trebuchet MS"/>
                <a:cs typeface="Trebuchet MS"/>
              </a:rPr>
              <a:t>дискреционный</a:t>
            </a:r>
            <a:endParaRPr sz="1600">
              <a:latin typeface="Trebuchet MS"/>
              <a:cs typeface="Trebuchet MS"/>
            </a:endParaRPr>
          </a:p>
          <a:p>
            <a:pPr marL="240665" marR="2946400">
              <a:lnSpc>
                <a:spcPts val="1730"/>
              </a:lnSpc>
            </a:pPr>
            <a:r>
              <a:rPr sz="1600" spc="-10" dirty="0">
                <a:solidFill>
                  <a:srgbClr val="017058"/>
                </a:solidFill>
                <a:latin typeface="Trebuchet MS"/>
                <a:cs typeface="Trebuchet MS"/>
              </a:rPr>
              <a:t>контроль</a:t>
            </a:r>
            <a:r>
              <a:rPr sz="16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017058"/>
                </a:solidFill>
                <a:latin typeface="Trebuchet MS"/>
                <a:cs typeface="Trebuchet MS"/>
              </a:rPr>
              <a:t>доступа,</a:t>
            </a:r>
            <a:r>
              <a:rPr sz="1600" spc="-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5" dirty="0">
                <a:solidFill>
                  <a:srgbClr val="017058"/>
                </a:solidFill>
                <a:latin typeface="Trebuchet MS"/>
                <a:cs typeface="Trebuchet MS"/>
              </a:rPr>
              <a:t>затирание</a:t>
            </a:r>
            <a:r>
              <a:rPr sz="16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017058"/>
                </a:solidFill>
                <a:latin typeface="Trebuchet MS"/>
                <a:cs typeface="Trebuchet MS"/>
              </a:rPr>
              <a:t>информации, </a:t>
            </a:r>
            <a:r>
              <a:rPr sz="1600" spc="-4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017058"/>
                </a:solidFill>
                <a:latin typeface="Trebuchet MS"/>
                <a:cs typeface="Trebuchet MS"/>
              </a:rPr>
              <a:t>контроль</a:t>
            </a:r>
            <a:r>
              <a:rPr sz="16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017058"/>
                </a:solidFill>
                <a:latin typeface="Trebuchet MS"/>
                <a:cs typeface="Trebuchet MS"/>
              </a:rPr>
              <a:t>устройств,</a:t>
            </a:r>
            <a:r>
              <a:rPr sz="16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017058"/>
                </a:solidFill>
                <a:latin typeface="Trebuchet MS"/>
                <a:cs typeface="Trebuchet MS"/>
              </a:rPr>
              <a:t>контроль</a:t>
            </a:r>
            <a:r>
              <a:rPr sz="16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600" spc="-15" dirty="0">
                <a:solidFill>
                  <a:srgbClr val="017058"/>
                </a:solidFill>
                <a:latin typeface="Trebuchet MS"/>
                <a:cs typeface="Trebuchet MS"/>
              </a:rPr>
              <a:t>печати).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>
              <a:latin typeface="Trebuchet MS"/>
              <a:cs typeface="Trebuchet MS"/>
            </a:endParaRPr>
          </a:p>
          <a:p>
            <a:pPr marL="4264025">
              <a:lnSpc>
                <a:spcPct val="100000"/>
              </a:lnSpc>
            </a:pPr>
            <a:r>
              <a:rPr sz="2000" spc="145" dirty="0">
                <a:solidFill>
                  <a:srgbClr val="00AF50"/>
                </a:solidFill>
                <a:latin typeface="Trebuchet MS"/>
                <a:cs typeface="Trebuchet MS"/>
              </a:rPr>
              <a:t>З</a:t>
            </a:r>
            <a:r>
              <a:rPr sz="2000" spc="50" dirty="0">
                <a:solidFill>
                  <a:srgbClr val="00AF50"/>
                </a:solidFill>
                <a:latin typeface="Trebuchet MS"/>
                <a:cs typeface="Trebuchet MS"/>
              </a:rPr>
              <a:t>а</a:t>
            </a:r>
            <a:r>
              <a:rPr sz="2000" spc="5" dirty="0">
                <a:solidFill>
                  <a:srgbClr val="00AF50"/>
                </a:solidFill>
                <a:latin typeface="Trebuchet MS"/>
                <a:cs typeface="Trebuchet MS"/>
              </a:rPr>
              <a:t>щ</a:t>
            </a:r>
            <a:r>
              <a:rPr sz="2000" spc="-5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2000" spc="-35" dirty="0">
                <a:solidFill>
                  <a:srgbClr val="00AF50"/>
                </a:solidFill>
                <a:latin typeface="Trebuchet MS"/>
                <a:cs typeface="Trebuchet MS"/>
              </a:rPr>
              <a:t>т</a:t>
            </a:r>
            <a:r>
              <a:rPr sz="2000" spc="35" dirty="0">
                <a:solidFill>
                  <a:srgbClr val="00AF50"/>
                </a:solidFill>
                <a:latin typeface="Trebuchet MS"/>
                <a:cs typeface="Trebuchet MS"/>
              </a:rPr>
              <a:t>а</a:t>
            </a:r>
            <a:r>
              <a:rPr sz="2000" spc="-13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00AF50"/>
                </a:solidFill>
                <a:latin typeface="Trebuchet MS"/>
                <a:cs typeface="Trebuchet MS"/>
              </a:rPr>
              <a:t>ф</a:t>
            </a:r>
            <a:r>
              <a:rPr sz="2000" spc="25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2000" spc="5" dirty="0">
                <a:solidFill>
                  <a:srgbClr val="00AF50"/>
                </a:solidFill>
                <a:latin typeface="Trebuchet MS"/>
                <a:cs typeface="Trebuchet MS"/>
              </a:rPr>
              <a:t>ли</a:t>
            </a:r>
            <a:r>
              <a:rPr sz="2000" spc="10" dirty="0">
                <a:solidFill>
                  <a:srgbClr val="00AF50"/>
                </a:solidFill>
                <a:latin typeface="Trebuchet MS"/>
                <a:cs typeface="Trebuchet MS"/>
              </a:rPr>
              <a:t>а</a:t>
            </a:r>
            <a:r>
              <a:rPr sz="2000" spc="-50" dirty="0">
                <a:solidFill>
                  <a:srgbClr val="00AF50"/>
                </a:solidFill>
                <a:latin typeface="Trebuchet MS"/>
                <a:cs typeface="Trebuchet MS"/>
              </a:rPr>
              <a:t>л</a:t>
            </a:r>
            <a:r>
              <a:rPr sz="2000" spc="15" dirty="0">
                <a:solidFill>
                  <a:srgbClr val="00AF50"/>
                </a:solidFill>
                <a:latin typeface="Trebuchet MS"/>
                <a:cs typeface="Trebuchet MS"/>
              </a:rPr>
              <a:t>ьной</a:t>
            </a:r>
            <a:r>
              <a:rPr sz="2000" spc="-13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00AF50"/>
                </a:solidFill>
                <a:latin typeface="Trebuchet MS"/>
                <a:cs typeface="Trebuchet MS"/>
              </a:rPr>
              <a:t>с</a:t>
            </a:r>
            <a:r>
              <a:rPr sz="2000" spc="-45" dirty="0">
                <a:solidFill>
                  <a:srgbClr val="00AF50"/>
                </a:solidFill>
                <a:latin typeface="Trebuchet MS"/>
                <a:cs typeface="Trebuchet MS"/>
              </a:rPr>
              <a:t>е</a:t>
            </a:r>
            <a:r>
              <a:rPr sz="2000" spc="-25" dirty="0">
                <a:solidFill>
                  <a:srgbClr val="00AF50"/>
                </a:solidFill>
                <a:latin typeface="Trebuchet MS"/>
                <a:cs typeface="Trebuchet MS"/>
              </a:rPr>
              <a:t>т</a:t>
            </a:r>
            <a:r>
              <a:rPr sz="2000" spc="15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51120" y="1495044"/>
            <a:ext cx="6833616" cy="43860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0629833" y="4339119"/>
            <a:ext cx="641350" cy="1309370"/>
            <a:chOff x="10629833" y="4339119"/>
            <a:chExt cx="641350" cy="1309370"/>
          </a:xfrm>
        </p:grpSpPr>
        <p:sp>
          <p:nvSpPr>
            <p:cNvPr id="27" name="object 27"/>
            <p:cNvSpPr/>
            <p:nvPr/>
          </p:nvSpPr>
          <p:spPr>
            <a:xfrm>
              <a:off x="10959496" y="4765309"/>
              <a:ext cx="311785" cy="399415"/>
            </a:xfrm>
            <a:custGeom>
              <a:avLst/>
              <a:gdLst/>
              <a:ahLst/>
              <a:cxnLst/>
              <a:rect l="l" t="t" r="r" b="b"/>
              <a:pathLst>
                <a:path w="311784" h="399414">
                  <a:moveTo>
                    <a:pt x="19226" y="0"/>
                  </a:moveTo>
                  <a:lnTo>
                    <a:pt x="10976" y="52115"/>
                  </a:lnTo>
                  <a:lnTo>
                    <a:pt x="4950" y="105842"/>
                  </a:lnTo>
                  <a:lnTo>
                    <a:pt x="1255" y="161011"/>
                  </a:lnTo>
                  <a:lnTo>
                    <a:pt x="0" y="217454"/>
                  </a:lnTo>
                  <a:lnTo>
                    <a:pt x="895" y="264523"/>
                  </a:lnTo>
                  <a:lnTo>
                    <a:pt x="3508" y="310523"/>
                  </a:lnTo>
                  <a:lnTo>
                    <a:pt x="7732" y="355440"/>
                  </a:lnTo>
                  <a:lnTo>
                    <a:pt x="13458" y="399264"/>
                  </a:lnTo>
                  <a:lnTo>
                    <a:pt x="60731" y="389412"/>
                  </a:lnTo>
                  <a:lnTo>
                    <a:pt x="109151" y="381048"/>
                  </a:lnTo>
                  <a:lnTo>
                    <a:pt x="158583" y="374230"/>
                  </a:lnTo>
                  <a:lnTo>
                    <a:pt x="208890" y="369015"/>
                  </a:lnTo>
                  <a:lnTo>
                    <a:pt x="259937" y="365459"/>
                  </a:lnTo>
                  <a:lnTo>
                    <a:pt x="311590" y="363620"/>
                  </a:lnTo>
                  <a:lnTo>
                    <a:pt x="311590" y="32695"/>
                  </a:lnTo>
                  <a:lnTo>
                    <a:pt x="260543" y="31368"/>
                  </a:lnTo>
                  <a:lnTo>
                    <a:pt x="210357" y="28321"/>
                  </a:lnTo>
                  <a:lnTo>
                    <a:pt x="161082" y="23607"/>
                  </a:lnTo>
                  <a:lnTo>
                    <a:pt x="112769" y="17280"/>
                  </a:lnTo>
                  <a:lnTo>
                    <a:pt x="65467" y="9393"/>
                  </a:lnTo>
                  <a:lnTo>
                    <a:pt x="19226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718267" y="5180863"/>
              <a:ext cx="551815" cy="467995"/>
            </a:xfrm>
            <a:custGeom>
              <a:avLst/>
              <a:gdLst/>
              <a:ahLst/>
              <a:cxnLst/>
              <a:rect l="l" t="t" r="r" b="b"/>
              <a:pathLst>
                <a:path w="551815" h="467995">
                  <a:moveTo>
                    <a:pt x="403745" y="446366"/>
                  </a:moveTo>
                  <a:lnTo>
                    <a:pt x="374764" y="416915"/>
                  </a:lnTo>
                  <a:lnTo>
                    <a:pt x="347459" y="383197"/>
                  </a:lnTo>
                  <a:lnTo>
                    <a:pt x="321919" y="345452"/>
                  </a:lnTo>
                  <a:lnTo>
                    <a:pt x="298284" y="303898"/>
                  </a:lnTo>
                  <a:lnTo>
                    <a:pt x="276644" y="258762"/>
                  </a:lnTo>
                  <a:lnTo>
                    <a:pt x="257124" y="210299"/>
                  </a:lnTo>
                  <a:lnTo>
                    <a:pt x="239839" y="158724"/>
                  </a:lnTo>
                  <a:lnTo>
                    <a:pt x="224878" y="104279"/>
                  </a:lnTo>
                  <a:lnTo>
                    <a:pt x="212382" y="47180"/>
                  </a:lnTo>
                  <a:lnTo>
                    <a:pt x="165938" y="61239"/>
                  </a:lnTo>
                  <a:lnTo>
                    <a:pt x="121348" y="76974"/>
                  </a:lnTo>
                  <a:lnTo>
                    <a:pt x="78828" y="94437"/>
                  </a:lnTo>
                  <a:lnTo>
                    <a:pt x="38608" y="113677"/>
                  </a:lnTo>
                  <a:lnTo>
                    <a:pt x="901" y="134759"/>
                  </a:lnTo>
                  <a:lnTo>
                    <a:pt x="0" y="134759"/>
                  </a:lnTo>
                  <a:lnTo>
                    <a:pt x="25222" y="174993"/>
                  </a:lnTo>
                  <a:lnTo>
                    <a:pt x="53136" y="213245"/>
                  </a:lnTo>
                  <a:lnTo>
                    <a:pt x="83604" y="249364"/>
                  </a:lnTo>
                  <a:lnTo>
                    <a:pt x="116497" y="283235"/>
                  </a:lnTo>
                  <a:lnTo>
                    <a:pt x="151688" y="314731"/>
                  </a:lnTo>
                  <a:lnTo>
                    <a:pt x="189039" y="343700"/>
                  </a:lnTo>
                  <a:lnTo>
                    <a:pt x="228434" y="370039"/>
                  </a:lnTo>
                  <a:lnTo>
                    <a:pt x="269722" y="393611"/>
                  </a:lnTo>
                  <a:lnTo>
                    <a:pt x="312801" y="414274"/>
                  </a:lnTo>
                  <a:lnTo>
                    <a:pt x="357517" y="431901"/>
                  </a:lnTo>
                  <a:lnTo>
                    <a:pt x="403745" y="446366"/>
                  </a:lnTo>
                  <a:close/>
                </a:path>
                <a:path w="551815" h="467995">
                  <a:moveTo>
                    <a:pt x="551789" y="0"/>
                  </a:moveTo>
                  <a:lnTo>
                    <a:pt x="501611" y="1765"/>
                  </a:lnTo>
                  <a:lnTo>
                    <a:pt x="452031" y="5130"/>
                  </a:lnTo>
                  <a:lnTo>
                    <a:pt x="403186" y="10096"/>
                  </a:lnTo>
                  <a:lnTo>
                    <a:pt x="355206" y="16662"/>
                  </a:lnTo>
                  <a:lnTo>
                    <a:pt x="308229" y="24841"/>
                  </a:lnTo>
                  <a:lnTo>
                    <a:pt x="262369" y="34620"/>
                  </a:lnTo>
                  <a:lnTo>
                    <a:pt x="276326" y="98031"/>
                  </a:lnTo>
                  <a:lnTo>
                    <a:pt x="293357" y="157835"/>
                  </a:lnTo>
                  <a:lnTo>
                    <a:pt x="313258" y="213639"/>
                  </a:lnTo>
                  <a:lnTo>
                    <a:pt x="335851" y="265036"/>
                  </a:lnTo>
                  <a:lnTo>
                    <a:pt x="360908" y="311619"/>
                  </a:lnTo>
                  <a:lnTo>
                    <a:pt x="388239" y="352983"/>
                  </a:lnTo>
                  <a:lnTo>
                    <a:pt x="417626" y="388747"/>
                  </a:lnTo>
                  <a:lnTo>
                    <a:pt x="448881" y="418477"/>
                  </a:lnTo>
                  <a:lnTo>
                    <a:pt x="481799" y="441794"/>
                  </a:lnTo>
                  <a:lnTo>
                    <a:pt x="516166" y="458279"/>
                  </a:lnTo>
                  <a:lnTo>
                    <a:pt x="551789" y="467537"/>
                  </a:lnTo>
                  <a:lnTo>
                    <a:pt x="55178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629833" y="4666198"/>
              <a:ext cx="299085" cy="604520"/>
            </a:xfrm>
            <a:custGeom>
              <a:avLst/>
              <a:gdLst/>
              <a:ahLst/>
              <a:cxnLst/>
              <a:rect l="l" t="t" r="r" b="b"/>
              <a:pathLst>
                <a:path w="299084" h="604520">
                  <a:moveTo>
                    <a:pt x="80749" y="0"/>
                  </a:moveTo>
                  <a:lnTo>
                    <a:pt x="79724" y="0"/>
                  </a:lnTo>
                  <a:lnTo>
                    <a:pt x="59285" y="41240"/>
                  </a:lnTo>
                  <a:lnTo>
                    <a:pt x="41665" y="83999"/>
                  </a:lnTo>
                  <a:lnTo>
                    <a:pt x="26983" y="128161"/>
                  </a:lnTo>
                  <a:lnTo>
                    <a:pt x="15356" y="173614"/>
                  </a:lnTo>
                  <a:lnTo>
                    <a:pt x="6904" y="220241"/>
                  </a:lnTo>
                  <a:lnTo>
                    <a:pt x="1745" y="267930"/>
                  </a:lnTo>
                  <a:lnTo>
                    <a:pt x="0" y="316565"/>
                  </a:lnTo>
                  <a:lnTo>
                    <a:pt x="1900" y="367562"/>
                  </a:lnTo>
                  <a:lnTo>
                    <a:pt x="7510" y="417594"/>
                  </a:lnTo>
                  <a:lnTo>
                    <a:pt x="16694" y="466465"/>
                  </a:lnTo>
                  <a:lnTo>
                    <a:pt x="29318" y="513979"/>
                  </a:lnTo>
                  <a:lnTo>
                    <a:pt x="45246" y="559941"/>
                  </a:lnTo>
                  <a:lnTo>
                    <a:pt x="64343" y="604153"/>
                  </a:lnTo>
                  <a:lnTo>
                    <a:pt x="105031" y="581891"/>
                  </a:lnTo>
                  <a:lnTo>
                    <a:pt x="148495" y="561327"/>
                  </a:lnTo>
                  <a:lnTo>
                    <a:pt x="194493" y="542560"/>
                  </a:lnTo>
                  <a:lnTo>
                    <a:pt x="242785" y="525689"/>
                  </a:lnTo>
                  <a:lnTo>
                    <a:pt x="293133" y="510812"/>
                  </a:lnTo>
                  <a:lnTo>
                    <a:pt x="286835" y="464089"/>
                  </a:lnTo>
                  <a:lnTo>
                    <a:pt x="282350" y="416189"/>
                  </a:lnTo>
                  <a:lnTo>
                    <a:pt x="279669" y="367038"/>
                  </a:lnTo>
                  <a:lnTo>
                    <a:pt x="278778" y="316565"/>
                  </a:lnTo>
                  <a:lnTo>
                    <a:pt x="279578" y="268506"/>
                  </a:lnTo>
                  <a:lnTo>
                    <a:pt x="281985" y="221445"/>
                  </a:lnTo>
                  <a:lnTo>
                    <a:pt x="286004" y="175424"/>
                  </a:lnTo>
                  <a:lnTo>
                    <a:pt x="291640" y="130485"/>
                  </a:lnTo>
                  <a:lnTo>
                    <a:pt x="298901" y="86674"/>
                  </a:lnTo>
                  <a:lnTo>
                    <a:pt x="251296" y="72564"/>
                  </a:lnTo>
                  <a:lnTo>
                    <a:pt x="205500" y="56847"/>
                  </a:lnTo>
                  <a:lnTo>
                    <a:pt x="161691" y="39519"/>
                  </a:lnTo>
                  <a:lnTo>
                    <a:pt x="120048" y="20571"/>
                  </a:lnTo>
                  <a:lnTo>
                    <a:pt x="8074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1321971" y="4317963"/>
            <a:ext cx="640715" cy="1329690"/>
            <a:chOff x="11321971" y="4317963"/>
            <a:chExt cx="640715" cy="1329690"/>
          </a:xfrm>
        </p:grpSpPr>
        <p:sp>
          <p:nvSpPr>
            <p:cNvPr id="32" name="object 32"/>
            <p:cNvSpPr/>
            <p:nvPr/>
          </p:nvSpPr>
          <p:spPr>
            <a:xfrm>
              <a:off x="11664324" y="4666198"/>
              <a:ext cx="298450" cy="604520"/>
            </a:xfrm>
            <a:custGeom>
              <a:avLst/>
              <a:gdLst/>
              <a:ahLst/>
              <a:cxnLst/>
              <a:rect l="l" t="t" r="r" b="b"/>
              <a:pathLst>
                <a:path w="298450" h="604520">
                  <a:moveTo>
                    <a:pt x="218280" y="0"/>
                  </a:moveTo>
                  <a:lnTo>
                    <a:pt x="178475" y="20571"/>
                  </a:lnTo>
                  <a:lnTo>
                    <a:pt x="136554" y="39519"/>
                  </a:lnTo>
                  <a:lnTo>
                    <a:pt x="92707" y="56847"/>
                  </a:lnTo>
                  <a:lnTo>
                    <a:pt x="47125" y="72564"/>
                  </a:lnTo>
                  <a:lnTo>
                    <a:pt x="0" y="86674"/>
                  </a:lnTo>
                  <a:lnTo>
                    <a:pt x="6773" y="130485"/>
                  </a:lnTo>
                  <a:lnTo>
                    <a:pt x="12138" y="175424"/>
                  </a:lnTo>
                  <a:lnTo>
                    <a:pt x="16039" y="221445"/>
                  </a:lnTo>
                  <a:lnTo>
                    <a:pt x="18420" y="268506"/>
                  </a:lnTo>
                  <a:lnTo>
                    <a:pt x="19226" y="316565"/>
                  </a:lnTo>
                  <a:lnTo>
                    <a:pt x="18314" y="366100"/>
                  </a:lnTo>
                  <a:lnTo>
                    <a:pt x="15589" y="415131"/>
                  </a:lnTo>
                  <a:lnTo>
                    <a:pt x="11061" y="463440"/>
                  </a:lnTo>
                  <a:lnTo>
                    <a:pt x="4742" y="510812"/>
                  </a:lnTo>
                  <a:lnTo>
                    <a:pt x="55152" y="525689"/>
                  </a:lnTo>
                  <a:lnTo>
                    <a:pt x="103483" y="542560"/>
                  </a:lnTo>
                  <a:lnTo>
                    <a:pt x="149500" y="561327"/>
                  </a:lnTo>
                  <a:lnTo>
                    <a:pt x="192971" y="581891"/>
                  </a:lnTo>
                  <a:lnTo>
                    <a:pt x="233660" y="604153"/>
                  </a:lnTo>
                  <a:lnTo>
                    <a:pt x="252757" y="559941"/>
                  </a:lnTo>
                  <a:lnTo>
                    <a:pt x="268685" y="513979"/>
                  </a:lnTo>
                  <a:lnTo>
                    <a:pt x="281309" y="466465"/>
                  </a:lnTo>
                  <a:lnTo>
                    <a:pt x="290494" y="417594"/>
                  </a:lnTo>
                  <a:lnTo>
                    <a:pt x="296104" y="367562"/>
                  </a:lnTo>
                  <a:lnTo>
                    <a:pt x="298004" y="316565"/>
                  </a:lnTo>
                  <a:lnTo>
                    <a:pt x="296258" y="267930"/>
                  </a:lnTo>
                  <a:lnTo>
                    <a:pt x="291099" y="220241"/>
                  </a:lnTo>
                  <a:lnTo>
                    <a:pt x="282647" y="173614"/>
                  </a:lnTo>
                  <a:lnTo>
                    <a:pt x="271021" y="128161"/>
                  </a:lnTo>
                  <a:lnTo>
                    <a:pt x="256338" y="83999"/>
                  </a:lnTo>
                  <a:lnTo>
                    <a:pt x="238718" y="41240"/>
                  </a:lnTo>
                  <a:lnTo>
                    <a:pt x="218280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321971" y="5180857"/>
              <a:ext cx="552450" cy="466725"/>
            </a:xfrm>
            <a:custGeom>
              <a:avLst/>
              <a:gdLst/>
              <a:ahLst/>
              <a:cxnLst/>
              <a:rect l="l" t="t" r="r" b="b"/>
              <a:pathLst>
                <a:path w="552450" h="466725">
                  <a:moveTo>
                    <a:pt x="0" y="0"/>
                  </a:moveTo>
                  <a:lnTo>
                    <a:pt x="0" y="466577"/>
                  </a:lnTo>
                  <a:lnTo>
                    <a:pt x="34309" y="457745"/>
                  </a:lnTo>
                  <a:lnTo>
                    <a:pt x="100139" y="419262"/>
                  </a:lnTo>
                  <a:lnTo>
                    <a:pt x="131141" y="390280"/>
                  </a:lnTo>
                  <a:lnTo>
                    <a:pt x="160521" y="355249"/>
                  </a:lnTo>
                  <a:lnTo>
                    <a:pt x="188021" y="314502"/>
                  </a:lnTo>
                  <a:lnTo>
                    <a:pt x="213382" y="268374"/>
                  </a:lnTo>
                  <a:lnTo>
                    <a:pt x="236344" y="217197"/>
                  </a:lnTo>
                  <a:lnTo>
                    <a:pt x="256648" y="161306"/>
                  </a:lnTo>
                  <a:lnTo>
                    <a:pt x="274035" y="101034"/>
                  </a:lnTo>
                  <a:lnTo>
                    <a:pt x="278732" y="91502"/>
                  </a:lnTo>
                  <a:lnTo>
                    <a:pt x="286324" y="84878"/>
                  </a:lnTo>
                  <a:lnTo>
                    <a:pt x="295719" y="81525"/>
                  </a:lnTo>
                  <a:lnTo>
                    <a:pt x="440994" y="81525"/>
                  </a:lnTo>
                  <a:lnTo>
                    <a:pt x="424412" y="74787"/>
                  </a:lnTo>
                  <a:lnTo>
                    <a:pt x="377237" y="58411"/>
                  </a:lnTo>
                  <a:lnTo>
                    <a:pt x="327943" y="43933"/>
                  </a:lnTo>
                  <a:lnTo>
                    <a:pt x="276750" y="31408"/>
                  </a:lnTo>
                  <a:lnTo>
                    <a:pt x="223877" y="20891"/>
                  </a:lnTo>
                  <a:lnTo>
                    <a:pt x="169546" y="12436"/>
                  </a:lnTo>
                  <a:lnTo>
                    <a:pt x="113976" y="6100"/>
                  </a:lnTo>
                  <a:lnTo>
                    <a:pt x="57387" y="1936"/>
                  </a:lnTo>
                  <a:lnTo>
                    <a:pt x="0" y="0"/>
                  </a:lnTo>
                  <a:close/>
                </a:path>
                <a:path w="552450" h="466725">
                  <a:moveTo>
                    <a:pt x="440994" y="81525"/>
                  </a:moveTo>
                  <a:lnTo>
                    <a:pt x="295719" y="81525"/>
                  </a:lnTo>
                  <a:lnTo>
                    <a:pt x="305822" y="81801"/>
                  </a:lnTo>
                  <a:lnTo>
                    <a:pt x="314885" y="86481"/>
                  </a:lnTo>
                  <a:lnTo>
                    <a:pt x="321411" y="94046"/>
                  </a:lnTo>
                  <a:lnTo>
                    <a:pt x="324694" y="103438"/>
                  </a:lnTo>
                  <a:lnTo>
                    <a:pt x="324023" y="113599"/>
                  </a:lnTo>
                  <a:lnTo>
                    <a:pt x="308500" y="167574"/>
                  </a:lnTo>
                  <a:lnTo>
                    <a:pt x="290852" y="218326"/>
                  </a:lnTo>
                  <a:lnTo>
                    <a:pt x="271200" y="265699"/>
                  </a:lnTo>
                  <a:lnTo>
                    <a:pt x="249666" y="309535"/>
                  </a:lnTo>
                  <a:lnTo>
                    <a:pt x="226372" y="349678"/>
                  </a:lnTo>
                  <a:lnTo>
                    <a:pt x="201439" y="385969"/>
                  </a:lnTo>
                  <a:lnTo>
                    <a:pt x="174989" y="418253"/>
                  </a:lnTo>
                  <a:lnTo>
                    <a:pt x="147143" y="446371"/>
                  </a:lnTo>
                  <a:lnTo>
                    <a:pt x="193598" y="432102"/>
                  </a:lnTo>
                  <a:lnTo>
                    <a:pt x="238498" y="414595"/>
                  </a:lnTo>
                  <a:lnTo>
                    <a:pt x="281718" y="393993"/>
                  </a:lnTo>
                  <a:lnTo>
                    <a:pt x="323130" y="370436"/>
                  </a:lnTo>
                  <a:lnTo>
                    <a:pt x="362612" y="344068"/>
                  </a:lnTo>
                  <a:lnTo>
                    <a:pt x="400036" y="315029"/>
                  </a:lnTo>
                  <a:lnTo>
                    <a:pt x="435278" y="283463"/>
                  </a:lnTo>
                  <a:lnTo>
                    <a:pt x="468213" y="249510"/>
                  </a:lnTo>
                  <a:lnTo>
                    <a:pt x="498714" y="213313"/>
                  </a:lnTo>
                  <a:lnTo>
                    <a:pt x="526657" y="175014"/>
                  </a:lnTo>
                  <a:lnTo>
                    <a:pt x="551916" y="134754"/>
                  </a:lnTo>
                  <a:lnTo>
                    <a:pt x="551019" y="134754"/>
                  </a:lnTo>
                  <a:lnTo>
                    <a:pt x="511523" y="113014"/>
                  </a:lnTo>
                  <a:lnTo>
                    <a:pt x="469247" y="93006"/>
                  </a:lnTo>
                  <a:lnTo>
                    <a:pt x="440994" y="81525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321971" y="4765309"/>
              <a:ext cx="311150" cy="399415"/>
            </a:xfrm>
            <a:custGeom>
              <a:avLst/>
              <a:gdLst/>
              <a:ahLst/>
              <a:cxnLst/>
              <a:rect l="l" t="t" r="r" b="b"/>
              <a:pathLst>
                <a:path w="311150" h="399414">
                  <a:moveTo>
                    <a:pt x="292364" y="0"/>
                  </a:moveTo>
                  <a:lnTo>
                    <a:pt x="246061" y="9393"/>
                  </a:lnTo>
                  <a:lnTo>
                    <a:pt x="198621" y="17280"/>
                  </a:lnTo>
                  <a:lnTo>
                    <a:pt x="150171" y="23607"/>
                  </a:lnTo>
                  <a:lnTo>
                    <a:pt x="100834" y="28321"/>
                  </a:lnTo>
                  <a:lnTo>
                    <a:pt x="50736" y="31368"/>
                  </a:lnTo>
                  <a:lnTo>
                    <a:pt x="0" y="32695"/>
                  </a:lnTo>
                  <a:lnTo>
                    <a:pt x="0" y="363620"/>
                  </a:lnTo>
                  <a:lnTo>
                    <a:pt x="51630" y="365459"/>
                  </a:lnTo>
                  <a:lnTo>
                    <a:pt x="102520" y="369015"/>
                  </a:lnTo>
                  <a:lnTo>
                    <a:pt x="152590" y="374230"/>
                  </a:lnTo>
                  <a:lnTo>
                    <a:pt x="201764" y="381048"/>
                  </a:lnTo>
                  <a:lnTo>
                    <a:pt x="249962" y="389412"/>
                  </a:lnTo>
                  <a:lnTo>
                    <a:pt x="297106" y="399264"/>
                  </a:lnTo>
                  <a:lnTo>
                    <a:pt x="302886" y="354863"/>
                  </a:lnTo>
                  <a:lnTo>
                    <a:pt x="307104" y="309753"/>
                  </a:lnTo>
                  <a:lnTo>
                    <a:pt x="309688" y="263946"/>
                  </a:lnTo>
                  <a:lnTo>
                    <a:pt x="310565" y="217454"/>
                  </a:lnTo>
                  <a:lnTo>
                    <a:pt x="309343" y="161011"/>
                  </a:lnTo>
                  <a:lnTo>
                    <a:pt x="305790" y="105842"/>
                  </a:lnTo>
                  <a:lnTo>
                    <a:pt x="300075" y="52115"/>
                  </a:lnTo>
                  <a:lnTo>
                    <a:pt x="292364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7" name="object 37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42" name="object 42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7" name="object 47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488573" y="4282448"/>
            <a:ext cx="795655" cy="582930"/>
            <a:chOff x="9488573" y="4282448"/>
            <a:chExt cx="795655" cy="582930"/>
          </a:xfrm>
        </p:grpSpPr>
        <p:sp>
          <p:nvSpPr>
            <p:cNvPr id="50" name="object 50"/>
            <p:cNvSpPr/>
            <p:nvPr/>
          </p:nvSpPr>
          <p:spPr>
            <a:xfrm>
              <a:off x="9488573" y="4282448"/>
              <a:ext cx="549275" cy="542925"/>
            </a:xfrm>
            <a:custGeom>
              <a:avLst/>
              <a:gdLst/>
              <a:ahLst/>
              <a:cxnLst/>
              <a:rect l="l" t="t" r="r" b="b"/>
              <a:pathLst>
                <a:path w="549275" h="542925">
                  <a:moveTo>
                    <a:pt x="397082" y="0"/>
                  </a:moveTo>
                  <a:lnTo>
                    <a:pt x="348715" y="5616"/>
                  </a:lnTo>
                  <a:lnTo>
                    <a:pt x="304233" y="21598"/>
                  </a:lnTo>
                  <a:lnTo>
                    <a:pt x="264933" y="46648"/>
                  </a:lnTo>
                  <a:lnTo>
                    <a:pt x="232111" y="79468"/>
                  </a:lnTo>
                  <a:lnTo>
                    <a:pt x="207062" y="118758"/>
                  </a:lnTo>
                  <a:lnTo>
                    <a:pt x="191082" y="163220"/>
                  </a:lnTo>
                  <a:lnTo>
                    <a:pt x="185467" y="211556"/>
                  </a:lnTo>
                  <a:lnTo>
                    <a:pt x="136347" y="218230"/>
                  </a:lnTo>
                  <a:lnTo>
                    <a:pt x="92095" y="237038"/>
                  </a:lnTo>
                  <a:lnTo>
                    <a:pt x="54521" y="266160"/>
                  </a:lnTo>
                  <a:lnTo>
                    <a:pt x="25440" y="303776"/>
                  </a:lnTo>
                  <a:lnTo>
                    <a:pt x="6662" y="348067"/>
                  </a:lnTo>
                  <a:lnTo>
                    <a:pt x="0" y="397213"/>
                  </a:lnTo>
                  <a:lnTo>
                    <a:pt x="6662" y="446714"/>
                  </a:lnTo>
                  <a:lnTo>
                    <a:pt x="25440" y="491105"/>
                  </a:lnTo>
                  <a:lnTo>
                    <a:pt x="54521" y="528650"/>
                  </a:lnTo>
                  <a:lnTo>
                    <a:pt x="72285" y="542344"/>
                  </a:lnTo>
                  <a:lnTo>
                    <a:pt x="548833" y="65529"/>
                  </a:lnTo>
                  <a:lnTo>
                    <a:pt x="529910" y="46648"/>
                  </a:lnTo>
                  <a:lnTo>
                    <a:pt x="490476" y="21598"/>
                  </a:lnTo>
                  <a:lnTo>
                    <a:pt x="445774" y="5616"/>
                  </a:lnTo>
                  <a:lnTo>
                    <a:pt x="397082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560859" y="4347978"/>
              <a:ext cx="636905" cy="517525"/>
            </a:xfrm>
            <a:custGeom>
              <a:avLst/>
              <a:gdLst/>
              <a:ahLst/>
              <a:cxnLst/>
              <a:rect l="l" t="t" r="r" b="b"/>
              <a:pathLst>
                <a:path w="636904" h="517525">
                  <a:moveTo>
                    <a:pt x="476547" y="0"/>
                  </a:moveTo>
                  <a:lnTo>
                    <a:pt x="0" y="476814"/>
                  </a:lnTo>
                  <a:lnTo>
                    <a:pt x="19809" y="492086"/>
                  </a:lnTo>
                  <a:lnTo>
                    <a:pt x="64062" y="510737"/>
                  </a:lnTo>
                  <a:lnTo>
                    <a:pt x="113182" y="517339"/>
                  </a:lnTo>
                  <a:lnTo>
                    <a:pt x="295957" y="517339"/>
                  </a:lnTo>
                  <a:lnTo>
                    <a:pt x="636836" y="176348"/>
                  </a:lnTo>
                  <a:lnTo>
                    <a:pt x="630586" y="171508"/>
                  </a:lnTo>
                  <a:lnTo>
                    <a:pt x="586310" y="152700"/>
                  </a:lnTo>
                  <a:lnTo>
                    <a:pt x="537181" y="146026"/>
                  </a:lnTo>
                  <a:lnTo>
                    <a:pt x="531571" y="97690"/>
                  </a:lnTo>
                  <a:lnTo>
                    <a:pt x="515591" y="53228"/>
                  </a:lnTo>
                  <a:lnTo>
                    <a:pt x="490517" y="13938"/>
                  </a:lnTo>
                  <a:lnTo>
                    <a:pt x="47654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856816" y="4524326"/>
              <a:ext cx="427355" cy="340995"/>
            </a:xfrm>
            <a:custGeom>
              <a:avLst/>
              <a:gdLst/>
              <a:ahLst/>
              <a:cxnLst/>
              <a:rect l="l" t="t" r="r" b="b"/>
              <a:pathLst>
                <a:path w="427354" h="340995">
                  <a:moveTo>
                    <a:pt x="340879" y="0"/>
                  </a:moveTo>
                  <a:lnTo>
                    <a:pt x="0" y="340991"/>
                  </a:lnTo>
                  <a:lnTo>
                    <a:pt x="241223" y="340991"/>
                  </a:lnTo>
                  <a:lnTo>
                    <a:pt x="290352" y="334388"/>
                  </a:lnTo>
                  <a:lnTo>
                    <a:pt x="334629" y="315737"/>
                  </a:lnTo>
                  <a:lnTo>
                    <a:pt x="372233" y="286772"/>
                  </a:lnTo>
                  <a:lnTo>
                    <a:pt x="401345" y="249226"/>
                  </a:lnTo>
                  <a:lnTo>
                    <a:pt x="420147" y="204836"/>
                  </a:lnTo>
                  <a:lnTo>
                    <a:pt x="426819" y="155334"/>
                  </a:lnTo>
                  <a:lnTo>
                    <a:pt x="420147" y="106189"/>
                  </a:lnTo>
                  <a:lnTo>
                    <a:pt x="401345" y="61898"/>
                  </a:lnTo>
                  <a:lnTo>
                    <a:pt x="372233" y="24281"/>
                  </a:lnTo>
                  <a:lnTo>
                    <a:pt x="34087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5" name="object 55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58" name="object 58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544062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6655161" y="5032767"/>
            <a:ext cx="923290" cy="923925"/>
            <a:chOff x="6655161" y="5032767"/>
            <a:chExt cx="923290" cy="923925"/>
          </a:xfrm>
        </p:grpSpPr>
        <p:sp>
          <p:nvSpPr>
            <p:cNvPr id="61" name="object 61"/>
            <p:cNvSpPr/>
            <p:nvPr/>
          </p:nvSpPr>
          <p:spPr>
            <a:xfrm>
              <a:off x="665516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9424101" y="5032767"/>
            <a:ext cx="923290" cy="923925"/>
            <a:chOff x="9424101" y="5032767"/>
            <a:chExt cx="923290" cy="923925"/>
          </a:xfrm>
        </p:grpSpPr>
        <p:sp>
          <p:nvSpPr>
            <p:cNvPr id="64" name="object 64"/>
            <p:cNvSpPr/>
            <p:nvPr/>
          </p:nvSpPr>
          <p:spPr>
            <a:xfrm>
              <a:off x="942410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8" y="5430042"/>
              <a:ext cx="127930" cy="12796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9424101" y="5494473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7578142" y="4229494"/>
            <a:ext cx="1846580" cy="2628900"/>
            <a:chOff x="7578142" y="4229494"/>
            <a:chExt cx="1846580" cy="2628900"/>
          </a:xfrm>
        </p:grpSpPr>
        <p:sp>
          <p:nvSpPr>
            <p:cNvPr id="68" name="object 68"/>
            <p:cNvSpPr/>
            <p:nvPr/>
          </p:nvSpPr>
          <p:spPr>
            <a:xfrm>
              <a:off x="7800264" y="4717236"/>
              <a:ext cx="306070" cy="315595"/>
            </a:xfrm>
            <a:custGeom>
              <a:avLst/>
              <a:gdLst/>
              <a:ahLst/>
              <a:cxnLst/>
              <a:rect l="l" t="t" r="r" b="b"/>
              <a:pathLst>
                <a:path w="306070" h="315595">
                  <a:moveTo>
                    <a:pt x="305689" y="0"/>
                  </a:moveTo>
                  <a:lnTo>
                    <a:pt x="228790" y="38696"/>
                  </a:lnTo>
                  <a:lnTo>
                    <a:pt x="228790" y="0"/>
                  </a:lnTo>
                  <a:lnTo>
                    <a:pt x="152781" y="38239"/>
                  </a:lnTo>
                  <a:lnTo>
                    <a:pt x="152781" y="0"/>
                  </a:lnTo>
                  <a:lnTo>
                    <a:pt x="0" y="76923"/>
                  </a:lnTo>
                  <a:lnTo>
                    <a:pt x="0" y="315531"/>
                  </a:lnTo>
                  <a:lnTo>
                    <a:pt x="75882" y="315531"/>
                  </a:lnTo>
                  <a:lnTo>
                    <a:pt x="152781" y="315531"/>
                  </a:lnTo>
                  <a:lnTo>
                    <a:pt x="228790" y="315531"/>
                  </a:lnTo>
                  <a:lnTo>
                    <a:pt x="305689" y="315531"/>
                  </a:lnTo>
                  <a:lnTo>
                    <a:pt x="305689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105962" y="4717228"/>
              <a:ext cx="153035" cy="315595"/>
            </a:xfrm>
            <a:custGeom>
              <a:avLst/>
              <a:gdLst/>
              <a:ahLst/>
              <a:cxnLst/>
              <a:rect l="l" t="t" r="r" b="b"/>
              <a:pathLst>
                <a:path w="153034" h="315595">
                  <a:moveTo>
                    <a:pt x="152911" y="0"/>
                  </a:moveTo>
                  <a:lnTo>
                    <a:pt x="0" y="0"/>
                  </a:lnTo>
                  <a:lnTo>
                    <a:pt x="0" y="315539"/>
                  </a:lnTo>
                  <a:lnTo>
                    <a:pt x="152911" y="315539"/>
                  </a:lnTo>
                  <a:lnTo>
                    <a:pt x="152911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139532" y="4747107"/>
              <a:ext cx="85090" cy="89535"/>
            </a:xfrm>
            <a:custGeom>
              <a:avLst/>
              <a:gdLst/>
              <a:ahLst/>
              <a:cxnLst/>
              <a:rect l="l" t="t" r="r" b="b"/>
              <a:pathLst>
                <a:path w="85090" h="89535">
                  <a:moveTo>
                    <a:pt x="84734" y="56667"/>
                  </a:moveTo>
                  <a:lnTo>
                    <a:pt x="0" y="56667"/>
                  </a:lnTo>
                  <a:lnTo>
                    <a:pt x="0" y="89369"/>
                  </a:lnTo>
                  <a:lnTo>
                    <a:pt x="84734" y="89369"/>
                  </a:lnTo>
                  <a:lnTo>
                    <a:pt x="84734" y="56667"/>
                  </a:lnTo>
                  <a:close/>
                </a:path>
                <a:path w="85090" h="89535">
                  <a:moveTo>
                    <a:pt x="84734" y="0"/>
                  </a:moveTo>
                  <a:lnTo>
                    <a:pt x="0" y="0"/>
                  </a:lnTo>
                  <a:lnTo>
                    <a:pt x="0" y="31673"/>
                  </a:lnTo>
                  <a:lnTo>
                    <a:pt x="84734" y="31673"/>
                  </a:lnTo>
                  <a:lnTo>
                    <a:pt x="847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714647" y="4566190"/>
              <a:ext cx="170815" cy="466725"/>
            </a:xfrm>
            <a:custGeom>
              <a:avLst/>
              <a:gdLst/>
              <a:ahLst/>
              <a:cxnLst/>
              <a:rect l="l" t="t" r="r" b="b"/>
              <a:pathLst>
                <a:path w="170815" h="466725">
                  <a:moveTo>
                    <a:pt x="129840" y="0"/>
                  </a:moveTo>
                  <a:lnTo>
                    <a:pt x="41271" y="0"/>
                  </a:lnTo>
                  <a:lnTo>
                    <a:pt x="0" y="466577"/>
                  </a:lnTo>
                  <a:lnTo>
                    <a:pt x="170214" y="466577"/>
                  </a:lnTo>
                  <a:lnTo>
                    <a:pt x="129840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5648" y="4229494"/>
              <a:ext cx="466296" cy="296307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7578142" y="5032768"/>
              <a:ext cx="1846580" cy="1825625"/>
            </a:xfrm>
            <a:custGeom>
              <a:avLst/>
              <a:gdLst/>
              <a:ahLst/>
              <a:cxnLst/>
              <a:rect l="l" t="t" r="r" b="b"/>
              <a:pathLst>
                <a:path w="1846579" h="1825625">
                  <a:moveTo>
                    <a:pt x="0" y="0"/>
                  </a:moveTo>
                  <a:lnTo>
                    <a:pt x="1845959" y="0"/>
                  </a:lnTo>
                  <a:lnTo>
                    <a:pt x="1845959" y="1825230"/>
                  </a:lnTo>
                  <a:lnTo>
                    <a:pt x="0" y="182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578142" y="6264051"/>
              <a:ext cx="615315" cy="594360"/>
            </a:xfrm>
            <a:custGeom>
              <a:avLst/>
              <a:gdLst/>
              <a:ahLst/>
              <a:cxnLst/>
              <a:rect l="l" t="t" r="r" b="b"/>
              <a:pathLst>
                <a:path w="615315" h="594359">
                  <a:moveTo>
                    <a:pt x="0" y="0"/>
                  </a:moveTo>
                  <a:lnTo>
                    <a:pt x="615234" y="0"/>
                  </a:lnTo>
                  <a:lnTo>
                    <a:pt x="615234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808739" y="6264051"/>
              <a:ext cx="615950" cy="594360"/>
            </a:xfrm>
            <a:custGeom>
              <a:avLst/>
              <a:gdLst/>
              <a:ahLst/>
              <a:cxnLst/>
              <a:rect l="l" t="t" r="r" b="b"/>
              <a:pathLst>
                <a:path w="615950" h="594359">
                  <a:moveTo>
                    <a:pt x="0" y="0"/>
                  </a:moveTo>
                  <a:lnTo>
                    <a:pt x="615362" y="0"/>
                  </a:lnTo>
                  <a:lnTo>
                    <a:pt x="615362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578141" y="5648401"/>
              <a:ext cx="1230630" cy="1209675"/>
            </a:xfrm>
            <a:custGeom>
              <a:avLst/>
              <a:gdLst/>
              <a:ahLst/>
              <a:cxnLst/>
              <a:rect l="l" t="t" r="r" b="b"/>
              <a:pathLst>
                <a:path w="1230629" h="12096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12096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1209598"/>
                  </a:lnTo>
                  <a:lnTo>
                    <a:pt x="1230591" y="1209598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578141" y="5032768"/>
              <a:ext cx="1230630" cy="1231900"/>
            </a:xfrm>
            <a:custGeom>
              <a:avLst/>
              <a:gdLst/>
              <a:ahLst/>
              <a:cxnLst/>
              <a:rect l="l" t="t" r="r" b="b"/>
              <a:pathLst>
                <a:path w="1230629" h="1231900">
                  <a:moveTo>
                    <a:pt x="615226" y="0"/>
                  </a:moveTo>
                  <a:lnTo>
                    <a:pt x="0" y="0"/>
                  </a:lnTo>
                  <a:lnTo>
                    <a:pt x="0" y="615632"/>
                  </a:lnTo>
                  <a:lnTo>
                    <a:pt x="615226" y="615632"/>
                  </a:lnTo>
                  <a:lnTo>
                    <a:pt x="615226" y="0"/>
                  </a:lnTo>
                  <a:close/>
                </a:path>
                <a:path w="1230629" h="1231900">
                  <a:moveTo>
                    <a:pt x="1230591" y="615632"/>
                  </a:moveTo>
                  <a:lnTo>
                    <a:pt x="615226" y="615632"/>
                  </a:lnTo>
                  <a:lnTo>
                    <a:pt x="615226" y="1231290"/>
                  </a:lnTo>
                  <a:lnTo>
                    <a:pt x="1230591" y="1231290"/>
                  </a:lnTo>
                  <a:lnTo>
                    <a:pt x="1230591" y="615632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6655161" y="5956218"/>
            <a:ext cx="923290" cy="525780"/>
            <a:chOff x="6655161" y="5956218"/>
            <a:chExt cx="923290" cy="525780"/>
          </a:xfrm>
        </p:grpSpPr>
        <p:sp>
          <p:nvSpPr>
            <p:cNvPr id="79" name="object 79"/>
            <p:cNvSpPr/>
            <p:nvPr/>
          </p:nvSpPr>
          <p:spPr>
            <a:xfrm>
              <a:off x="7116587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10347081" y="5956218"/>
            <a:ext cx="923290" cy="525780"/>
            <a:chOff x="10347081" y="5956218"/>
            <a:chExt cx="923290" cy="525780"/>
          </a:xfrm>
        </p:grpSpPr>
        <p:sp>
          <p:nvSpPr>
            <p:cNvPr id="83" name="object 83"/>
            <p:cNvSpPr/>
            <p:nvPr/>
          </p:nvSpPr>
          <p:spPr>
            <a:xfrm>
              <a:off x="10808635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034708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655" y="0"/>
                  </a:moveTo>
                  <a:lnTo>
                    <a:pt x="359655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87" name="object 87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2963114" y="5956218"/>
            <a:ext cx="923290" cy="902335"/>
            <a:chOff x="2963114" y="5956218"/>
            <a:chExt cx="923290" cy="902335"/>
          </a:xfrm>
        </p:grpSpPr>
        <p:sp>
          <p:nvSpPr>
            <p:cNvPr id="92" name="object 92"/>
            <p:cNvSpPr/>
            <p:nvPr/>
          </p:nvSpPr>
          <p:spPr>
            <a:xfrm>
              <a:off x="296311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407365" y="6019710"/>
              <a:ext cx="35560" cy="141605"/>
            </a:xfrm>
            <a:custGeom>
              <a:avLst/>
              <a:gdLst/>
              <a:ahLst/>
              <a:cxnLst/>
              <a:rect l="l" t="t" r="r" b="b"/>
              <a:pathLst>
                <a:path w="35560" h="141604">
                  <a:moveTo>
                    <a:pt x="35504" y="0"/>
                  </a:moveTo>
                  <a:lnTo>
                    <a:pt x="0" y="0"/>
                  </a:lnTo>
                  <a:lnTo>
                    <a:pt x="0" y="141409"/>
                  </a:lnTo>
                  <a:lnTo>
                    <a:pt x="35504" y="141409"/>
                  </a:lnTo>
                  <a:lnTo>
                    <a:pt x="35504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059244" y="6464133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303416" y="6242883"/>
              <a:ext cx="243840" cy="601345"/>
            </a:xfrm>
            <a:custGeom>
              <a:avLst/>
              <a:gdLst/>
              <a:ahLst/>
              <a:cxnLst/>
              <a:rect l="l" t="t" r="r" b="b"/>
              <a:pathLst>
                <a:path w="243839" h="601345">
                  <a:moveTo>
                    <a:pt x="243273" y="0"/>
                  </a:moveTo>
                  <a:lnTo>
                    <a:pt x="0" y="0"/>
                  </a:lnTo>
                  <a:lnTo>
                    <a:pt x="0" y="601221"/>
                  </a:lnTo>
                  <a:lnTo>
                    <a:pt x="243273" y="601221"/>
                  </a:lnTo>
                  <a:lnTo>
                    <a:pt x="243273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372624" y="6274638"/>
              <a:ext cx="105410" cy="569595"/>
            </a:xfrm>
            <a:custGeom>
              <a:avLst/>
              <a:gdLst/>
              <a:ahLst/>
              <a:cxnLst/>
              <a:rect l="l" t="t" r="r" b="b"/>
              <a:pathLst>
                <a:path w="105410" h="569595">
                  <a:moveTo>
                    <a:pt x="34734" y="0"/>
                  </a:moveTo>
                  <a:lnTo>
                    <a:pt x="0" y="0"/>
                  </a:lnTo>
                  <a:lnTo>
                    <a:pt x="0" y="430961"/>
                  </a:lnTo>
                  <a:lnTo>
                    <a:pt x="34734" y="430961"/>
                  </a:lnTo>
                  <a:lnTo>
                    <a:pt x="34734" y="0"/>
                  </a:lnTo>
                  <a:close/>
                </a:path>
                <a:path w="105410" h="569595">
                  <a:moveTo>
                    <a:pt x="104851" y="500214"/>
                  </a:moveTo>
                  <a:lnTo>
                    <a:pt x="0" y="500214"/>
                  </a:lnTo>
                  <a:lnTo>
                    <a:pt x="0" y="569468"/>
                  </a:lnTo>
                  <a:lnTo>
                    <a:pt x="104851" y="569468"/>
                  </a:lnTo>
                  <a:lnTo>
                    <a:pt x="104851" y="500214"/>
                  </a:lnTo>
                  <a:close/>
                </a:path>
                <a:path w="105410" h="569595">
                  <a:moveTo>
                    <a:pt x="104851" y="0"/>
                  </a:moveTo>
                  <a:lnTo>
                    <a:pt x="70243" y="0"/>
                  </a:lnTo>
                  <a:lnTo>
                    <a:pt x="70243" y="430961"/>
                  </a:lnTo>
                  <a:lnTo>
                    <a:pt x="104851" y="430961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103" name="object 103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106" name="object 106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115" name="object 115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119" name="object 119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25" name="object 125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30" name="object 130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31" name="object 131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36" name="object 13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grpSp>
        <p:nvGrpSpPr>
          <p:cNvPr id="137" name="object 13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8" name="object 138"/>
            <p:cNvSpPr/>
            <p:nvPr/>
          </p:nvSpPr>
          <p:spPr>
            <a:xfrm>
              <a:off x="935736" y="3339084"/>
              <a:ext cx="9150350" cy="86995"/>
            </a:xfrm>
            <a:custGeom>
              <a:avLst/>
              <a:gdLst/>
              <a:ahLst/>
              <a:cxnLst/>
              <a:rect l="l" t="t" r="r" b="b"/>
              <a:pathLst>
                <a:path w="9150350" h="86995">
                  <a:moveTo>
                    <a:pt x="9150096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9150096" y="86867"/>
                  </a:lnTo>
                  <a:lnTo>
                    <a:pt x="9150096" y="0"/>
                  </a:lnTo>
                  <a:close/>
                </a:path>
              </a:pathLst>
            </a:custGeom>
            <a:solidFill>
              <a:srgbClr val="00AA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6690" y="405530"/>
              <a:ext cx="275792" cy="123306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1245501" y="402919"/>
              <a:ext cx="1119505" cy="107950"/>
            </a:xfrm>
            <a:custGeom>
              <a:avLst/>
              <a:gdLst/>
              <a:ahLst/>
              <a:cxnLst/>
              <a:rect l="l" t="t" r="r" b="b"/>
              <a:pathLst>
                <a:path w="1119505" h="107950">
                  <a:moveTo>
                    <a:pt x="70916" y="76085"/>
                  </a:moveTo>
                  <a:lnTo>
                    <a:pt x="68503" y="62306"/>
                  </a:lnTo>
                  <a:lnTo>
                    <a:pt x="65176" y="57708"/>
                  </a:lnTo>
                  <a:lnTo>
                    <a:pt x="61404" y="52463"/>
                  </a:lnTo>
                  <a:lnTo>
                    <a:pt x="55143" y="49263"/>
                  </a:lnTo>
                  <a:lnTo>
                    <a:pt x="55143" y="76085"/>
                  </a:lnTo>
                  <a:lnTo>
                    <a:pt x="54000" y="84074"/>
                  </a:lnTo>
                  <a:lnTo>
                    <a:pt x="49898" y="88861"/>
                  </a:lnTo>
                  <a:lnTo>
                    <a:pt x="41859" y="91198"/>
                  </a:lnTo>
                  <a:lnTo>
                    <a:pt x="28905" y="91821"/>
                  </a:lnTo>
                  <a:lnTo>
                    <a:pt x="13119" y="91821"/>
                  </a:lnTo>
                  <a:lnTo>
                    <a:pt x="13119" y="57708"/>
                  </a:lnTo>
                  <a:lnTo>
                    <a:pt x="31559" y="57708"/>
                  </a:lnTo>
                  <a:lnTo>
                    <a:pt x="41859" y="58737"/>
                  </a:lnTo>
                  <a:lnTo>
                    <a:pt x="49237" y="61976"/>
                  </a:lnTo>
                  <a:lnTo>
                    <a:pt x="53657" y="67678"/>
                  </a:lnTo>
                  <a:lnTo>
                    <a:pt x="55143" y="76085"/>
                  </a:lnTo>
                  <a:lnTo>
                    <a:pt x="55143" y="49263"/>
                  </a:lnTo>
                  <a:lnTo>
                    <a:pt x="49860" y="46558"/>
                  </a:lnTo>
                  <a:lnTo>
                    <a:pt x="34124" y="44589"/>
                  </a:lnTo>
                  <a:lnTo>
                    <a:pt x="13119" y="44589"/>
                  </a:lnTo>
                  <a:lnTo>
                    <a:pt x="13119" y="18364"/>
                  </a:lnTo>
                  <a:lnTo>
                    <a:pt x="63030" y="18364"/>
                  </a:lnTo>
                  <a:lnTo>
                    <a:pt x="63030" y="2616"/>
                  </a:lnTo>
                  <a:lnTo>
                    <a:pt x="0" y="2616"/>
                  </a:lnTo>
                  <a:lnTo>
                    <a:pt x="0" y="104940"/>
                  </a:lnTo>
                  <a:lnTo>
                    <a:pt x="36791" y="104940"/>
                  </a:lnTo>
                  <a:lnTo>
                    <a:pt x="54317" y="102273"/>
                  </a:lnTo>
                  <a:lnTo>
                    <a:pt x="64693" y="95427"/>
                  </a:lnTo>
                  <a:lnTo>
                    <a:pt x="66611" y="91821"/>
                  </a:lnTo>
                  <a:lnTo>
                    <a:pt x="69646" y="86118"/>
                  </a:lnTo>
                  <a:lnTo>
                    <a:pt x="70916" y="76085"/>
                  </a:lnTo>
                  <a:close/>
                </a:path>
                <a:path w="1119505" h="107950">
                  <a:moveTo>
                    <a:pt x="154952" y="2413"/>
                  </a:moveTo>
                  <a:lnTo>
                    <a:pt x="84035" y="2413"/>
                  </a:lnTo>
                  <a:lnTo>
                    <a:pt x="84035" y="18910"/>
                  </a:lnTo>
                  <a:lnTo>
                    <a:pt x="84035" y="44297"/>
                  </a:lnTo>
                  <a:lnTo>
                    <a:pt x="84035" y="58254"/>
                  </a:lnTo>
                  <a:lnTo>
                    <a:pt x="84035" y="91262"/>
                  </a:lnTo>
                  <a:lnTo>
                    <a:pt x="84035" y="105219"/>
                  </a:lnTo>
                  <a:lnTo>
                    <a:pt x="154952" y="105219"/>
                  </a:lnTo>
                  <a:lnTo>
                    <a:pt x="154952" y="91262"/>
                  </a:lnTo>
                  <a:lnTo>
                    <a:pt x="99822" y="91262"/>
                  </a:lnTo>
                  <a:lnTo>
                    <a:pt x="99822" y="58254"/>
                  </a:lnTo>
                  <a:lnTo>
                    <a:pt x="149720" y="58254"/>
                  </a:lnTo>
                  <a:lnTo>
                    <a:pt x="149720" y="44297"/>
                  </a:lnTo>
                  <a:lnTo>
                    <a:pt x="99822" y="44297"/>
                  </a:lnTo>
                  <a:lnTo>
                    <a:pt x="99822" y="18910"/>
                  </a:lnTo>
                  <a:lnTo>
                    <a:pt x="154952" y="18910"/>
                  </a:lnTo>
                  <a:lnTo>
                    <a:pt x="154952" y="2413"/>
                  </a:lnTo>
                  <a:close/>
                </a:path>
                <a:path w="1119505" h="107950">
                  <a:moveTo>
                    <a:pt x="244309" y="76085"/>
                  </a:moveTo>
                  <a:lnTo>
                    <a:pt x="243725" y="69811"/>
                  </a:lnTo>
                  <a:lnTo>
                    <a:pt x="241655" y="63284"/>
                  </a:lnTo>
                  <a:lnTo>
                    <a:pt x="237617" y="57264"/>
                  </a:lnTo>
                  <a:lnTo>
                    <a:pt x="231101" y="52463"/>
                  </a:lnTo>
                  <a:lnTo>
                    <a:pt x="234988" y="48031"/>
                  </a:lnTo>
                  <a:lnTo>
                    <a:pt x="238366" y="42621"/>
                  </a:lnTo>
                  <a:lnTo>
                    <a:pt x="240753" y="36233"/>
                  </a:lnTo>
                  <a:lnTo>
                    <a:pt x="241642" y="28854"/>
                  </a:lnTo>
                  <a:lnTo>
                    <a:pt x="238861" y="18110"/>
                  </a:lnTo>
                  <a:lnTo>
                    <a:pt x="236639" y="15735"/>
                  </a:lnTo>
                  <a:lnTo>
                    <a:pt x="231127" y="9829"/>
                  </a:lnTo>
                  <a:lnTo>
                    <a:pt x="219468" y="4495"/>
                  </a:lnTo>
                  <a:lnTo>
                    <a:pt x="204863" y="2616"/>
                  </a:lnTo>
                  <a:lnTo>
                    <a:pt x="189128" y="4584"/>
                  </a:lnTo>
                  <a:lnTo>
                    <a:pt x="177596" y="10490"/>
                  </a:lnTo>
                  <a:lnTo>
                    <a:pt x="170497" y="20320"/>
                  </a:lnTo>
                  <a:lnTo>
                    <a:pt x="168071" y="34099"/>
                  </a:lnTo>
                  <a:lnTo>
                    <a:pt x="168071" y="36728"/>
                  </a:lnTo>
                  <a:lnTo>
                    <a:pt x="183857" y="36728"/>
                  </a:lnTo>
                  <a:lnTo>
                    <a:pt x="183857" y="34099"/>
                  </a:lnTo>
                  <a:lnTo>
                    <a:pt x="186029" y="24587"/>
                  </a:lnTo>
                  <a:lnTo>
                    <a:pt x="191401" y="19011"/>
                  </a:lnTo>
                  <a:lnTo>
                    <a:pt x="198247" y="16395"/>
                  </a:lnTo>
                  <a:lnTo>
                    <a:pt x="204863" y="15735"/>
                  </a:lnTo>
                  <a:lnTo>
                    <a:pt x="225869" y="15735"/>
                  </a:lnTo>
                  <a:lnTo>
                    <a:pt x="225869" y="39344"/>
                  </a:lnTo>
                  <a:lnTo>
                    <a:pt x="220637" y="44589"/>
                  </a:lnTo>
                  <a:lnTo>
                    <a:pt x="196977" y="44589"/>
                  </a:lnTo>
                  <a:lnTo>
                    <a:pt x="196977" y="57708"/>
                  </a:lnTo>
                  <a:lnTo>
                    <a:pt x="207518" y="57708"/>
                  </a:lnTo>
                  <a:lnTo>
                    <a:pt x="216331" y="59105"/>
                  </a:lnTo>
                  <a:lnTo>
                    <a:pt x="222948" y="62953"/>
                  </a:lnTo>
                  <a:lnTo>
                    <a:pt x="227088" y="68783"/>
                  </a:lnTo>
                  <a:lnTo>
                    <a:pt x="228523" y="76085"/>
                  </a:lnTo>
                  <a:lnTo>
                    <a:pt x="226314" y="85585"/>
                  </a:lnTo>
                  <a:lnTo>
                    <a:pt x="220649" y="91160"/>
                  </a:lnTo>
                  <a:lnTo>
                    <a:pt x="213004" y="93789"/>
                  </a:lnTo>
                  <a:lnTo>
                    <a:pt x="204863" y="94449"/>
                  </a:lnTo>
                  <a:lnTo>
                    <a:pt x="194881" y="93014"/>
                  </a:lnTo>
                  <a:lnTo>
                    <a:pt x="188112" y="88874"/>
                  </a:lnTo>
                  <a:lnTo>
                    <a:pt x="183794" y="82270"/>
                  </a:lnTo>
                  <a:lnTo>
                    <a:pt x="181190" y="73456"/>
                  </a:lnTo>
                  <a:lnTo>
                    <a:pt x="181190" y="70827"/>
                  </a:lnTo>
                  <a:lnTo>
                    <a:pt x="165506" y="70827"/>
                  </a:lnTo>
                  <a:lnTo>
                    <a:pt x="165506" y="73456"/>
                  </a:lnTo>
                  <a:lnTo>
                    <a:pt x="168325" y="87642"/>
                  </a:lnTo>
                  <a:lnTo>
                    <a:pt x="176301" y="98374"/>
                  </a:lnTo>
                  <a:lnTo>
                    <a:pt x="188722" y="105181"/>
                  </a:lnTo>
                  <a:lnTo>
                    <a:pt x="204863" y="107556"/>
                  </a:lnTo>
                  <a:lnTo>
                    <a:pt x="222097" y="105587"/>
                  </a:lnTo>
                  <a:lnTo>
                    <a:pt x="234429" y="99695"/>
                  </a:lnTo>
                  <a:lnTo>
                    <a:pt x="238379" y="94449"/>
                  </a:lnTo>
                  <a:lnTo>
                    <a:pt x="241833" y="89852"/>
                  </a:lnTo>
                  <a:lnTo>
                    <a:pt x="244309" y="76085"/>
                  </a:lnTo>
                  <a:close/>
                </a:path>
                <a:path w="1119505" h="107950">
                  <a:moveTo>
                    <a:pt x="349351" y="55092"/>
                  </a:moveTo>
                  <a:lnTo>
                    <a:pt x="346024" y="32092"/>
                  </a:lnTo>
                  <a:lnTo>
                    <a:pt x="337058" y="15735"/>
                  </a:lnTo>
                  <a:lnTo>
                    <a:pt x="336524" y="14757"/>
                  </a:lnTo>
                  <a:lnTo>
                    <a:pt x="336232" y="14554"/>
                  </a:lnTo>
                  <a:lnTo>
                    <a:pt x="336232" y="55092"/>
                  </a:lnTo>
                  <a:lnTo>
                    <a:pt x="334213" y="68986"/>
                  </a:lnTo>
                  <a:lnTo>
                    <a:pt x="328002" y="81648"/>
                  </a:lnTo>
                  <a:lnTo>
                    <a:pt x="317347" y="90881"/>
                  </a:lnTo>
                  <a:lnTo>
                    <a:pt x="302018" y="94449"/>
                  </a:lnTo>
                  <a:lnTo>
                    <a:pt x="284949" y="89408"/>
                  </a:lnTo>
                  <a:lnTo>
                    <a:pt x="275475" y="77724"/>
                  </a:lnTo>
                  <a:lnTo>
                    <a:pt x="271411" y="64554"/>
                  </a:lnTo>
                  <a:lnTo>
                    <a:pt x="270548" y="55092"/>
                  </a:lnTo>
                  <a:lnTo>
                    <a:pt x="272148" y="41186"/>
                  </a:lnTo>
                  <a:lnTo>
                    <a:pt x="277444" y="28524"/>
                  </a:lnTo>
                  <a:lnTo>
                    <a:pt x="287147" y="19304"/>
                  </a:lnTo>
                  <a:lnTo>
                    <a:pt x="302018" y="15735"/>
                  </a:lnTo>
                  <a:lnTo>
                    <a:pt x="316230" y="18199"/>
                  </a:lnTo>
                  <a:lnTo>
                    <a:pt x="326999" y="25577"/>
                  </a:lnTo>
                  <a:lnTo>
                    <a:pt x="333844" y="37871"/>
                  </a:lnTo>
                  <a:lnTo>
                    <a:pt x="336232" y="55092"/>
                  </a:lnTo>
                  <a:lnTo>
                    <a:pt x="336232" y="14554"/>
                  </a:lnTo>
                  <a:lnTo>
                    <a:pt x="321602" y="3810"/>
                  </a:lnTo>
                  <a:lnTo>
                    <a:pt x="302018" y="0"/>
                  </a:lnTo>
                  <a:lnTo>
                    <a:pt x="282486" y="4178"/>
                  </a:lnTo>
                  <a:lnTo>
                    <a:pt x="267589" y="15735"/>
                  </a:lnTo>
                  <a:lnTo>
                    <a:pt x="258102" y="33197"/>
                  </a:lnTo>
                  <a:lnTo>
                    <a:pt x="254774" y="55092"/>
                  </a:lnTo>
                  <a:lnTo>
                    <a:pt x="258102" y="76568"/>
                  </a:lnTo>
                  <a:lnTo>
                    <a:pt x="267589" y="93129"/>
                  </a:lnTo>
                  <a:lnTo>
                    <a:pt x="282486" y="103784"/>
                  </a:lnTo>
                  <a:lnTo>
                    <a:pt x="302018" y="107556"/>
                  </a:lnTo>
                  <a:lnTo>
                    <a:pt x="321602" y="103784"/>
                  </a:lnTo>
                  <a:lnTo>
                    <a:pt x="334683" y="94449"/>
                  </a:lnTo>
                  <a:lnTo>
                    <a:pt x="336524" y="93129"/>
                  </a:lnTo>
                  <a:lnTo>
                    <a:pt x="346024" y="76568"/>
                  </a:lnTo>
                  <a:lnTo>
                    <a:pt x="349351" y="55092"/>
                  </a:lnTo>
                  <a:close/>
                </a:path>
                <a:path w="1119505" h="107950">
                  <a:moveTo>
                    <a:pt x="443852" y="2413"/>
                  </a:moveTo>
                  <a:lnTo>
                    <a:pt x="365137" y="2413"/>
                  </a:lnTo>
                  <a:lnTo>
                    <a:pt x="365137" y="18910"/>
                  </a:lnTo>
                  <a:lnTo>
                    <a:pt x="365137" y="105219"/>
                  </a:lnTo>
                  <a:lnTo>
                    <a:pt x="380822" y="105219"/>
                  </a:lnTo>
                  <a:lnTo>
                    <a:pt x="380822" y="18910"/>
                  </a:lnTo>
                  <a:lnTo>
                    <a:pt x="430733" y="18910"/>
                  </a:lnTo>
                  <a:lnTo>
                    <a:pt x="430733" y="105219"/>
                  </a:lnTo>
                  <a:lnTo>
                    <a:pt x="443852" y="105219"/>
                  </a:lnTo>
                  <a:lnTo>
                    <a:pt x="443852" y="18910"/>
                  </a:lnTo>
                  <a:lnTo>
                    <a:pt x="443852" y="2413"/>
                  </a:lnTo>
                  <a:close/>
                </a:path>
                <a:path w="1119505" h="107950">
                  <a:moveTo>
                    <a:pt x="548982" y="104940"/>
                  </a:moveTo>
                  <a:lnTo>
                    <a:pt x="537565" y="76085"/>
                  </a:lnTo>
                  <a:lnTo>
                    <a:pt x="531329" y="60337"/>
                  </a:lnTo>
                  <a:lnTo>
                    <a:pt x="517423" y="25184"/>
                  </a:lnTo>
                  <a:lnTo>
                    <a:pt x="517423" y="60337"/>
                  </a:lnTo>
                  <a:lnTo>
                    <a:pt x="488530" y="60337"/>
                  </a:lnTo>
                  <a:lnTo>
                    <a:pt x="501650" y="23609"/>
                  </a:lnTo>
                  <a:lnTo>
                    <a:pt x="517423" y="60337"/>
                  </a:lnTo>
                  <a:lnTo>
                    <a:pt x="517423" y="25184"/>
                  </a:lnTo>
                  <a:lnTo>
                    <a:pt x="516801" y="23609"/>
                  </a:lnTo>
                  <a:lnTo>
                    <a:pt x="509536" y="5245"/>
                  </a:lnTo>
                  <a:lnTo>
                    <a:pt x="509536" y="2616"/>
                  </a:lnTo>
                  <a:lnTo>
                    <a:pt x="496417" y="2616"/>
                  </a:lnTo>
                  <a:lnTo>
                    <a:pt x="457060" y="104940"/>
                  </a:lnTo>
                  <a:lnTo>
                    <a:pt x="472744" y="104940"/>
                  </a:lnTo>
                  <a:lnTo>
                    <a:pt x="483298" y="76085"/>
                  </a:lnTo>
                  <a:lnTo>
                    <a:pt x="522655" y="76085"/>
                  </a:lnTo>
                  <a:lnTo>
                    <a:pt x="533209" y="104940"/>
                  </a:lnTo>
                  <a:lnTo>
                    <a:pt x="548982" y="104940"/>
                  </a:lnTo>
                  <a:close/>
                </a:path>
                <a:path w="1119505" h="107950">
                  <a:moveTo>
                    <a:pt x="638251" y="34099"/>
                  </a:moveTo>
                  <a:lnTo>
                    <a:pt x="612051" y="2374"/>
                  </a:lnTo>
                  <a:lnTo>
                    <a:pt x="596226" y="0"/>
                  </a:lnTo>
                  <a:lnTo>
                    <a:pt x="576656" y="3810"/>
                  </a:lnTo>
                  <a:lnTo>
                    <a:pt x="561771" y="14757"/>
                  </a:lnTo>
                  <a:lnTo>
                    <a:pt x="552297" y="32092"/>
                  </a:lnTo>
                  <a:lnTo>
                    <a:pt x="548982" y="55092"/>
                  </a:lnTo>
                  <a:lnTo>
                    <a:pt x="552259" y="76568"/>
                  </a:lnTo>
                  <a:lnTo>
                    <a:pt x="561441" y="93129"/>
                  </a:lnTo>
                  <a:lnTo>
                    <a:pt x="575538" y="103784"/>
                  </a:lnTo>
                  <a:lnTo>
                    <a:pt x="593572" y="107556"/>
                  </a:lnTo>
                  <a:lnTo>
                    <a:pt x="609803" y="105143"/>
                  </a:lnTo>
                  <a:lnTo>
                    <a:pt x="622820" y="98044"/>
                  </a:lnTo>
                  <a:lnTo>
                    <a:pt x="625817" y="94449"/>
                  </a:lnTo>
                  <a:lnTo>
                    <a:pt x="632383" y="86537"/>
                  </a:lnTo>
                  <a:lnTo>
                    <a:pt x="638251" y="70827"/>
                  </a:lnTo>
                  <a:lnTo>
                    <a:pt x="638251" y="68211"/>
                  </a:lnTo>
                  <a:lnTo>
                    <a:pt x="622465" y="68211"/>
                  </a:lnTo>
                  <a:lnTo>
                    <a:pt x="622465" y="70827"/>
                  </a:lnTo>
                  <a:lnTo>
                    <a:pt x="619125" y="80048"/>
                  </a:lnTo>
                  <a:lnTo>
                    <a:pt x="613308" y="87553"/>
                  </a:lnTo>
                  <a:lnTo>
                    <a:pt x="605497" y="92595"/>
                  </a:lnTo>
                  <a:lnTo>
                    <a:pt x="596226" y="94449"/>
                  </a:lnTo>
                  <a:lnTo>
                    <a:pt x="580224" y="90144"/>
                  </a:lnTo>
                  <a:lnTo>
                    <a:pt x="570611" y="79692"/>
                  </a:lnTo>
                  <a:lnTo>
                    <a:pt x="565912" y="66776"/>
                  </a:lnTo>
                  <a:lnTo>
                    <a:pt x="564667" y="55092"/>
                  </a:lnTo>
                  <a:lnTo>
                    <a:pt x="565543" y="44513"/>
                  </a:lnTo>
                  <a:lnTo>
                    <a:pt x="569620" y="31483"/>
                  </a:lnTo>
                  <a:lnTo>
                    <a:pt x="579107" y="20408"/>
                  </a:lnTo>
                  <a:lnTo>
                    <a:pt x="596226" y="15735"/>
                  </a:lnTo>
                  <a:lnTo>
                    <a:pt x="605497" y="16764"/>
                  </a:lnTo>
                  <a:lnTo>
                    <a:pt x="613308" y="20002"/>
                  </a:lnTo>
                  <a:lnTo>
                    <a:pt x="619125" y="25692"/>
                  </a:lnTo>
                  <a:lnTo>
                    <a:pt x="622465" y="34099"/>
                  </a:lnTo>
                  <a:lnTo>
                    <a:pt x="622465" y="36728"/>
                  </a:lnTo>
                  <a:lnTo>
                    <a:pt x="638251" y="36728"/>
                  </a:lnTo>
                  <a:lnTo>
                    <a:pt x="638251" y="34099"/>
                  </a:lnTo>
                  <a:close/>
                </a:path>
                <a:path w="1119505" h="107950">
                  <a:moveTo>
                    <a:pt x="732828" y="2413"/>
                  </a:moveTo>
                  <a:lnTo>
                    <a:pt x="717054" y="2413"/>
                  </a:lnTo>
                  <a:lnTo>
                    <a:pt x="717054" y="44297"/>
                  </a:lnTo>
                  <a:lnTo>
                    <a:pt x="667143" y="44297"/>
                  </a:lnTo>
                  <a:lnTo>
                    <a:pt x="667143" y="2413"/>
                  </a:lnTo>
                  <a:lnTo>
                    <a:pt x="651370" y="2413"/>
                  </a:lnTo>
                  <a:lnTo>
                    <a:pt x="651370" y="44297"/>
                  </a:lnTo>
                  <a:lnTo>
                    <a:pt x="651370" y="58254"/>
                  </a:lnTo>
                  <a:lnTo>
                    <a:pt x="651370" y="105219"/>
                  </a:lnTo>
                  <a:lnTo>
                    <a:pt x="667143" y="105219"/>
                  </a:lnTo>
                  <a:lnTo>
                    <a:pt x="667143" y="58254"/>
                  </a:lnTo>
                  <a:lnTo>
                    <a:pt x="717054" y="58254"/>
                  </a:lnTo>
                  <a:lnTo>
                    <a:pt x="717054" y="105219"/>
                  </a:lnTo>
                  <a:lnTo>
                    <a:pt x="732828" y="105219"/>
                  </a:lnTo>
                  <a:lnTo>
                    <a:pt x="732828" y="58254"/>
                  </a:lnTo>
                  <a:lnTo>
                    <a:pt x="732828" y="44297"/>
                  </a:lnTo>
                  <a:lnTo>
                    <a:pt x="732828" y="2413"/>
                  </a:lnTo>
                  <a:close/>
                </a:path>
                <a:path w="1119505" h="107950">
                  <a:moveTo>
                    <a:pt x="840536" y="55092"/>
                  </a:moveTo>
                  <a:lnTo>
                    <a:pt x="837209" y="32092"/>
                  </a:lnTo>
                  <a:lnTo>
                    <a:pt x="828243" y="15735"/>
                  </a:lnTo>
                  <a:lnTo>
                    <a:pt x="827709" y="14757"/>
                  </a:lnTo>
                  <a:lnTo>
                    <a:pt x="824763" y="12598"/>
                  </a:lnTo>
                  <a:lnTo>
                    <a:pt x="824763" y="55092"/>
                  </a:lnTo>
                  <a:lnTo>
                    <a:pt x="823150" y="68986"/>
                  </a:lnTo>
                  <a:lnTo>
                    <a:pt x="817854" y="81648"/>
                  </a:lnTo>
                  <a:lnTo>
                    <a:pt x="808113" y="90881"/>
                  </a:lnTo>
                  <a:lnTo>
                    <a:pt x="793203" y="94449"/>
                  </a:lnTo>
                  <a:lnTo>
                    <a:pt x="776097" y="89408"/>
                  </a:lnTo>
                  <a:lnTo>
                    <a:pt x="766622" y="77724"/>
                  </a:lnTo>
                  <a:lnTo>
                    <a:pt x="762584" y="64554"/>
                  </a:lnTo>
                  <a:lnTo>
                    <a:pt x="761733" y="55092"/>
                  </a:lnTo>
                  <a:lnTo>
                    <a:pt x="763333" y="41186"/>
                  </a:lnTo>
                  <a:lnTo>
                    <a:pt x="768616" y="28524"/>
                  </a:lnTo>
                  <a:lnTo>
                    <a:pt x="778332" y="19304"/>
                  </a:lnTo>
                  <a:lnTo>
                    <a:pt x="793203" y="15735"/>
                  </a:lnTo>
                  <a:lnTo>
                    <a:pt x="806996" y="18199"/>
                  </a:lnTo>
                  <a:lnTo>
                    <a:pt x="816851" y="25577"/>
                  </a:lnTo>
                  <a:lnTo>
                    <a:pt x="822782" y="37871"/>
                  </a:lnTo>
                  <a:lnTo>
                    <a:pt x="824763" y="55092"/>
                  </a:lnTo>
                  <a:lnTo>
                    <a:pt x="824763" y="12598"/>
                  </a:lnTo>
                  <a:lnTo>
                    <a:pt x="812787" y="3810"/>
                  </a:lnTo>
                  <a:lnTo>
                    <a:pt x="793203" y="0"/>
                  </a:lnTo>
                  <a:lnTo>
                    <a:pt x="773620" y="4178"/>
                  </a:lnTo>
                  <a:lnTo>
                    <a:pt x="758736" y="15735"/>
                  </a:lnTo>
                  <a:lnTo>
                    <a:pt x="749274" y="33197"/>
                  </a:lnTo>
                  <a:lnTo>
                    <a:pt x="745947" y="55092"/>
                  </a:lnTo>
                  <a:lnTo>
                    <a:pt x="749274" y="76568"/>
                  </a:lnTo>
                  <a:lnTo>
                    <a:pt x="758736" y="93129"/>
                  </a:lnTo>
                  <a:lnTo>
                    <a:pt x="773620" y="103784"/>
                  </a:lnTo>
                  <a:lnTo>
                    <a:pt x="793203" y="107556"/>
                  </a:lnTo>
                  <a:lnTo>
                    <a:pt x="812787" y="103784"/>
                  </a:lnTo>
                  <a:lnTo>
                    <a:pt x="825868" y="94449"/>
                  </a:lnTo>
                  <a:lnTo>
                    <a:pt x="827709" y="93129"/>
                  </a:lnTo>
                  <a:lnTo>
                    <a:pt x="837209" y="76568"/>
                  </a:lnTo>
                  <a:lnTo>
                    <a:pt x="840536" y="55092"/>
                  </a:lnTo>
                  <a:close/>
                </a:path>
                <a:path w="1119505" h="107950">
                  <a:moveTo>
                    <a:pt x="942924" y="34099"/>
                  </a:moveTo>
                  <a:lnTo>
                    <a:pt x="916724" y="2374"/>
                  </a:lnTo>
                  <a:lnTo>
                    <a:pt x="900899" y="0"/>
                  </a:lnTo>
                  <a:lnTo>
                    <a:pt x="881329" y="3810"/>
                  </a:lnTo>
                  <a:lnTo>
                    <a:pt x="866444" y="14757"/>
                  </a:lnTo>
                  <a:lnTo>
                    <a:pt x="856970" y="32092"/>
                  </a:lnTo>
                  <a:lnTo>
                    <a:pt x="853655" y="55092"/>
                  </a:lnTo>
                  <a:lnTo>
                    <a:pt x="856932" y="76568"/>
                  </a:lnTo>
                  <a:lnTo>
                    <a:pt x="866114" y="93129"/>
                  </a:lnTo>
                  <a:lnTo>
                    <a:pt x="880211" y="103784"/>
                  </a:lnTo>
                  <a:lnTo>
                    <a:pt x="898245" y="107556"/>
                  </a:lnTo>
                  <a:lnTo>
                    <a:pt x="914476" y="105143"/>
                  </a:lnTo>
                  <a:lnTo>
                    <a:pt x="927493" y="98044"/>
                  </a:lnTo>
                  <a:lnTo>
                    <a:pt x="930490" y="94449"/>
                  </a:lnTo>
                  <a:lnTo>
                    <a:pt x="937056" y="86537"/>
                  </a:lnTo>
                  <a:lnTo>
                    <a:pt x="942924" y="70827"/>
                  </a:lnTo>
                  <a:lnTo>
                    <a:pt x="942924" y="68211"/>
                  </a:lnTo>
                  <a:lnTo>
                    <a:pt x="927138" y="68211"/>
                  </a:lnTo>
                  <a:lnTo>
                    <a:pt x="927138" y="70827"/>
                  </a:lnTo>
                  <a:lnTo>
                    <a:pt x="923798" y="80048"/>
                  </a:lnTo>
                  <a:lnTo>
                    <a:pt x="917981" y="87553"/>
                  </a:lnTo>
                  <a:lnTo>
                    <a:pt x="910170" y="92595"/>
                  </a:lnTo>
                  <a:lnTo>
                    <a:pt x="900899" y="94449"/>
                  </a:lnTo>
                  <a:lnTo>
                    <a:pt x="884897" y="90144"/>
                  </a:lnTo>
                  <a:lnTo>
                    <a:pt x="875284" y="79692"/>
                  </a:lnTo>
                  <a:lnTo>
                    <a:pt x="870585" y="66776"/>
                  </a:lnTo>
                  <a:lnTo>
                    <a:pt x="869340" y="55092"/>
                  </a:lnTo>
                  <a:lnTo>
                    <a:pt x="870216" y="44513"/>
                  </a:lnTo>
                  <a:lnTo>
                    <a:pt x="874293" y="31483"/>
                  </a:lnTo>
                  <a:lnTo>
                    <a:pt x="883780" y="20408"/>
                  </a:lnTo>
                  <a:lnTo>
                    <a:pt x="900899" y="15735"/>
                  </a:lnTo>
                  <a:lnTo>
                    <a:pt x="911301" y="16764"/>
                  </a:lnTo>
                  <a:lnTo>
                    <a:pt x="918972" y="20002"/>
                  </a:lnTo>
                  <a:lnTo>
                    <a:pt x="924179" y="25692"/>
                  </a:lnTo>
                  <a:lnTo>
                    <a:pt x="927138" y="34099"/>
                  </a:lnTo>
                  <a:lnTo>
                    <a:pt x="927138" y="36728"/>
                  </a:lnTo>
                  <a:lnTo>
                    <a:pt x="942924" y="36728"/>
                  </a:lnTo>
                  <a:lnTo>
                    <a:pt x="942924" y="34099"/>
                  </a:lnTo>
                  <a:close/>
                </a:path>
                <a:path w="1119505" h="107950">
                  <a:moveTo>
                    <a:pt x="1024382" y="2413"/>
                  </a:moveTo>
                  <a:lnTo>
                    <a:pt x="948156" y="2413"/>
                  </a:lnTo>
                  <a:lnTo>
                    <a:pt x="948156" y="18910"/>
                  </a:lnTo>
                  <a:lnTo>
                    <a:pt x="977049" y="18910"/>
                  </a:lnTo>
                  <a:lnTo>
                    <a:pt x="977049" y="105219"/>
                  </a:lnTo>
                  <a:lnTo>
                    <a:pt x="992822" y="105219"/>
                  </a:lnTo>
                  <a:lnTo>
                    <a:pt x="992822" y="18910"/>
                  </a:lnTo>
                  <a:lnTo>
                    <a:pt x="1024382" y="18910"/>
                  </a:lnTo>
                  <a:lnTo>
                    <a:pt x="1024382" y="2413"/>
                  </a:lnTo>
                  <a:close/>
                </a:path>
                <a:path w="1119505" h="107950">
                  <a:moveTo>
                    <a:pt x="1118882" y="2616"/>
                  </a:moveTo>
                  <a:lnTo>
                    <a:pt x="1103109" y="2616"/>
                  </a:lnTo>
                  <a:lnTo>
                    <a:pt x="1053287" y="78701"/>
                  </a:lnTo>
                  <a:lnTo>
                    <a:pt x="1053287" y="2616"/>
                  </a:lnTo>
                  <a:lnTo>
                    <a:pt x="1037501" y="2616"/>
                  </a:lnTo>
                  <a:lnTo>
                    <a:pt x="1037501" y="104940"/>
                  </a:lnTo>
                  <a:lnTo>
                    <a:pt x="1053287" y="104940"/>
                  </a:lnTo>
                  <a:lnTo>
                    <a:pt x="1103109" y="28854"/>
                  </a:lnTo>
                  <a:lnTo>
                    <a:pt x="1103109" y="104940"/>
                  </a:lnTo>
                  <a:lnTo>
                    <a:pt x="1118882" y="104940"/>
                  </a:lnTo>
                  <a:lnTo>
                    <a:pt x="1118882" y="2616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3" name="object 153"/>
          <p:cNvSpPr txBox="1">
            <a:spLocks noGrp="1"/>
          </p:cNvSpPr>
          <p:nvPr>
            <p:ph type="title"/>
          </p:nvPr>
        </p:nvSpPr>
        <p:spPr>
          <a:xfrm>
            <a:off x="9401936" y="242061"/>
            <a:ext cx="22713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539E39"/>
                </a:solidFill>
                <a:latin typeface="Arial"/>
                <a:cs typeface="Arial"/>
              </a:rPr>
              <a:t>ИНТЕРФЕЙС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3078479" y="2650235"/>
            <a:ext cx="7287895" cy="36893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800" spc="-10" dirty="0">
                <a:latin typeface="Calibri"/>
                <a:cs typeface="Calibri"/>
              </a:rPr>
              <a:t>Поле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объектов,</a:t>
            </a:r>
            <a:r>
              <a:rPr sz="1800" spc="-5" dirty="0">
                <a:latin typeface="Calibri"/>
                <a:cs typeface="Calibri"/>
              </a:rPr>
              <a:t> политик,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настроек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2211323" y="1837944"/>
            <a:ext cx="7287895" cy="36893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1800" spc="-5" dirty="0">
                <a:latin typeface="Calibri"/>
                <a:cs typeface="Calibri"/>
              </a:rPr>
              <a:t>Панель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инструментов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6" name="object 156"/>
          <p:cNvSpPr/>
          <p:nvPr/>
        </p:nvSpPr>
        <p:spPr>
          <a:xfrm>
            <a:off x="1335024" y="5393435"/>
            <a:ext cx="5504815" cy="368935"/>
          </a:xfrm>
          <a:custGeom>
            <a:avLst/>
            <a:gdLst/>
            <a:ahLst/>
            <a:cxnLst/>
            <a:rect l="l" t="t" r="r" b="b"/>
            <a:pathLst>
              <a:path w="5504815" h="368935">
                <a:moveTo>
                  <a:pt x="5504687" y="0"/>
                </a:moveTo>
                <a:lnTo>
                  <a:pt x="0" y="0"/>
                </a:lnTo>
                <a:lnTo>
                  <a:pt x="0" y="368807"/>
                </a:lnTo>
                <a:lnTo>
                  <a:pt x="5504687" y="368807"/>
                </a:lnTo>
                <a:lnTo>
                  <a:pt x="5504687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 txBox="1"/>
          <p:nvPr/>
        </p:nvSpPr>
        <p:spPr>
          <a:xfrm>
            <a:off x="1335024" y="5393435"/>
            <a:ext cx="5504815" cy="36893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1800" spc="-25" dirty="0">
                <a:latin typeface="Calibri"/>
                <a:cs typeface="Calibri"/>
              </a:rPr>
              <a:t>Текущие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события журнала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сервера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58" name="object 15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06195" y="0"/>
            <a:ext cx="10716768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959490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311594" y="131800"/>
                  </a:moveTo>
                  <a:lnTo>
                    <a:pt x="260540" y="130479"/>
                  </a:lnTo>
                  <a:lnTo>
                    <a:pt x="210362" y="127431"/>
                  </a:lnTo>
                  <a:lnTo>
                    <a:pt x="161086" y="122720"/>
                  </a:lnTo>
                  <a:lnTo>
                    <a:pt x="112763" y="116382"/>
                  </a:lnTo>
                  <a:lnTo>
                    <a:pt x="65468" y="108496"/>
                  </a:lnTo>
                  <a:lnTo>
                    <a:pt x="19227" y="99110"/>
                  </a:lnTo>
                  <a:lnTo>
                    <a:pt x="10972" y="151218"/>
                  </a:lnTo>
                  <a:lnTo>
                    <a:pt x="4953" y="204952"/>
                  </a:lnTo>
                  <a:lnTo>
                    <a:pt x="1257" y="260121"/>
                  </a:lnTo>
                  <a:lnTo>
                    <a:pt x="0" y="316560"/>
                  </a:lnTo>
                  <a:lnTo>
                    <a:pt x="889" y="363626"/>
                  </a:lnTo>
                  <a:lnTo>
                    <a:pt x="3505" y="409625"/>
                  </a:lnTo>
                  <a:lnTo>
                    <a:pt x="7734" y="454545"/>
                  </a:lnTo>
                  <a:lnTo>
                    <a:pt x="13462" y="498373"/>
                  </a:lnTo>
                  <a:lnTo>
                    <a:pt x="60731" y="488518"/>
                  </a:lnTo>
                  <a:lnTo>
                    <a:pt x="109156" y="480161"/>
                  </a:lnTo>
                  <a:lnTo>
                    <a:pt x="158584" y="473341"/>
                  </a:lnTo>
                  <a:lnTo>
                    <a:pt x="208889" y="468122"/>
                  </a:lnTo>
                  <a:lnTo>
                    <a:pt x="259943" y="464566"/>
                  </a:lnTo>
                  <a:lnTo>
                    <a:pt x="311594" y="462724"/>
                  </a:lnTo>
                  <a:lnTo>
                    <a:pt x="311594" y="131800"/>
                  </a:lnTo>
                  <a:close/>
                </a:path>
                <a:path w="1003300" h="604520">
                  <a:moveTo>
                    <a:pt x="1002830" y="316560"/>
                  </a:moveTo>
                  <a:lnTo>
                    <a:pt x="1001090" y="267931"/>
                  </a:lnTo>
                  <a:lnTo>
                    <a:pt x="995934" y="220243"/>
                  </a:lnTo>
                  <a:lnTo>
                    <a:pt x="987475" y="173609"/>
                  </a:lnTo>
                  <a:lnTo>
                    <a:pt x="975842" y="128155"/>
                  </a:lnTo>
                  <a:lnTo>
                    <a:pt x="961161" y="83997"/>
                  </a:lnTo>
                  <a:lnTo>
                    <a:pt x="943546" y="41236"/>
                  </a:lnTo>
                  <a:lnTo>
                    <a:pt x="923112" y="0"/>
                  </a:lnTo>
                  <a:lnTo>
                    <a:pt x="883297" y="20574"/>
                  </a:lnTo>
                  <a:lnTo>
                    <a:pt x="841387" y="39509"/>
                  </a:lnTo>
                  <a:lnTo>
                    <a:pt x="797534" y="56845"/>
                  </a:lnTo>
                  <a:lnTo>
                    <a:pt x="751954" y="72555"/>
                  </a:lnTo>
                  <a:lnTo>
                    <a:pt x="704824" y="86664"/>
                  </a:lnTo>
                  <a:lnTo>
                    <a:pt x="711606" y="130479"/>
                  </a:lnTo>
                  <a:lnTo>
                    <a:pt x="716965" y="175425"/>
                  </a:lnTo>
                  <a:lnTo>
                    <a:pt x="720864" y="221437"/>
                  </a:lnTo>
                  <a:lnTo>
                    <a:pt x="723252" y="268503"/>
                  </a:lnTo>
                  <a:lnTo>
                    <a:pt x="724052" y="316560"/>
                  </a:lnTo>
                  <a:lnTo>
                    <a:pt x="723138" y="366102"/>
                  </a:lnTo>
                  <a:lnTo>
                    <a:pt x="720420" y="415124"/>
                  </a:lnTo>
                  <a:lnTo>
                    <a:pt x="715886" y="463435"/>
                  </a:lnTo>
                  <a:lnTo>
                    <a:pt x="709574" y="510806"/>
                  </a:lnTo>
                  <a:lnTo>
                    <a:pt x="759980" y="525691"/>
                  </a:lnTo>
                  <a:lnTo>
                    <a:pt x="808316" y="542556"/>
                  </a:lnTo>
                  <a:lnTo>
                    <a:pt x="854329" y="561327"/>
                  </a:lnTo>
                  <a:lnTo>
                    <a:pt x="897801" y="581888"/>
                  </a:lnTo>
                  <a:lnTo>
                    <a:pt x="938491" y="604151"/>
                  </a:lnTo>
                  <a:lnTo>
                    <a:pt x="957580" y="559943"/>
                  </a:lnTo>
                  <a:lnTo>
                    <a:pt x="973518" y="513981"/>
                  </a:lnTo>
                  <a:lnTo>
                    <a:pt x="986142" y="466458"/>
                  </a:lnTo>
                  <a:lnTo>
                    <a:pt x="995324" y="417588"/>
                  </a:lnTo>
                  <a:lnTo>
                    <a:pt x="1000937" y="367563"/>
                  </a:lnTo>
                  <a:lnTo>
                    <a:pt x="1002830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980636" y="5180863"/>
              <a:ext cx="893444" cy="467995"/>
            </a:xfrm>
            <a:custGeom>
              <a:avLst/>
              <a:gdLst/>
              <a:ahLst/>
              <a:cxnLst/>
              <a:rect l="l" t="t" r="r" b="b"/>
              <a:pathLst>
                <a:path w="893445" h="467995">
                  <a:moveTo>
                    <a:pt x="289420" y="0"/>
                  </a:moveTo>
                  <a:lnTo>
                    <a:pt x="239242" y="1765"/>
                  </a:lnTo>
                  <a:lnTo>
                    <a:pt x="189661" y="5130"/>
                  </a:lnTo>
                  <a:lnTo>
                    <a:pt x="140817" y="10096"/>
                  </a:lnTo>
                  <a:lnTo>
                    <a:pt x="92837" y="16662"/>
                  </a:lnTo>
                  <a:lnTo>
                    <a:pt x="45859" y="24841"/>
                  </a:lnTo>
                  <a:lnTo>
                    <a:pt x="0" y="34620"/>
                  </a:lnTo>
                  <a:lnTo>
                    <a:pt x="13957" y="98031"/>
                  </a:lnTo>
                  <a:lnTo>
                    <a:pt x="30988" y="157835"/>
                  </a:lnTo>
                  <a:lnTo>
                    <a:pt x="50888" y="213639"/>
                  </a:lnTo>
                  <a:lnTo>
                    <a:pt x="73482" y="265036"/>
                  </a:lnTo>
                  <a:lnTo>
                    <a:pt x="98539" y="311619"/>
                  </a:lnTo>
                  <a:lnTo>
                    <a:pt x="125869" y="352983"/>
                  </a:lnTo>
                  <a:lnTo>
                    <a:pt x="155257" y="388747"/>
                  </a:lnTo>
                  <a:lnTo>
                    <a:pt x="186512" y="418477"/>
                  </a:lnTo>
                  <a:lnTo>
                    <a:pt x="219430" y="441794"/>
                  </a:lnTo>
                  <a:lnTo>
                    <a:pt x="253796" y="458279"/>
                  </a:lnTo>
                  <a:lnTo>
                    <a:pt x="289420" y="467537"/>
                  </a:lnTo>
                  <a:lnTo>
                    <a:pt x="289420" y="0"/>
                  </a:lnTo>
                  <a:close/>
                </a:path>
                <a:path w="893445" h="467995">
                  <a:moveTo>
                    <a:pt x="893241" y="134759"/>
                  </a:moveTo>
                  <a:lnTo>
                    <a:pt x="892352" y="134759"/>
                  </a:lnTo>
                  <a:lnTo>
                    <a:pt x="852855" y="113017"/>
                  </a:lnTo>
                  <a:lnTo>
                    <a:pt x="810577" y="93002"/>
                  </a:lnTo>
                  <a:lnTo>
                    <a:pt x="765746" y="74790"/>
                  </a:lnTo>
                  <a:lnTo>
                    <a:pt x="718566" y="58407"/>
                  </a:lnTo>
                  <a:lnTo>
                    <a:pt x="669277" y="43929"/>
                  </a:lnTo>
                  <a:lnTo>
                    <a:pt x="618083" y="31407"/>
                  </a:lnTo>
                  <a:lnTo>
                    <a:pt x="565213" y="20891"/>
                  </a:lnTo>
                  <a:lnTo>
                    <a:pt x="510870" y="12433"/>
                  </a:lnTo>
                  <a:lnTo>
                    <a:pt x="455307" y="6096"/>
                  </a:lnTo>
                  <a:lnTo>
                    <a:pt x="398716" y="1943"/>
                  </a:lnTo>
                  <a:lnTo>
                    <a:pt x="341325" y="0"/>
                  </a:lnTo>
                  <a:lnTo>
                    <a:pt x="341325" y="466572"/>
                  </a:lnTo>
                  <a:lnTo>
                    <a:pt x="409105" y="441858"/>
                  </a:lnTo>
                  <a:lnTo>
                    <a:pt x="441464" y="419265"/>
                  </a:lnTo>
                  <a:lnTo>
                    <a:pt x="472465" y="390283"/>
                  </a:lnTo>
                  <a:lnTo>
                    <a:pt x="501853" y="355244"/>
                  </a:lnTo>
                  <a:lnTo>
                    <a:pt x="529348" y="314502"/>
                  </a:lnTo>
                  <a:lnTo>
                    <a:pt x="554710" y="268376"/>
                  </a:lnTo>
                  <a:lnTo>
                    <a:pt x="577672" y="217195"/>
                  </a:lnTo>
                  <a:lnTo>
                    <a:pt x="597979" y="161302"/>
                  </a:lnTo>
                  <a:lnTo>
                    <a:pt x="615365" y="101028"/>
                  </a:lnTo>
                  <a:lnTo>
                    <a:pt x="620064" y="91503"/>
                  </a:lnTo>
                  <a:lnTo>
                    <a:pt x="627659" y="84874"/>
                  </a:lnTo>
                  <a:lnTo>
                    <a:pt x="637044" y="81521"/>
                  </a:lnTo>
                  <a:lnTo>
                    <a:pt x="647153" y="81800"/>
                  </a:lnTo>
                  <a:lnTo>
                    <a:pt x="656209" y="86487"/>
                  </a:lnTo>
                  <a:lnTo>
                    <a:pt x="662736" y="94043"/>
                  </a:lnTo>
                  <a:lnTo>
                    <a:pt x="666026" y="103441"/>
                  </a:lnTo>
                  <a:lnTo>
                    <a:pt x="665353" y="113601"/>
                  </a:lnTo>
                  <a:lnTo>
                    <a:pt x="649833" y="167576"/>
                  </a:lnTo>
                  <a:lnTo>
                    <a:pt x="632180" y="218325"/>
                  </a:lnTo>
                  <a:lnTo>
                    <a:pt x="612533" y="265696"/>
                  </a:lnTo>
                  <a:lnTo>
                    <a:pt x="590994" y="309537"/>
                  </a:lnTo>
                  <a:lnTo>
                    <a:pt x="567702" y="349681"/>
                  </a:lnTo>
                  <a:lnTo>
                    <a:pt x="542772" y="385965"/>
                  </a:lnTo>
                  <a:lnTo>
                    <a:pt x="516318" y="418249"/>
                  </a:lnTo>
                  <a:lnTo>
                    <a:pt x="488467" y="446366"/>
                  </a:lnTo>
                  <a:lnTo>
                    <a:pt x="534924" y="432104"/>
                  </a:lnTo>
                  <a:lnTo>
                    <a:pt x="579831" y="414591"/>
                  </a:lnTo>
                  <a:lnTo>
                    <a:pt x="623049" y="393992"/>
                  </a:lnTo>
                  <a:lnTo>
                    <a:pt x="664464" y="370433"/>
                  </a:lnTo>
                  <a:lnTo>
                    <a:pt x="703948" y="344068"/>
                  </a:lnTo>
                  <a:lnTo>
                    <a:pt x="741362" y="315036"/>
                  </a:lnTo>
                  <a:lnTo>
                    <a:pt x="776605" y="283464"/>
                  </a:lnTo>
                  <a:lnTo>
                    <a:pt x="809548" y="249516"/>
                  </a:lnTo>
                  <a:lnTo>
                    <a:pt x="840041" y="213309"/>
                  </a:lnTo>
                  <a:lnTo>
                    <a:pt x="867981" y="175018"/>
                  </a:lnTo>
                  <a:lnTo>
                    <a:pt x="893241" y="134759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718273" y="5228041"/>
              <a:ext cx="403860" cy="399415"/>
            </a:xfrm>
            <a:custGeom>
              <a:avLst/>
              <a:gdLst/>
              <a:ahLst/>
              <a:cxnLst/>
              <a:rect l="l" t="t" r="r" b="b"/>
              <a:pathLst>
                <a:path w="403859" h="399414">
                  <a:moveTo>
                    <a:pt x="212384" y="0"/>
                  </a:moveTo>
                  <a:lnTo>
                    <a:pt x="165940" y="14055"/>
                  </a:lnTo>
                  <a:lnTo>
                    <a:pt x="121347" y="29791"/>
                  </a:lnTo>
                  <a:lnTo>
                    <a:pt x="78828" y="47256"/>
                  </a:lnTo>
                  <a:lnTo>
                    <a:pt x="38604" y="66499"/>
                  </a:lnTo>
                  <a:lnTo>
                    <a:pt x="897" y="87571"/>
                  </a:lnTo>
                  <a:lnTo>
                    <a:pt x="0" y="87571"/>
                  </a:lnTo>
                  <a:lnTo>
                    <a:pt x="25226" y="127810"/>
                  </a:lnTo>
                  <a:lnTo>
                    <a:pt x="53138" y="166057"/>
                  </a:lnTo>
                  <a:lnTo>
                    <a:pt x="83606" y="202181"/>
                  </a:lnTo>
                  <a:lnTo>
                    <a:pt x="116499" y="236053"/>
                  </a:lnTo>
                  <a:lnTo>
                    <a:pt x="151688" y="267543"/>
                  </a:lnTo>
                  <a:lnTo>
                    <a:pt x="189042" y="296520"/>
                  </a:lnTo>
                  <a:lnTo>
                    <a:pt x="228432" y="322856"/>
                  </a:lnTo>
                  <a:lnTo>
                    <a:pt x="269727" y="346421"/>
                  </a:lnTo>
                  <a:lnTo>
                    <a:pt x="312798" y="367084"/>
                  </a:lnTo>
                  <a:lnTo>
                    <a:pt x="357515" y="384716"/>
                  </a:lnTo>
                  <a:lnTo>
                    <a:pt x="403747" y="399187"/>
                  </a:lnTo>
                  <a:lnTo>
                    <a:pt x="374765" y="369735"/>
                  </a:lnTo>
                  <a:lnTo>
                    <a:pt x="347452" y="336017"/>
                  </a:lnTo>
                  <a:lnTo>
                    <a:pt x="321920" y="298264"/>
                  </a:lnTo>
                  <a:lnTo>
                    <a:pt x="298280" y="256708"/>
                  </a:lnTo>
                  <a:lnTo>
                    <a:pt x="276645" y="211582"/>
                  </a:lnTo>
                  <a:lnTo>
                    <a:pt x="257126" y="163116"/>
                  </a:lnTo>
                  <a:lnTo>
                    <a:pt x="239835" y="111542"/>
                  </a:lnTo>
                  <a:lnTo>
                    <a:pt x="224883" y="57093"/>
                  </a:lnTo>
                  <a:lnTo>
                    <a:pt x="21238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629824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298907" y="86664"/>
                  </a:moveTo>
                  <a:lnTo>
                    <a:pt x="251294" y="72555"/>
                  </a:lnTo>
                  <a:lnTo>
                    <a:pt x="205498" y="56845"/>
                  </a:lnTo>
                  <a:lnTo>
                    <a:pt x="161696" y="39509"/>
                  </a:lnTo>
                  <a:lnTo>
                    <a:pt x="120053" y="20574"/>
                  </a:lnTo>
                  <a:lnTo>
                    <a:pt x="80746" y="0"/>
                  </a:lnTo>
                  <a:lnTo>
                    <a:pt x="79730" y="0"/>
                  </a:lnTo>
                  <a:lnTo>
                    <a:pt x="59283" y="41236"/>
                  </a:lnTo>
                  <a:lnTo>
                    <a:pt x="41668" y="83997"/>
                  </a:lnTo>
                  <a:lnTo>
                    <a:pt x="26987" y="128155"/>
                  </a:lnTo>
                  <a:lnTo>
                    <a:pt x="15354" y="173609"/>
                  </a:lnTo>
                  <a:lnTo>
                    <a:pt x="6908" y="220243"/>
                  </a:lnTo>
                  <a:lnTo>
                    <a:pt x="1752" y="267931"/>
                  </a:lnTo>
                  <a:lnTo>
                    <a:pt x="0" y="316560"/>
                  </a:lnTo>
                  <a:lnTo>
                    <a:pt x="1905" y="367563"/>
                  </a:lnTo>
                  <a:lnTo>
                    <a:pt x="7518" y="417588"/>
                  </a:lnTo>
                  <a:lnTo>
                    <a:pt x="16700" y="466458"/>
                  </a:lnTo>
                  <a:lnTo>
                    <a:pt x="29324" y="513981"/>
                  </a:lnTo>
                  <a:lnTo>
                    <a:pt x="45250" y="559943"/>
                  </a:lnTo>
                  <a:lnTo>
                    <a:pt x="64350" y="604151"/>
                  </a:lnTo>
                  <a:lnTo>
                    <a:pt x="105029" y="581888"/>
                  </a:lnTo>
                  <a:lnTo>
                    <a:pt x="148501" y="561327"/>
                  </a:lnTo>
                  <a:lnTo>
                    <a:pt x="194500" y="542556"/>
                  </a:lnTo>
                  <a:lnTo>
                    <a:pt x="242785" y="525691"/>
                  </a:lnTo>
                  <a:lnTo>
                    <a:pt x="293141" y="510806"/>
                  </a:lnTo>
                  <a:lnTo>
                    <a:pt x="286842" y="464083"/>
                  </a:lnTo>
                  <a:lnTo>
                    <a:pt x="282359" y="416191"/>
                  </a:lnTo>
                  <a:lnTo>
                    <a:pt x="279666" y="367030"/>
                  </a:lnTo>
                  <a:lnTo>
                    <a:pt x="278777" y="316560"/>
                  </a:lnTo>
                  <a:lnTo>
                    <a:pt x="279577" y="268503"/>
                  </a:lnTo>
                  <a:lnTo>
                    <a:pt x="281990" y="221437"/>
                  </a:lnTo>
                  <a:lnTo>
                    <a:pt x="286004" y="175425"/>
                  </a:lnTo>
                  <a:lnTo>
                    <a:pt x="291642" y="130479"/>
                  </a:lnTo>
                  <a:lnTo>
                    <a:pt x="298907" y="86664"/>
                  </a:lnTo>
                  <a:close/>
                </a:path>
                <a:path w="1003300" h="604520">
                  <a:moveTo>
                    <a:pt x="1002703" y="316560"/>
                  </a:moveTo>
                  <a:lnTo>
                    <a:pt x="1001483" y="260121"/>
                  </a:lnTo>
                  <a:lnTo>
                    <a:pt x="997927" y="204952"/>
                  </a:lnTo>
                  <a:lnTo>
                    <a:pt x="992212" y="151218"/>
                  </a:lnTo>
                  <a:lnTo>
                    <a:pt x="984504" y="99110"/>
                  </a:lnTo>
                  <a:lnTo>
                    <a:pt x="938199" y="108496"/>
                  </a:lnTo>
                  <a:lnTo>
                    <a:pt x="890765" y="116382"/>
                  </a:lnTo>
                  <a:lnTo>
                    <a:pt x="842314" y="122720"/>
                  </a:lnTo>
                  <a:lnTo>
                    <a:pt x="792975" y="127431"/>
                  </a:lnTo>
                  <a:lnTo>
                    <a:pt x="742873" y="130479"/>
                  </a:lnTo>
                  <a:lnTo>
                    <a:pt x="692137" y="131800"/>
                  </a:lnTo>
                  <a:lnTo>
                    <a:pt x="692137" y="462724"/>
                  </a:lnTo>
                  <a:lnTo>
                    <a:pt x="743775" y="464566"/>
                  </a:lnTo>
                  <a:lnTo>
                    <a:pt x="794664" y="468122"/>
                  </a:lnTo>
                  <a:lnTo>
                    <a:pt x="844727" y="473341"/>
                  </a:lnTo>
                  <a:lnTo>
                    <a:pt x="893902" y="480161"/>
                  </a:lnTo>
                  <a:lnTo>
                    <a:pt x="942098" y="488518"/>
                  </a:lnTo>
                  <a:lnTo>
                    <a:pt x="989253" y="498373"/>
                  </a:lnTo>
                  <a:lnTo>
                    <a:pt x="995032" y="453974"/>
                  </a:lnTo>
                  <a:lnTo>
                    <a:pt x="999248" y="408863"/>
                  </a:lnTo>
                  <a:lnTo>
                    <a:pt x="1001826" y="363054"/>
                  </a:lnTo>
                  <a:lnTo>
                    <a:pt x="1002703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3" name="object 33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38" name="object 38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3" name="object 43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9488573" y="4282448"/>
            <a:ext cx="795655" cy="582930"/>
            <a:chOff x="9488573" y="4282448"/>
            <a:chExt cx="795655" cy="582930"/>
          </a:xfrm>
        </p:grpSpPr>
        <p:sp>
          <p:nvSpPr>
            <p:cNvPr id="46" name="object 46"/>
            <p:cNvSpPr/>
            <p:nvPr/>
          </p:nvSpPr>
          <p:spPr>
            <a:xfrm>
              <a:off x="9488573" y="4282448"/>
              <a:ext cx="549275" cy="542925"/>
            </a:xfrm>
            <a:custGeom>
              <a:avLst/>
              <a:gdLst/>
              <a:ahLst/>
              <a:cxnLst/>
              <a:rect l="l" t="t" r="r" b="b"/>
              <a:pathLst>
                <a:path w="549275" h="542925">
                  <a:moveTo>
                    <a:pt x="397082" y="0"/>
                  </a:moveTo>
                  <a:lnTo>
                    <a:pt x="348715" y="5616"/>
                  </a:lnTo>
                  <a:lnTo>
                    <a:pt x="304233" y="21598"/>
                  </a:lnTo>
                  <a:lnTo>
                    <a:pt x="264933" y="46648"/>
                  </a:lnTo>
                  <a:lnTo>
                    <a:pt x="232111" y="79468"/>
                  </a:lnTo>
                  <a:lnTo>
                    <a:pt x="207062" y="118758"/>
                  </a:lnTo>
                  <a:lnTo>
                    <a:pt x="191082" y="163220"/>
                  </a:lnTo>
                  <a:lnTo>
                    <a:pt x="185467" y="211556"/>
                  </a:lnTo>
                  <a:lnTo>
                    <a:pt x="136347" y="218230"/>
                  </a:lnTo>
                  <a:lnTo>
                    <a:pt x="92095" y="237038"/>
                  </a:lnTo>
                  <a:lnTo>
                    <a:pt x="54521" y="266160"/>
                  </a:lnTo>
                  <a:lnTo>
                    <a:pt x="25440" y="303776"/>
                  </a:lnTo>
                  <a:lnTo>
                    <a:pt x="6662" y="348067"/>
                  </a:lnTo>
                  <a:lnTo>
                    <a:pt x="0" y="397213"/>
                  </a:lnTo>
                  <a:lnTo>
                    <a:pt x="6662" y="446714"/>
                  </a:lnTo>
                  <a:lnTo>
                    <a:pt x="25440" y="491105"/>
                  </a:lnTo>
                  <a:lnTo>
                    <a:pt x="54521" y="528650"/>
                  </a:lnTo>
                  <a:lnTo>
                    <a:pt x="72285" y="542344"/>
                  </a:lnTo>
                  <a:lnTo>
                    <a:pt x="548833" y="65529"/>
                  </a:lnTo>
                  <a:lnTo>
                    <a:pt x="529910" y="46648"/>
                  </a:lnTo>
                  <a:lnTo>
                    <a:pt x="490476" y="21598"/>
                  </a:lnTo>
                  <a:lnTo>
                    <a:pt x="445774" y="5616"/>
                  </a:lnTo>
                  <a:lnTo>
                    <a:pt x="397082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560859" y="4347978"/>
              <a:ext cx="636905" cy="517525"/>
            </a:xfrm>
            <a:custGeom>
              <a:avLst/>
              <a:gdLst/>
              <a:ahLst/>
              <a:cxnLst/>
              <a:rect l="l" t="t" r="r" b="b"/>
              <a:pathLst>
                <a:path w="636904" h="517525">
                  <a:moveTo>
                    <a:pt x="476547" y="0"/>
                  </a:moveTo>
                  <a:lnTo>
                    <a:pt x="0" y="476814"/>
                  </a:lnTo>
                  <a:lnTo>
                    <a:pt x="19809" y="492086"/>
                  </a:lnTo>
                  <a:lnTo>
                    <a:pt x="64062" y="510737"/>
                  </a:lnTo>
                  <a:lnTo>
                    <a:pt x="113182" y="517339"/>
                  </a:lnTo>
                  <a:lnTo>
                    <a:pt x="295957" y="517339"/>
                  </a:lnTo>
                  <a:lnTo>
                    <a:pt x="636836" y="176348"/>
                  </a:lnTo>
                  <a:lnTo>
                    <a:pt x="630586" y="171508"/>
                  </a:lnTo>
                  <a:lnTo>
                    <a:pt x="586310" y="152700"/>
                  </a:lnTo>
                  <a:lnTo>
                    <a:pt x="537181" y="146026"/>
                  </a:lnTo>
                  <a:lnTo>
                    <a:pt x="531571" y="97690"/>
                  </a:lnTo>
                  <a:lnTo>
                    <a:pt x="515591" y="53228"/>
                  </a:lnTo>
                  <a:lnTo>
                    <a:pt x="490517" y="13938"/>
                  </a:lnTo>
                  <a:lnTo>
                    <a:pt x="47654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856816" y="4524326"/>
              <a:ext cx="427355" cy="340995"/>
            </a:xfrm>
            <a:custGeom>
              <a:avLst/>
              <a:gdLst/>
              <a:ahLst/>
              <a:cxnLst/>
              <a:rect l="l" t="t" r="r" b="b"/>
              <a:pathLst>
                <a:path w="427354" h="340995">
                  <a:moveTo>
                    <a:pt x="340879" y="0"/>
                  </a:moveTo>
                  <a:lnTo>
                    <a:pt x="0" y="340991"/>
                  </a:lnTo>
                  <a:lnTo>
                    <a:pt x="241223" y="340991"/>
                  </a:lnTo>
                  <a:lnTo>
                    <a:pt x="290352" y="334388"/>
                  </a:lnTo>
                  <a:lnTo>
                    <a:pt x="334629" y="315737"/>
                  </a:lnTo>
                  <a:lnTo>
                    <a:pt x="372233" y="286772"/>
                  </a:lnTo>
                  <a:lnTo>
                    <a:pt x="401345" y="249226"/>
                  </a:lnTo>
                  <a:lnTo>
                    <a:pt x="420147" y="204836"/>
                  </a:lnTo>
                  <a:lnTo>
                    <a:pt x="426819" y="155334"/>
                  </a:lnTo>
                  <a:lnTo>
                    <a:pt x="420147" y="106189"/>
                  </a:lnTo>
                  <a:lnTo>
                    <a:pt x="401345" y="61898"/>
                  </a:lnTo>
                  <a:lnTo>
                    <a:pt x="372233" y="24281"/>
                  </a:lnTo>
                  <a:lnTo>
                    <a:pt x="34087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1" name="object 51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54" name="object 54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544062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6655161" y="5032767"/>
            <a:ext cx="923290" cy="923925"/>
            <a:chOff x="6655161" y="5032767"/>
            <a:chExt cx="923290" cy="923925"/>
          </a:xfrm>
        </p:grpSpPr>
        <p:sp>
          <p:nvSpPr>
            <p:cNvPr id="57" name="object 57"/>
            <p:cNvSpPr/>
            <p:nvPr/>
          </p:nvSpPr>
          <p:spPr>
            <a:xfrm>
              <a:off x="665516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9424101" y="5032767"/>
            <a:ext cx="923290" cy="923925"/>
            <a:chOff x="9424101" y="5032767"/>
            <a:chExt cx="923290" cy="923925"/>
          </a:xfrm>
        </p:grpSpPr>
        <p:sp>
          <p:nvSpPr>
            <p:cNvPr id="60" name="object 60"/>
            <p:cNvSpPr/>
            <p:nvPr/>
          </p:nvSpPr>
          <p:spPr>
            <a:xfrm>
              <a:off x="942410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8" y="5430042"/>
              <a:ext cx="127930" cy="12796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424101" y="5494473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7578142" y="4229494"/>
            <a:ext cx="1846580" cy="2628900"/>
            <a:chOff x="7578142" y="4229494"/>
            <a:chExt cx="1846580" cy="2628900"/>
          </a:xfrm>
        </p:grpSpPr>
        <p:sp>
          <p:nvSpPr>
            <p:cNvPr id="64" name="object 64"/>
            <p:cNvSpPr/>
            <p:nvPr/>
          </p:nvSpPr>
          <p:spPr>
            <a:xfrm>
              <a:off x="7800264" y="4717236"/>
              <a:ext cx="306070" cy="315595"/>
            </a:xfrm>
            <a:custGeom>
              <a:avLst/>
              <a:gdLst/>
              <a:ahLst/>
              <a:cxnLst/>
              <a:rect l="l" t="t" r="r" b="b"/>
              <a:pathLst>
                <a:path w="306070" h="315595">
                  <a:moveTo>
                    <a:pt x="305689" y="0"/>
                  </a:moveTo>
                  <a:lnTo>
                    <a:pt x="228790" y="38696"/>
                  </a:lnTo>
                  <a:lnTo>
                    <a:pt x="228790" y="0"/>
                  </a:lnTo>
                  <a:lnTo>
                    <a:pt x="152781" y="38239"/>
                  </a:lnTo>
                  <a:lnTo>
                    <a:pt x="152781" y="0"/>
                  </a:lnTo>
                  <a:lnTo>
                    <a:pt x="0" y="76923"/>
                  </a:lnTo>
                  <a:lnTo>
                    <a:pt x="0" y="315531"/>
                  </a:lnTo>
                  <a:lnTo>
                    <a:pt x="75882" y="315531"/>
                  </a:lnTo>
                  <a:lnTo>
                    <a:pt x="152781" y="315531"/>
                  </a:lnTo>
                  <a:lnTo>
                    <a:pt x="228790" y="315531"/>
                  </a:lnTo>
                  <a:lnTo>
                    <a:pt x="305689" y="315531"/>
                  </a:lnTo>
                  <a:lnTo>
                    <a:pt x="305689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105962" y="4717228"/>
              <a:ext cx="153035" cy="315595"/>
            </a:xfrm>
            <a:custGeom>
              <a:avLst/>
              <a:gdLst/>
              <a:ahLst/>
              <a:cxnLst/>
              <a:rect l="l" t="t" r="r" b="b"/>
              <a:pathLst>
                <a:path w="153034" h="315595">
                  <a:moveTo>
                    <a:pt x="152911" y="0"/>
                  </a:moveTo>
                  <a:lnTo>
                    <a:pt x="0" y="0"/>
                  </a:lnTo>
                  <a:lnTo>
                    <a:pt x="0" y="315539"/>
                  </a:lnTo>
                  <a:lnTo>
                    <a:pt x="152911" y="315539"/>
                  </a:lnTo>
                  <a:lnTo>
                    <a:pt x="152911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139532" y="4747107"/>
              <a:ext cx="85090" cy="89535"/>
            </a:xfrm>
            <a:custGeom>
              <a:avLst/>
              <a:gdLst/>
              <a:ahLst/>
              <a:cxnLst/>
              <a:rect l="l" t="t" r="r" b="b"/>
              <a:pathLst>
                <a:path w="85090" h="89535">
                  <a:moveTo>
                    <a:pt x="84734" y="56667"/>
                  </a:moveTo>
                  <a:lnTo>
                    <a:pt x="0" y="56667"/>
                  </a:lnTo>
                  <a:lnTo>
                    <a:pt x="0" y="89369"/>
                  </a:lnTo>
                  <a:lnTo>
                    <a:pt x="84734" y="89369"/>
                  </a:lnTo>
                  <a:lnTo>
                    <a:pt x="84734" y="56667"/>
                  </a:lnTo>
                  <a:close/>
                </a:path>
                <a:path w="85090" h="89535">
                  <a:moveTo>
                    <a:pt x="84734" y="0"/>
                  </a:moveTo>
                  <a:lnTo>
                    <a:pt x="0" y="0"/>
                  </a:lnTo>
                  <a:lnTo>
                    <a:pt x="0" y="31673"/>
                  </a:lnTo>
                  <a:lnTo>
                    <a:pt x="84734" y="31673"/>
                  </a:lnTo>
                  <a:lnTo>
                    <a:pt x="847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714647" y="4566190"/>
              <a:ext cx="170815" cy="466725"/>
            </a:xfrm>
            <a:custGeom>
              <a:avLst/>
              <a:gdLst/>
              <a:ahLst/>
              <a:cxnLst/>
              <a:rect l="l" t="t" r="r" b="b"/>
              <a:pathLst>
                <a:path w="170815" h="466725">
                  <a:moveTo>
                    <a:pt x="129840" y="0"/>
                  </a:moveTo>
                  <a:lnTo>
                    <a:pt x="41271" y="0"/>
                  </a:lnTo>
                  <a:lnTo>
                    <a:pt x="0" y="466577"/>
                  </a:lnTo>
                  <a:lnTo>
                    <a:pt x="170214" y="466577"/>
                  </a:lnTo>
                  <a:lnTo>
                    <a:pt x="129840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5648" y="4229494"/>
              <a:ext cx="466296" cy="29630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578142" y="5032768"/>
              <a:ext cx="1846580" cy="1825625"/>
            </a:xfrm>
            <a:custGeom>
              <a:avLst/>
              <a:gdLst/>
              <a:ahLst/>
              <a:cxnLst/>
              <a:rect l="l" t="t" r="r" b="b"/>
              <a:pathLst>
                <a:path w="1846579" h="1825625">
                  <a:moveTo>
                    <a:pt x="0" y="0"/>
                  </a:moveTo>
                  <a:lnTo>
                    <a:pt x="1845959" y="0"/>
                  </a:lnTo>
                  <a:lnTo>
                    <a:pt x="1845959" y="1825230"/>
                  </a:lnTo>
                  <a:lnTo>
                    <a:pt x="0" y="182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578142" y="6264051"/>
              <a:ext cx="615315" cy="594360"/>
            </a:xfrm>
            <a:custGeom>
              <a:avLst/>
              <a:gdLst/>
              <a:ahLst/>
              <a:cxnLst/>
              <a:rect l="l" t="t" r="r" b="b"/>
              <a:pathLst>
                <a:path w="615315" h="594359">
                  <a:moveTo>
                    <a:pt x="0" y="0"/>
                  </a:moveTo>
                  <a:lnTo>
                    <a:pt x="615234" y="0"/>
                  </a:lnTo>
                  <a:lnTo>
                    <a:pt x="615234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808739" y="6264051"/>
              <a:ext cx="615950" cy="594360"/>
            </a:xfrm>
            <a:custGeom>
              <a:avLst/>
              <a:gdLst/>
              <a:ahLst/>
              <a:cxnLst/>
              <a:rect l="l" t="t" r="r" b="b"/>
              <a:pathLst>
                <a:path w="615950" h="594359">
                  <a:moveTo>
                    <a:pt x="0" y="0"/>
                  </a:moveTo>
                  <a:lnTo>
                    <a:pt x="615362" y="0"/>
                  </a:lnTo>
                  <a:lnTo>
                    <a:pt x="615362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578141" y="5648401"/>
              <a:ext cx="1230630" cy="1209675"/>
            </a:xfrm>
            <a:custGeom>
              <a:avLst/>
              <a:gdLst/>
              <a:ahLst/>
              <a:cxnLst/>
              <a:rect l="l" t="t" r="r" b="b"/>
              <a:pathLst>
                <a:path w="1230629" h="12096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12096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1209598"/>
                  </a:lnTo>
                  <a:lnTo>
                    <a:pt x="1230591" y="1209598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578141" y="5032768"/>
              <a:ext cx="1230630" cy="1231900"/>
            </a:xfrm>
            <a:custGeom>
              <a:avLst/>
              <a:gdLst/>
              <a:ahLst/>
              <a:cxnLst/>
              <a:rect l="l" t="t" r="r" b="b"/>
              <a:pathLst>
                <a:path w="1230629" h="1231900">
                  <a:moveTo>
                    <a:pt x="615226" y="0"/>
                  </a:moveTo>
                  <a:lnTo>
                    <a:pt x="0" y="0"/>
                  </a:lnTo>
                  <a:lnTo>
                    <a:pt x="0" y="615632"/>
                  </a:lnTo>
                  <a:lnTo>
                    <a:pt x="615226" y="615632"/>
                  </a:lnTo>
                  <a:lnTo>
                    <a:pt x="615226" y="0"/>
                  </a:lnTo>
                  <a:close/>
                </a:path>
                <a:path w="1230629" h="1231900">
                  <a:moveTo>
                    <a:pt x="1230591" y="615632"/>
                  </a:moveTo>
                  <a:lnTo>
                    <a:pt x="615226" y="615632"/>
                  </a:lnTo>
                  <a:lnTo>
                    <a:pt x="615226" y="1231290"/>
                  </a:lnTo>
                  <a:lnTo>
                    <a:pt x="1230591" y="1231290"/>
                  </a:lnTo>
                  <a:lnTo>
                    <a:pt x="1230591" y="615632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6655161" y="5956218"/>
            <a:ext cx="923290" cy="525780"/>
            <a:chOff x="6655161" y="5956218"/>
            <a:chExt cx="923290" cy="525780"/>
          </a:xfrm>
        </p:grpSpPr>
        <p:sp>
          <p:nvSpPr>
            <p:cNvPr id="75" name="object 75"/>
            <p:cNvSpPr/>
            <p:nvPr/>
          </p:nvSpPr>
          <p:spPr>
            <a:xfrm>
              <a:off x="7116587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10745118" y="5956218"/>
            <a:ext cx="128270" cy="525780"/>
            <a:chOff x="10745118" y="5956218"/>
            <a:chExt cx="128270" cy="525780"/>
          </a:xfrm>
        </p:grpSpPr>
        <p:sp>
          <p:nvSpPr>
            <p:cNvPr id="79" name="object 79"/>
            <p:cNvSpPr/>
            <p:nvPr/>
          </p:nvSpPr>
          <p:spPr>
            <a:xfrm>
              <a:off x="10808635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82" name="object 82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2963114" y="5956218"/>
            <a:ext cx="923290" cy="902335"/>
            <a:chOff x="2963114" y="5956218"/>
            <a:chExt cx="923290" cy="902335"/>
          </a:xfrm>
        </p:grpSpPr>
        <p:sp>
          <p:nvSpPr>
            <p:cNvPr id="87" name="object 87"/>
            <p:cNvSpPr/>
            <p:nvPr/>
          </p:nvSpPr>
          <p:spPr>
            <a:xfrm>
              <a:off x="296311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407365" y="6019710"/>
              <a:ext cx="35560" cy="141605"/>
            </a:xfrm>
            <a:custGeom>
              <a:avLst/>
              <a:gdLst/>
              <a:ahLst/>
              <a:cxnLst/>
              <a:rect l="l" t="t" r="r" b="b"/>
              <a:pathLst>
                <a:path w="35560" h="141604">
                  <a:moveTo>
                    <a:pt x="35504" y="0"/>
                  </a:moveTo>
                  <a:lnTo>
                    <a:pt x="0" y="0"/>
                  </a:lnTo>
                  <a:lnTo>
                    <a:pt x="0" y="141409"/>
                  </a:lnTo>
                  <a:lnTo>
                    <a:pt x="35504" y="141409"/>
                  </a:lnTo>
                  <a:lnTo>
                    <a:pt x="35504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059244" y="6464133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303416" y="6242883"/>
              <a:ext cx="243840" cy="601345"/>
            </a:xfrm>
            <a:custGeom>
              <a:avLst/>
              <a:gdLst/>
              <a:ahLst/>
              <a:cxnLst/>
              <a:rect l="l" t="t" r="r" b="b"/>
              <a:pathLst>
                <a:path w="243839" h="601345">
                  <a:moveTo>
                    <a:pt x="243273" y="0"/>
                  </a:moveTo>
                  <a:lnTo>
                    <a:pt x="0" y="0"/>
                  </a:lnTo>
                  <a:lnTo>
                    <a:pt x="0" y="601221"/>
                  </a:lnTo>
                  <a:lnTo>
                    <a:pt x="243273" y="601221"/>
                  </a:lnTo>
                  <a:lnTo>
                    <a:pt x="243273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372624" y="6274638"/>
              <a:ext cx="105410" cy="569595"/>
            </a:xfrm>
            <a:custGeom>
              <a:avLst/>
              <a:gdLst/>
              <a:ahLst/>
              <a:cxnLst/>
              <a:rect l="l" t="t" r="r" b="b"/>
              <a:pathLst>
                <a:path w="105410" h="569595">
                  <a:moveTo>
                    <a:pt x="34734" y="0"/>
                  </a:moveTo>
                  <a:lnTo>
                    <a:pt x="0" y="0"/>
                  </a:lnTo>
                  <a:lnTo>
                    <a:pt x="0" y="430961"/>
                  </a:lnTo>
                  <a:lnTo>
                    <a:pt x="34734" y="430961"/>
                  </a:lnTo>
                  <a:lnTo>
                    <a:pt x="34734" y="0"/>
                  </a:lnTo>
                  <a:close/>
                </a:path>
                <a:path w="105410" h="569595">
                  <a:moveTo>
                    <a:pt x="104851" y="500214"/>
                  </a:moveTo>
                  <a:lnTo>
                    <a:pt x="0" y="500214"/>
                  </a:lnTo>
                  <a:lnTo>
                    <a:pt x="0" y="569468"/>
                  </a:lnTo>
                  <a:lnTo>
                    <a:pt x="104851" y="569468"/>
                  </a:lnTo>
                  <a:lnTo>
                    <a:pt x="104851" y="500214"/>
                  </a:lnTo>
                  <a:close/>
                </a:path>
                <a:path w="105410" h="569595">
                  <a:moveTo>
                    <a:pt x="104851" y="0"/>
                  </a:moveTo>
                  <a:lnTo>
                    <a:pt x="70243" y="0"/>
                  </a:lnTo>
                  <a:lnTo>
                    <a:pt x="70243" y="430961"/>
                  </a:lnTo>
                  <a:lnTo>
                    <a:pt x="104851" y="430961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7" name="object 97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98" name="object 98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101" name="object 101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9" name="object 109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110" name="object 110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3" name="object 113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114" name="object 114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1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19" name="object 119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20" name="object 120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25" name="object 125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26" name="object 126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31" name="object 1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grpSp>
        <p:nvGrpSpPr>
          <p:cNvPr id="132" name="object 13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3" name="object 133"/>
            <p:cNvSpPr/>
            <p:nvPr/>
          </p:nvSpPr>
          <p:spPr>
            <a:xfrm>
              <a:off x="935736" y="3339084"/>
              <a:ext cx="9150350" cy="86995"/>
            </a:xfrm>
            <a:custGeom>
              <a:avLst/>
              <a:gdLst/>
              <a:ahLst/>
              <a:cxnLst/>
              <a:rect l="l" t="t" r="r" b="b"/>
              <a:pathLst>
                <a:path w="9150350" h="86995">
                  <a:moveTo>
                    <a:pt x="9150096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9150096" y="86867"/>
                  </a:lnTo>
                  <a:lnTo>
                    <a:pt x="9150096" y="0"/>
                  </a:lnTo>
                  <a:close/>
                </a:path>
              </a:pathLst>
            </a:custGeom>
            <a:solidFill>
              <a:srgbClr val="00AA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6690" y="405530"/>
              <a:ext cx="275792" cy="123306"/>
            </a:xfrm>
            <a:prstGeom prst="rect">
              <a:avLst/>
            </a:prstGeom>
          </p:spPr>
        </p:pic>
        <p:sp>
          <p:nvSpPr>
            <p:cNvPr id="147" name="object 147"/>
            <p:cNvSpPr/>
            <p:nvPr/>
          </p:nvSpPr>
          <p:spPr>
            <a:xfrm>
              <a:off x="1245501" y="402919"/>
              <a:ext cx="1119505" cy="107950"/>
            </a:xfrm>
            <a:custGeom>
              <a:avLst/>
              <a:gdLst/>
              <a:ahLst/>
              <a:cxnLst/>
              <a:rect l="l" t="t" r="r" b="b"/>
              <a:pathLst>
                <a:path w="1119505" h="107950">
                  <a:moveTo>
                    <a:pt x="70916" y="76085"/>
                  </a:moveTo>
                  <a:lnTo>
                    <a:pt x="68503" y="62306"/>
                  </a:lnTo>
                  <a:lnTo>
                    <a:pt x="65176" y="57708"/>
                  </a:lnTo>
                  <a:lnTo>
                    <a:pt x="61404" y="52463"/>
                  </a:lnTo>
                  <a:lnTo>
                    <a:pt x="55143" y="49263"/>
                  </a:lnTo>
                  <a:lnTo>
                    <a:pt x="55143" y="76085"/>
                  </a:lnTo>
                  <a:lnTo>
                    <a:pt x="54000" y="84074"/>
                  </a:lnTo>
                  <a:lnTo>
                    <a:pt x="49898" y="88861"/>
                  </a:lnTo>
                  <a:lnTo>
                    <a:pt x="41859" y="91198"/>
                  </a:lnTo>
                  <a:lnTo>
                    <a:pt x="28905" y="91821"/>
                  </a:lnTo>
                  <a:lnTo>
                    <a:pt x="13119" y="91821"/>
                  </a:lnTo>
                  <a:lnTo>
                    <a:pt x="13119" y="57708"/>
                  </a:lnTo>
                  <a:lnTo>
                    <a:pt x="31559" y="57708"/>
                  </a:lnTo>
                  <a:lnTo>
                    <a:pt x="41859" y="58737"/>
                  </a:lnTo>
                  <a:lnTo>
                    <a:pt x="49237" y="61976"/>
                  </a:lnTo>
                  <a:lnTo>
                    <a:pt x="53657" y="67678"/>
                  </a:lnTo>
                  <a:lnTo>
                    <a:pt x="55143" y="76085"/>
                  </a:lnTo>
                  <a:lnTo>
                    <a:pt x="55143" y="49263"/>
                  </a:lnTo>
                  <a:lnTo>
                    <a:pt x="49860" y="46558"/>
                  </a:lnTo>
                  <a:lnTo>
                    <a:pt x="34124" y="44589"/>
                  </a:lnTo>
                  <a:lnTo>
                    <a:pt x="13119" y="44589"/>
                  </a:lnTo>
                  <a:lnTo>
                    <a:pt x="13119" y="18364"/>
                  </a:lnTo>
                  <a:lnTo>
                    <a:pt x="63030" y="18364"/>
                  </a:lnTo>
                  <a:lnTo>
                    <a:pt x="63030" y="2616"/>
                  </a:lnTo>
                  <a:lnTo>
                    <a:pt x="0" y="2616"/>
                  </a:lnTo>
                  <a:lnTo>
                    <a:pt x="0" y="104940"/>
                  </a:lnTo>
                  <a:lnTo>
                    <a:pt x="36791" y="104940"/>
                  </a:lnTo>
                  <a:lnTo>
                    <a:pt x="54317" y="102273"/>
                  </a:lnTo>
                  <a:lnTo>
                    <a:pt x="64693" y="95427"/>
                  </a:lnTo>
                  <a:lnTo>
                    <a:pt x="66611" y="91821"/>
                  </a:lnTo>
                  <a:lnTo>
                    <a:pt x="69646" y="86118"/>
                  </a:lnTo>
                  <a:lnTo>
                    <a:pt x="70916" y="76085"/>
                  </a:lnTo>
                  <a:close/>
                </a:path>
                <a:path w="1119505" h="107950">
                  <a:moveTo>
                    <a:pt x="154952" y="2413"/>
                  </a:moveTo>
                  <a:lnTo>
                    <a:pt x="84035" y="2413"/>
                  </a:lnTo>
                  <a:lnTo>
                    <a:pt x="84035" y="18910"/>
                  </a:lnTo>
                  <a:lnTo>
                    <a:pt x="84035" y="44297"/>
                  </a:lnTo>
                  <a:lnTo>
                    <a:pt x="84035" y="58254"/>
                  </a:lnTo>
                  <a:lnTo>
                    <a:pt x="84035" y="91262"/>
                  </a:lnTo>
                  <a:lnTo>
                    <a:pt x="84035" y="105219"/>
                  </a:lnTo>
                  <a:lnTo>
                    <a:pt x="154952" y="105219"/>
                  </a:lnTo>
                  <a:lnTo>
                    <a:pt x="154952" y="91262"/>
                  </a:lnTo>
                  <a:lnTo>
                    <a:pt x="99822" y="91262"/>
                  </a:lnTo>
                  <a:lnTo>
                    <a:pt x="99822" y="58254"/>
                  </a:lnTo>
                  <a:lnTo>
                    <a:pt x="149720" y="58254"/>
                  </a:lnTo>
                  <a:lnTo>
                    <a:pt x="149720" y="44297"/>
                  </a:lnTo>
                  <a:lnTo>
                    <a:pt x="99822" y="44297"/>
                  </a:lnTo>
                  <a:lnTo>
                    <a:pt x="99822" y="18910"/>
                  </a:lnTo>
                  <a:lnTo>
                    <a:pt x="154952" y="18910"/>
                  </a:lnTo>
                  <a:lnTo>
                    <a:pt x="154952" y="2413"/>
                  </a:lnTo>
                  <a:close/>
                </a:path>
                <a:path w="1119505" h="107950">
                  <a:moveTo>
                    <a:pt x="244309" y="76085"/>
                  </a:moveTo>
                  <a:lnTo>
                    <a:pt x="243725" y="69811"/>
                  </a:lnTo>
                  <a:lnTo>
                    <a:pt x="241655" y="63284"/>
                  </a:lnTo>
                  <a:lnTo>
                    <a:pt x="237617" y="57264"/>
                  </a:lnTo>
                  <a:lnTo>
                    <a:pt x="231101" y="52463"/>
                  </a:lnTo>
                  <a:lnTo>
                    <a:pt x="234988" y="48031"/>
                  </a:lnTo>
                  <a:lnTo>
                    <a:pt x="238366" y="42621"/>
                  </a:lnTo>
                  <a:lnTo>
                    <a:pt x="240753" y="36233"/>
                  </a:lnTo>
                  <a:lnTo>
                    <a:pt x="241642" y="28854"/>
                  </a:lnTo>
                  <a:lnTo>
                    <a:pt x="238861" y="18110"/>
                  </a:lnTo>
                  <a:lnTo>
                    <a:pt x="236639" y="15735"/>
                  </a:lnTo>
                  <a:lnTo>
                    <a:pt x="231127" y="9829"/>
                  </a:lnTo>
                  <a:lnTo>
                    <a:pt x="219468" y="4495"/>
                  </a:lnTo>
                  <a:lnTo>
                    <a:pt x="204863" y="2616"/>
                  </a:lnTo>
                  <a:lnTo>
                    <a:pt x="189128" y="4584"/>
                  </a:lnTo>
                  <a:lnTo>
                    <a:pt x="177596" y="10490"/>
                  </a:lnTo>
                  <a:lnTo>
                    <a:pt x="170497" y="20320"/>
                  </a:lnTo>
                  <a:lnTo>
                    <a:pt x="168071" y="34099"/>
                  </a:lnTo>
                  <a:lnTo>
                    <a:pt x="168071" y="36728"/>
                  </a:lnTo>
                  <a:lnTo>
                    <a:pt x="183857" y="36728"/>
                  </a:lnTo>
                  <a:lnTo>
                    <a:pt x="183857" y="34099"/>
                  </a:lnTo>
                  <a:lnTo>
                    <a:pt x="186029" y="24587"/>
                  </a:lnTo>
                  <a:lnTo>
                    <a:pt x="191401" y="19011"/>
                  </a:lnTo>
                  <a:lnTo>
                    <a:pt x="198247" y="16395"/>
                  </a:lnTo>
                  <a:lnTo>
                    <a:pt x="204863" y="15735"/>
                  </a:lnTo>
                  <a:lnTo>
                    <a:pt x="225869" y="15735"/>
                  </a:lnTo>
                  <a:lnTo>
                    <a:pt x="225869" y="39344"/>
                  </a:lnTo>
                  <a:lnTo>
                    <a:pt x="220637" y="44589"/>
                  </a:lnTo>
                  <a:lnTo>
                    <a:pt x="196977" y="44589"/>
                  </a:lnTo>
                  <a:lnTo>
                    <a:pt x="196977" y="57708"/>
                  </a:lnTo>
                  <a:lnTo>
                    <a:pt x="207518" y="57708"/>
                  </a:lnTo>
                  <a:lnTo>
                    <a:pt x="216331" y="59105"/>
                  </a:lnTo>
                  <a:lnTo>
                    <a:pt x="222948" y="62953"/>
                  </a:lnTo>
                  <a:lnTo>
                    <a:pt x="227088" y="68783"/>
                  </a:lnTo>
                  <a:lnTo>
                    <a:pt x="228523" y="76085"/>
                  </a:lnTo>
                  <a:lnTo>
                    <a:pt x="226314" y="85585"/>
                  </a:lnTo>
                  <a:lnTo>
                    <a:pt x="220649" y="91160"/>
                  </a:lnTo>
                  <a:lnTo>
                    <a:pt x="213004" y="93789"/>
                  </a:lnTo>
                  <a:lnTo>
                    <a:pt x="204863" y="94449"/>
                  </a:lnTo>
                  <a:lnTo>
                    <a:pt x="194881" y="93014"/>
                  </a:lnTo>
                  <a:lnTo>
                    <a:pt x="188112" y="88874"/>
                  </a:lnTo>
                  <a:lnTo>
                    <a:pt x="183794" y="82270"/>
                  </a:lnTo>
                  <a:lnTo>
                    <a:pt x="181190" y="73456"/>
                  </a:lnTo>
                  <a:lnTo>
                    <a:pt x="181190" y="70827"/>
                  </a:lnTo>
                  <a:lnTo>
                    <a:pt x="165506" y="70827"/>
                  </a:lnTo>
                  <a:lnTo>
                    <a:pt x="165506" y="73456"/>
                  </a:lnTo>
                  <a:lnTo>
                    <a:pt x="168325" y="87642"/>
                  </a:lnTo>
                  <a:lnTo>
                    <a:pt x="176301" y="98374"/>
                  </a:lnTo>
                  <a:lnTo>
                    <a:pt x="188722" y="105181"/>
                  </a:lnTo>
                  <a:lnTo>
                    <a:pt x="204863" y="107556"/>
                  </a:lnTo>
                  <a:lnTo>
                    <a:pt x="222097" y="105587"/>
                  </a:lnTo>
                  <a:lnTo>
                    <a:pt x="234429" y="99695"/>
                  </a:lnTo>
                  <a:lnTo>
                    <a:pt x="238379" y="94449"/>
                  </a:lnTo>
                  <a:lnTo>
                    <a:pt x="241833" y="89852"/>
                  </a:lnTo>
                  <a:lnTo>
                    <a:pt x="244309" y="76085"/>
                  </a:lnTo>
                  <a:close/>
                </a:path>
                <a:path w="1119505" h="107950">
                  <a:moveTo>
                    <a:pt x="349351" y="55092"/>
                  </a:moveTo>
                  <a:lnTo>
                    <a:pt x="346024" y="32092"/>
                  </a:lnTo>
                  <a:lnTo>
                    <a:pt x="337058" y="15735"/>
                  </a:lnTo>
                  <a:lnTo>
                    <a:pt x="336524" y="14757"/>
                  </a:lnTo>
                  <a:lnTo>
                    <a:pt x="336232" y="14554"/>
                  </a:lnTo>
                  <a:lnTo>
                    <a:pt x="336232" y="55092"/>
                  </a:lnTo>
                  <a:lnTo>
                    <a:pt x="334213" y="68986"/>
                  </a:lnTo>
                  <a:lnTo>
                    <a:pt x="328002" y="81648"/>
                  </a:lnTo>
                  <a:lnTo>
                    <a:pt x="317347" y="90881"/>
                  </a:lnTo>
                  <a:lnTo>
                    <a:pt x="302018" y="94449"/>
                  </a:lnTo>
                  <a:lnTo>
                    <a:pt x="284949" y="89408"/>
                  </a:lnTo>
                  <a:lnTo>
                    <a:pt x="275475" y="77724"/>
                  </a:lnTo>
                  <a:lnTo>
                    <a:pt x="271411" y="64554"/>
                  </a:lnTo>
                  <a:lnTo>
                    <a:pt x="270548" y="55092"/>
                  </a:lnTo>
                  <a:lnTo>
                    <a:pt x="272148" y="41186"/>
                  </a:lnTo>
                  <a:lnTo>
                    <a:pt x="277444" y="28524"/>
                  </a:lnTo>
                  <a:lnTo>
                    <a:pt x="287147" y="19304"/>
                  </a:lnTo>
                  <a:lnTo>
                    <a:pt x="302018" y="15735"/>
                  </a:lnTo>
                  <a:lnTo>
                    <a:pt x="316230" y="18199"/>
                  </a:lnTo>
                  <a:lnTo>
                    <a:pt x="326999" y="25577"/>
                  </a:lnTo>
                  <a:lnTo>
                    <a:pt x="333844" y="37871"/>
                  </a:lnTo>
                  <a:lnTo>
                    <a:pt x="336232" y="55092"/>
                  </a:lnTo>
                  <a:lnTo>
                    <a:pt x="336232" y="14554"/>
                  </a:lnTo>
                  <a:lnTo>
                    <a:pt x="321602" y="3810"/>
                  </a:lnTo>
                  <a:lnTo>
                    <a:pt x="302018" y="0"/>
                  </a:lnTo>
                  <a:lnTo>
                    <a:pt x="282486" y="4178"/>
                  </a:lnTo>
                  <a:lnTo>
                    <a:pt x="267589" y="15735"/>
                  </a:lnTo>
                  <a:lnTo>
                    <a:pt x="258102" y="33197"/>
                  </a:lnTo>
                  <a:lnTo>
                    <a:pt x="254774" y="55092"/>
                  </a:lnTo>
                  <a:lnTo>
                    <a:pt x="258102" y="76568"/>
                  </a:lnTo>
                  <a:lnTo>
                    <a:pt x="267589" y="93129"/>
                  </a:lnTo>
                  <a:lnTo>
                    <a:pt x="282486" y="103784"/>
                  </a:lnTo>
                  <a:lnTo>
                    <a:pt x="302018" y="107556"/>
                  </a:lnTo>
                  <a:lnTo>
                    <a:pt x="321602" y="103784"/>
                  </a:lnTo>
                  <a:lnTo>
                    <a:pt x="334683" y="94449"/>
                  </a:lnTo>
                  <a:lnTo>
                    <a:pt x="336524" y="93129"/>
                  </a:lnTo>
                  <a:lnTo>
                    <a:pt x="346024" y="76568"/>
                  </a:lnTo>
                  <a:lnTo>
                    <a:pt x="349351" y="55092"/>
                  </a:lnTo>
                  <a:close/>
                </a:path>
                <a:path w="1119505" h="107950">
                  <a:moveTo>
                    <a:pt x="443852" y="2413"/>
                  </a:moveTo>
                  <a:lnTo>
                    <a:pt x="365137" y="2413"/>
                  </a:lnTo>
                  <a:lnTo>
                    <a:pt x="365137" y="18910"/>
                  </a:lnTo>
                  <a:lnTo>
                    <a:pt x="365137" y="105219"/>
                  </a:lnTo>
                  <a:lnTo>
                    <a:pt x="380822" y="105219"/>
                  </a:lnTo>
                  <a:lnTo>
                    <a:pt x="380822" y="18910"/>
                  </a:lnTo>
                  <a:lnTo>
                    <a:pt x="430733" y="18910"/>
                  </a:lnTo>
                  <a:lnTo>
                    <a:pt x="430733" y="105219"/>
                  </a:lnTo>
                  <a:lnTo>
                    <a:pt x="443852" y="105219"/>
                  </a:lnTo>
                  <a:lnTo>
                    <a:pt x="443852" y="18910"/>
                  </a:lnTo>
                  <a:lnTo>
                    <a:pt x="443852" y="2413"/>
                  </a:lnTo>
                  <a:close/>
                </a:path>
                <a:path w="1119505" h="107950">
                  <a:moveTo>
                    <a:pt x="548982" y="104940"/>
                  </a:moveTo>
                  <a:lnTo>
                    <a:pt x="537565" y="76085"/>
                  </a:lnTo>
                  <a:lnTo>
                    <a:pt x="531329" y="60337"/>
                  </a:lnTo>
                  <a:lnTo>
                    <a:pt x="517423" y="25184"/>
                  </a:lnTo>
                  <a:lnTo>
                    <a:pt x="517423" y="60337"/>
                  </a:lnTo>
                  <a:lnTo>
                    <a:pt x="488530" y="60337"/>
                  </a:lnTo>
                  <a:lnTo>
                    <a:pt x="501650" y="23609"/>
                  </a:lnTo>
                  <a:lnTo>
                    <a:pt x="517423" y="60337"/>
                  </a:lnTo>
                  <a:lnTo>
                    <a:pt x="517423" y="25184"/>
                  </a:lnTo>
                  <a:lnTo>
                    <a:pt x="516801" y="23609"/>
                  </a:lnTo>
                  <a:lnTo>
                    <a:pt x="509536" y="5245"/>
                  </a:lnTo>
                  <a:lnTo>
                    <a:pt x="509536" y="2616"/>
                  </a:lnTo>
                  <a:lnTo>
                    <a:pt x="496417" y="2616"/>
                  </a:lnTo>
                  <a:lnTo>
                    <a:pt x="457060" y="104940"/>
                  </a:lnTo>
                  <a:lnTo>
                    <a:pt x="472744" y="104940"/>
                  </a:lnTo>
                  <a:lnTo>
                    <a:pt x="483298" y="76085"/>
                  </a:lnTo>
                  <a:lnTo>
                    <a:pt x="522655" y="76085"/>
                  </a:lnTo>
                  <a:lnTo>
                    <a:pt x="533209" y="104940"/>
                  </a:lnTo>
                  <a:lnTo>
                    <a:pt x="548982" y="104940"/>
                  </a:lnTo>
                  <a:close/>
                </a:path>
                <a:path w="1119505" h="107950">
                  <a:moveTo>
                    <a:pt x="638251" y="34099"/>
                  </a:moveTo>
                  <a:lnTo>
                    <a:pt x="612051" y="2374"/>
                  </a:lnTo>
                  <a:lnTo>
                    <a:pt x="596226" y="0"/>
                  </a:lnTo>
                  <a:lnTo>
                    <a:pt x="576656" y="3810"/>
                  </a:lnTo>
                  <a:lnTo>
                    <a:pt x="561771" y="14757"/>
                  </a:lnTo>
                  <a:lnTo>
                    <a:pt x="552297" y="32092"/>
                  </a:lnTo>
                  <a:lnTo>
                    <a:pt x="548982" y="55092"/>
                  </a:lnTo>
                  <a:lnTo>
                    <a:pt x="552259" y="76568"/>
                  </a:lnTo>
                  <a:lnTo>
                    <a:pt x="561441" y="93129"/>
                  </a:lnTo>
                  <a:lnTo>
                    <a:pt x="575538" y="103784"/>
                  </a:lnTo>
                  <a:lnTo>
                    <a:pt x="593572" y="107556"/>
                  </a:lnTo>
                  <a:lnTo>
                    <a:pt x="609803" y="105143"/>
                  </a:lnTo>
                  <a:lnTo>
                    <a:pt x="622820" y="98044"/>
                  </a:lnTo>
                  <a:lnTo>
                    <a:pt x="625817" y="94449"/>
                  </a:lnTo>
                  <a:lnTo>
                    <a:pt x="632383" y="86537"/>
                  </a:lnTo>
                  <a:lnTo>
                    <a:pt x="638251" y="70827"/>
                  </a:lnTo>
                  <a:lnTo>
                    <a:pt x="638251" y="68211"/>
                  </a:lnTo>
                  <a:lnTo>
                    <a:pt x="622465" y="68211"/>
                  </a:lnTo>
                  <a:lnTo>
                    <a:pt x="622465" y="70827"/>
                  </a:lnTo>
                  <a:lnTo>
                    <a:pt x="619125" y="80048"/>
                  </a:lnTo>
                  <a:lnTo>
                    <a:pt x="613308" y="87553"/>
                  </a:lnTo>
                  <a:lnTo>
                    <a:pt x="605497" y="92595"/>
                  </a:lnTo>
                  <a:lnTo>
                    <a:pt x="596226" y="94449"/>
                  </a:lnTo>
                  <a:lnTo>
                    <a:pt x="580224" y="90144"/>
                  </a:lnTo>
                  <a:lnTo>
                    <a:pt x="570611" y="79692"/>
                  </a:lnTo>
                  <a:lnTo>
                    <a:pt x="565912" y="66776"/>
                  </a:lnTo>
                  <a:lnTo>
                    <a:pt x="564667" y="55092"/>
                  </a:lnTo>
                  <a:lnTo>
                    <a:pt x="565543" y="44513"/>
                  </a:lnTo>
                  <a:lnTo>
                    <a:pt x="569620" y="31483"/>
                  </a:lnTo>
                  <a:lnTo>
                    <a:pt x="579107" y="20408"/>
                  </a:lnTo>
                  <a:lnTo>
                    <a:pt x="596226" y="15735"/>
                  </a:lnTo>
                  <a:lnTo>
                    <a:pt x="605497" y="16764"/>
                  </a:lnTo>
                  <a:lnTo>
                    <a:pt x="613308" y="20002"/>
                  </a:lnTo>
                  <a:lnTo>
                    <a:pt x="619125" y="25692"/>
                  </a:lnTo>
                  <a:lnTo>
                    <a:pt x="622465" y="34099"/>
                  </a:lnTo>
                  <a:lnTo>
                    <a:pt x="622465" y="36728"/>
                  </a:lnTo>
                  <a:lnTo>
                    <a:pt x="638251" y="36728"/>
                  </a:lnTo>
                  <a:lnTo>
                    <a:pt x="638251" y="34099"/>
                  </a:lnTo>
                  <a:close/>
                </a:path>
                <a:path w="1119505" h="107950">
                  <a:moveTo>
                    <a:pt x="732828" y="2413"/>
                  </a:moveTo>
                  <a:lnTo>
                    <a:pt x="717054" y="2413"/>
                  </a:lnTo>
                  <a:lnTo>
                    <a:pt x="717054" y="44297"/>
                  </a:lnTo>
                  <a:lnTo>
                    <a:pt x="667143" y="44297"/>
                  </a:lnTo>
                  <a:lnTo>
                    <a:pt x="667143" y="2413"/>
                  </a:lnTo>
                  <a:lnTo>
                    <a:pt x="651370" y="2413"/>
                  </a:lnTo>
                  <a:lnTo>
                    <a:pt x="651370" y="44297"/>
                  </a:lnTo>
                  <a:lnTo>
                    <a:pt x="651370" y="58254"/>
                  </a:lnTo>
                  <a:lnTo>
                    <a:pt x="651370" y="105219"/>
                  </a:lnTo>
                  <a:lnTo>
                    <a:pt x="667143" y="105219"/>
                  </a:lnTo>
                  <a:lnTo>
                    <a:pt x="667143" y="58254"/>
                  </a:lnTo>
                  <a:lnTo>
                    <a:pt x="717054" y="58254"/>
                  </a:lnTo>
                  <a:lnTo>
                    <a:pt x="717054" y="105219"/>
                  </a:lnTo>
                  <a:lnTo>
                    <a:pt x="732828" y="105219"/>
                  </a:lnTo>
                  <a:lnTo>
                    <a:pt x="732828" y="58254"/>
                  </a:lnTo>
                  <a:lnTo>
                    <a:pt x="732828" y="44297"/>
                  </a:lnTo>
                  <a:lnTo>
                    <a:pt x="732828" y="2413"/>
                  </a:lnTo>
                  <a:close/>
                </a:path>
                <a:path w="1119505" h="107950">
                  <a:moveTo>
                    <a:pt x="840536" y="55092"/>
                  </a:moveTo>
                  <a:lnTo>
                    <a:pt x="837209" y="32092"/>
                  </a:lnTo>
                  <a:lnTo>
                    <a:pt x="828243" y="15735"/>
                  </a:lnTo>
                  <a:lnTo>
                    <a:pt x="827709" y="14757"/>
                  </a:lnTo>
                  <a:lnTo>
                    <a:pt x="824763" y="12598"/>
                  </a:lnTo>
                  <a:lnTo>
                    <a:pt x="824763" y="55092"/>
                  </a:lnTo>
                  <a:lnTo>
                    <a:pt x="823150" y="68986"/>
                  </a:lnTo>
                  <a:lnTo>
                    <a:pt x="817854" y="81648"/>
                  </a:lnTo>
                  <a:lnTo>
                    <a:pt x="808113" y="90881"/>
                  </a:lnTo>
                  <a:lnTo>
                    <a:pt x="793203" y="94449"/>
                  </a:lnTo>
                  <a:lnTo>
                    <a:pt x="776097" y="89408"/>
                  </a:lnTo>
                  <a:lnTo>
                    <a:pt x="766622" y="77724"/>
                  </a:lnTo>
                  <a:lnTo>
                    <a:pt x="762584" y="64554"/>
                  </a:lnTo>
                  <a:lnTo>
                    <a:pt x="761733" y="55092"/>
                  </a:lnTo>
                  <a:lnTo>
                    <a:pt x="763333" y="41186"/>
                  </a:lnTo>
                  <a:lnTo>
                    <a:pt x="768616" y="28524"/>
                  </a:lnTo>
                  <a:lnTo>
                    <a:pt x="778332" y="19304"/>
                  </a:lnTo>
                  <a:lnTo>
                    <a:pt x="793203" y="15735"/>
                  </a:lnTo>
                  <a:lnTo>
                    <a:pt x="806996" y="18199"/>
                  </a:lnTo>
                  <a:lnTo>
                    <a:pt x="816851" y="25577"/>
                  </a:lnTo>
                  <a:lnTo>
                    <a:pt x="822782" y="37871"/>
                  </a:lnTo>
                  <a:lnTo>
                    <a:pt x="824763" y="55092"/>
                  </a:lnTo>
                  <a:lnTo>
                    <a:pt x="824763" y="12598"/>
                  </a:lnTo>
                  <a:lnTo>
                    <a:pt x="812787" y="3810"/>
                  </a:lnTo>
                  <a:lnTo>
                    <a:pt x="793203" y="0"/>
                  </a:lnTo>
                  <a:lnTo>
                    <a:pt x="773620" y="4178"/>
                  </a:lnTo>
                  <a:lnTo>
                    <a:pt x="758736" y="15735"/>
                  </a:lnTo>
                  <a:lnTo>
                    <a:pt x="749274" y="33197"/>
                  </a:lnTo>
                  <a:lnTo>
                    <a:pt x="745947" y="55092"/>
                  </a:lnTo>
                  <a:lnTo>
                    <a:pt x="749274" y="76568"/>
                  </a:lnTo>
                  <a:lnTo>
                    <a:pt x="758736" y="93129"/>
                  </a:lnTo>
                  <a:lnTo>
                    <a:pt x="773620" y="103784"/>
                  </a:lnTo>
                  <a:lnTo>
                    <a:pt x="793203" y="107556"/>
                  </a:lnTo>
                  <a:lnTo>
                    <a:pt x="812787" y="103784"/>
                  </a:lnTo>
                  <a:lnTo>
                    <a:pt x="825868" y="94449"/>
                  </a:lnTo>
                  <a:lnTo>
                    <a:pt x="827709" y="93129"/>
                  </a:lnTo>
                  <a:lnTo>
                    <a:pt x="837209" y="76568"/>
                  </a:lnTo>
                  <a:lnTo>
                    <a:pt x="840536" y="55092"/>
                  </a:lnTo>
                  <a:close/>
                </a:path>
                <a:path w="1119505" h="107950">
                  <a:moveTo>
                    <a:pt x="942924" y="34099"/>
                  </a:moveTo>
                  <a:lnTo>
                    <a:pt x="916724" y="2374"/>
                  </a:lnTo>
                  <a:lnTo>
                    <a:pt x="900899" y="0"/>
                  </a:lnTo>
                  <a:lnTo>
                    <a:pt x="881329" y="3810"/>
                  </a:lnTo>
                  <a:lnTo>
                    <a:pt x="866444" y="14757"/>
                  </a:lnTo>
                  <a:lnTo>
                    <a:pt x="856970" y="32092"/>
                  </a:lnTo>
                  <a:lnTo>
                    <a:pt x="853655" y="55092"/>
                  </a:lnTo>
                  <a:lnTo>
                    <a:pt x="856932" y="76568"/>
                  </a:lnTo>
                  <a:lnTo>
                    <a:pt x="866114" y="93129"/>
                  </a:lnTo>
                  <a:lnTo>
                    <a:pt x="880211" y="103784"/>
                  </a:lnTo>
                  <a:lnTo>
                    <a:pt x="898245" y="107556"/>
                  </a:lnTo>
                  <a:lnTo>
                    <a:pt x="914476" y="105143"/>
                  </a:lnTo>
                  <a:lnTo>
                    <a:pt x="927493" y="98044"/>
                  </a:lnTo>
                  <a:lnTo>
                    <a:pt x="930490" y="94449"/>
                  </a:lnTo>
                  <a:lnTo>
                    <a:pt x="937056" y="86537"/>
                  </a:lnTo>
                  <a:lnTo>
                    <a:pt x="942924" y="70827"/>
                  </a:lnTo>
                  <a:lnTo>
                    <a:pt x="942924" y="68211"/>
                  </a:lnTo>
                  <a:lnTo>
                    <a:pt x="927138" y="68211"/>
                  </a:lnTo>
                  <a:lnTo>
                    <a:pt x="927138" y="70827"/>
                  </a:lnTo>
                  <a:lnTo>
                    <a:pt x="923798" y="80048"/>
                  </a:lnTo>
                  <a:lnTo>
                    <a:pt x="917981" y="87553"/>
                  </a:lnTo>
                  <a:lnTo>
                    <a:pt x="910170" y="92595"/>
                  </a:lnTo>
                  <a:lnTo>
                    <a:pt x="900899" y="94449"/>
                  </a:lnTo>
                  <a:lnTo>
                    <a:pt x="884897" y="90144"/>
                  </a:lnTo>
                  <a:lnTo>
                    <a:pt x="875284" y="79692"/>
                  </a:lnTo>
                  <a:lnTo>
                    <a:pt x="870585" y="66776"/>
                  </a:lnTo>
                  <a:lnTo>
                    <a:pt x="869340" y="55092"/>
                  </a:lnTo>
                  <a:lnTo>
                    <a:pt x="870216" y="44513"/>
                  </a:lnTo>
                  <a:lnTo>
                    <a:pt x="874293" y="31483"/>
                  </a:lnTo>
                  <a:lnTo>
                    <a:pt x="883780" y="20408"/>
                  </a:lnTo>
                  <a:lnTo>
                    <a:pt x="900899" y="15735"/>
                  </a:lnTo>
                  <a:lnTo>
                    <a:pt x="911301" y="16764"/>
                  </a:lnTo>
                  <a:lnTo>
                    <a:pt x="918972" y="20002"/>
                  </a:lnTo>
                  <a:lnTo>
                    <a:pt x="924179" y="25692"/>
                  </a:lnTo>
                  <a:lnTo>
                    <a:pt x="927138" y="34099"/>
                  </a:lnTo>
                  <a:lnTo>
                    <a:pt x="927138" y="36728"/>
                  </a:lnTo>
                  <a:lnTo>
                    <a:pt x="942924" y="36728"/>
                  </a:lnTo>
                  <a:lnTo>
                    <a:pt x="942924" y="34099"/>
                  </a:lnTo>
                  <a:close/>
                </a:path>
                <a:path w="1119505" h="107950">
                  <a:moveTo>
                    <a:pt x="1024382" y="2413"/>
                  </a:moveTo>
                  <a:lnTo>
                    <a:pt x="948156" y="2413"/>
                  </a:lnTo>
                  <a:lnTo>
                    <a:pt x="948156" y="18910"/>
                  </a:lnTo>
                  <a:lnTo>
                    <a:pt x="977049" y="18910"/>
                  </a:lnTo>
                  <a:lnTo>
                    <a:pt x="977049" y="105219"/>
                  </a:lnTo>
                  <a:lnTo>
                    <a:pt x="992822" y="105219"/>
                  </a:lnTo>
                  <a:lnTo>
                    <a:pt x="992822" y="18910"/>
                  </a:lnTo>
                  <a:lnTo>
                    <a:pt x="1024382" y="18910"/>
                  </a:lnTo>
                  <a:lnTo>
                    <a:pt x="1024382" y="2413"/>
                  </a:lnTo>
                  <a:close/>
                </a:path>
                <a:path w="1119505" h="107950">
                  <a:moveTo>
                    <a:pt x="1118882" y="2616"/>
                  </a:moveTo>
                  <a:lnTo>
                    <a:pt x="1103109" y="2616"/>
                  </a:lnTo>
                  <a:lnTo>
                    <a:pt x="1053287" y="78701"/>
                  </a:lnTo>
                  <a:lnTo>
                    <a:pt x="1053287" y="2616"/>
                  </a:lnTo>
                  <a:lnTo>
                    <a:pt x="1037501" y="2616"/>
                  </a:lnTo>
                  <a:lnTo>
                    <a:pt x="1037501" y="104940"/>
                  </a:lnTo>
                  <a:lnTo>
                    <a:pt x="1053287" y="104940"/>
                  </a:lnTo>
                  <a:lnTo>
                    <a:pt x="1103109" y="28854"/>
                  </a:lnTo>
                  <a:lnTo>
                    <a:pt x="1103109" y="104940"/>
                  </a:lnTo>
                  <a:lnTo>
                    <a:pt x="1118882" y="104940"/>
                  </a:lnTo>
                  <a:lnTo>
                    <a:pt x="1118882" y="2616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8" name="object 148"/>
          <p:cNvSpPr txBox="1">
            <a:spLocks noGrp="1"/>
          </p:cNvSpPr>
          <p:nvPr>
            <p:ph type="title"/>
          </p:nvPr>
        </p:nvSpPr>
        <p:spPr>
          <a:xfrm>
            <a:off x="9401936" y="242061"/>
            <a:ext cx="22713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539E39"/>
                </a:solidFill>
                <a:latin typeface="Arial"/>
                <a:cs typeface="Arial"/>
              </a:rPr>
              <a:t>ИНТЕРФЕЙС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49" name="object 149"/>
          <p:cNvGrpSpPr/>
          <p:nvPr/>
        </p:nvGrpSpPr>
        <p:grpSpPr>
          <a:xfrm>
            <a:off x="375069" y="946402"/>
            <a:ext cx="11565890" cy="5819140"/>
            <a:chOff x="375069" y="946402"/>
            <a:chExt cx="11565890" cy="5819140"/>
          </a:xfrm>
        </p:grpSpPr>
        <p:pic>
          <p:nvPicPr>
            <p:cNvPr id="150" name="object 15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33984" y="946402"/>
              <a:ext cx="11306556" cy="5818632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379831" y="1663572"/>
              <a:ext cx="369570" cy="3281679"/>
            </a:xfrm>
            <a:custGeom>
              <a:avLst/>
              <a:gdLst/>
              <a:ahLst/>
              <a:cxnLst/>
              <a:rect l="l" t="t" r="r" b="b"/>
              <a:pathLst>
                <a:path w="369570" h="3281679">
                  <a:moveTo>
                    <a:pt x="369328" y="0"/>
                  </a:moveTo>
                  <a:lnTo>
                    <a:pt x="0" y="0"/>
                  </a:lnTo>
                  <a:lnTo>
                    <a:pt x="0" y="3281679"/>
                  </a:lnTo>
                  <a:lnTo>
                    <a:pt x="369341" y="3281679"/>
                  </a:lnTo>
                  <a:lnTo>
                    <a:pt x="369328" y="0"/>
                  </a:lnTo>
                  <a:close/>
                </a:path>
              </a:pathLst>
            </a:custGeom>
            <a:solidFill>
              <a:srgbClr val="FFFFFF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79831" y="1663572"/>
              <a:ext cx="369570" cy="3281679"/>
            </a:xfrm>
            <a:custGeom>
              <a:avLst/>
              <a:gdLst/>
              <a:ahLst/>
              <a:cxnLst/>
              <a:rect l="l" t="t" r="r" b="b"/>
              <a:pathLst>
                <a:path w="369570" h="3281679">
                  <a:moveTo>
                    <a:pt x="0" y="3281679"/>
                  </a:moveTo>
                  <a:lnTo>
                    <a:pt x="0" y="0"/>
                  </a:lnTo>
                  <a:lnTo>
                    <a:pt x="369328" y="0"/>
                  </a:lnTo>
                  <a:lnTo>
                    <a:pt x="369341" y="3281679"/>
                  </a:lnTo>
                  <a:lnTo>
                    <a:pt x="0" y="3281679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" name="object 15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94474" y="2907283"/>
              <a:ext cx="180975" cy="792607"/>
            </a:xfrm>
            <a:prstGeom prst="rect">
              <a:avLst/>
            </a:prstGeom>
          </p:spPr>
        </p:pic>
      </p:grpSp>
      <p:sp>
        <p:nvSpPr>
          <p:cNvPr id="154" name="object 154"/>
          <p:cNvSpPr txBox="1"/>
          <p:nvPr/>
        </p:nvSpPr>
        <p:spPr>
          <a:xfrm>
            <a:off x="606551" y="812291"/>
            <a:ext cx="9526905" cy="368935"/>
          </a:xfrm>
          <a:prstGeom prst="rect">
            <a:avLst/>
          </a:prstGeom>
          <a:solidFill>
            <a:srgbClr val="FFFFFF">
              <a:alpha val="59999"/>
            </a:srgbClr>
          </a:solidFill>
          <a:ln w="9144">
            <a:solidFill>
              <a:srgbClr val="FF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35"/>
              </a:spcBef>
            </a:pPr>
            <a:r>
              <a:rPr sz="1800" spc="-5" dirty="0">
                <a:latin typeface="Calibri"/>
                <a:cs typeface="Calibri"/>
              </a:rPr>
              <a:t>Навигация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3078479" y="2650235"/>
            <a:ext cx="7287895" cy="368935"/>
          </a:xfrm>
          <a:prstGeom prst="rect">
            <a:avLst/>
          </a:prstGeom>
          <a:solidFill>
            <a:srgbClr val="FFFFFF">
              <a:alpha val="59999"/>
            </a:srgbClr>
          </a:solidFill>
          <a:ln w="9144">
            <a:solidFill>
              <a:srgbClr val="FF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800" spc="-10" dirty="0">
                <a:latin typeface="Calibri"/>
                <a:cs typeface="Calibri"/>
              </a:rPr>
              <a:t>Поле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объектов,</a:t>
            </a:r>
            <a:r>
              <a:rPr sz="1800" spc="-5" dirty="0">
                <a:latin typeface="Calibri"/>
                <a:cs typeface="Calibri"/>
              </a:rPr>
              <a:t> политик,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настроек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2211323" y="1837944"/>
            <a:ext cx="7287895" cy="368935"/>
          </a:xfrm>
          <a:prstGeom prst="rect">
            <a:avLst/>
          </a:prstGeom>
          <a:solidFill>
            <a:srgbClr val="FFFFFF">
              <a:alpha val="59999"/>
            </a:srgbClr>
          </a:solidFill>
          <a:ln w="9144">
            <a:solidFill>
              <a:srgbClr val="FF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1800" spc="-5" dirty="0">
                <a:latin typeface="Calibri"/>
                <a:cs typeface="Calibri"/>
              </a:rPr>
              <a:t>Панель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инструментов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1335024" y="5393435"/>
            <a:ext cx="5504815" cy="368935"/>
          </a:xfrm>
          <a:prstGeom prst="rect">
            <a:avLst/>
          </a:prstGeom>
          <a:solidFill>
            <a:srgbClr val="FFFFFF">
              <a:alpha val="59999"/>
            </a:srgbClr>
          </a:solidFill>
          <a:ln w="9144">
            <a:solidFill>
              <a:srgbClr val="FF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1800" spc="-25" dirty="0">
                <a:latin typeface="Calibri"/>
                <a:cs typeface="Calibri"/>
              </a:rPr>
              <a:t>Текущие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события журнала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сервера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8" name="object 158"/>
          <p:cNvGrpSpPr/>
          <p:nvPr/>
        </p:nvGrpSpPr>
        <p:grpSpPr>
          <a:xfrm>
            <a:off x="7814881" y="6144577"/>
            <a:ext cx="4114165" cy="317500"/>
            <a:chOff x="7814881" y="6144577"/>
            <a:chExt cx="4114165" cy="317500"/>
          </a:xfrm>
        </p:grpSpPr>
        <p:sp>
          <p:nvSpPr>
            <p:cNvPr id="159" name="object 159"/>
            <p:cNvSpPr/>
            <p:nvPr/>
          </p:nvSpPr>
          <p:spPr>
            <a:xfrm>
              <a:off x="7819643" y="6149340"/>
              <a:ext cx="4104640" cy="307975"/>
            </a:xfrm>
            <a:custGeom>
              <a:avLst/>
              <a:gdLst/>
              <a:ahLst/>
              <a:cxnLst/>
              <a:rect l="l" t="t" r="r" b="b"/>
              <a:pathLst>
                <a:path w="4104640" h="307975">
                  <a:moveTo>
                    <a:pt x="4104132" y="0"/>
                  </a:moveTo>
                  <a:lnTo>
                    <a:pt x="0" y="0"/>
                  </a:lnTo>
                  <a:lnTo>
                    <a:pt x="0" y="307848"/>
                  </a:lnTo>
                  <a:lnTo>
                    <a:pt x="4104132" y="307848"/>
                  </a:lnTo>
                  <a:lnTo>
                    <a:pt x="4104132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7819643" y="6149340"/>
              <a:ext cx="4104640" cy="307975"/>
            </a:xfrm>
            <a:custGeom>
              <a:avLst/>
              <a:gdLst/>
              <a:ahLst/>
              <a:cxnLst/>
              <a:rect l="l" t="t" r="r" b="b"/>
              <a:pathLst>
                <a:path w="4104640" h="307975">
                  <a:moveTo>
                    <a:pt x="0" y="307848"/>
                  </a:moveTo>
                  <a:lnTo>
                    <a:pt x="4104132" y="307848"/>
                  </a:lnTo>
                  <a:lnTo>
                    <a:pt x="4104132" y="0"/>
                  </a:lnTo>
                  <a:lnTo>
                    <a:pt x="0" y="0"/>
                  </a:lnTo>
                  <a:lnTo>
                    <a:pt x="0" y="307848"/>
                  </a:lnTo>
                  <a:close/>
                </a:path>
              </a:pathLst>
            </a:custGeom>
            <a:ln w="914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1" name="object 161"/>
          <p:cNvSpPr txBox="1"/>
          <p:nvPr/>
        </p:nvSpPr>
        <p:spPr>
          <a:xfrm>
            <a:off x="8327897" y="6171082"/>
            <a:ext cx="30905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Настройки</a:t>
            </a:r>
            <a:r>
              <a:rPr sz="1400" spc="-10" dirty="0">
                <a:latin typeface="Calibri"/>
                <a:cs typeface="Calibri"/>
              </a:rPr>
              <a:t> подключения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и</a:t>
            </a:r>
            <a:r>
              <a:rPr sz="1400" u="heavy" spc="20" dirty="0">
                <a:uFill>
                  <a:solidFill>
                    <a:srgbClr val="006642"/>
                  </a:solidFill>
                </a:uFill>
                <a:latin typeface="Calibri"/>
                <a:cs typeface="Calibri"/>
              </a:rPr>
              <a:t> </a:t>
            </a:r>
            <a:r>
              <a:rPr sz="1400" u="heavy" spc="-5" dirty="0">
                <a:uFill>
                  <a:solidFill>
                    <a:srgbClr val="006642"/>
                  </a:solidFill>
                </a:uFill>
                <a:latin typeface="Calibri"/>
                <a:cs typeface="Calibri"/>
              </a:rPr>
              <a:t>отоб</a:t>
            </a:r>
            <a:r>
              <a:rPr sz="1400" spc="-5" dirty="0">
                <a:latin typeface="Calibri"/>
                <a:cs typeface="Calibri"/>
              </a:rPr>
              <a:t>ра</a:t>
            </a:r>
            <a:r>
              <a:rPr sz="1400" u="heavy" spc="-5" dirty="0">
                <a:uFill>
                  <a:solidFill>
                    <a:srgbClr val="006642"/>
                  </a:solidFill>
                </a:uFill>
                <a:latin typeface="Calibri"/>
                <a:cs typeface="Calibri"/>
              </a:rPr>
              <a:t>жени</a:t>
            </a:r>
            <a:r>
              <a:rPr sz="1400" spc="-5" dirty="0">
                <a:latin typeface="Calibri"/>
                <a:cs typeface="Calibri"/>
              </a:rPr>
              <a:t>я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2" name="object 162"/>
          <p:cNvGrpSpPr/>
          <p:nvPr/>
        </p:nvGrpSpPr>
        <p:grpSpPr>
          <a:xfrm>
            <a:off x="339852" y="6275044"/>
            <a:ext cx="3287395" cy="421640"/>
            <a:chOff x="339852" y="6275044"/>
            <a:chExt cx="3287395" cy="421640"/>
          </a:xfrm>
        </p:grpSpPr>
        <p:sp>
          <p:nvSpPr>
            <p:cNvPr id="163" name="object 163"/>
            <p:cNvSpPr/>
            <p:nvPr/>
          </p:nvSpPr>
          <p:spPr>
            <a:xfrm>
              <a:off x="345948" y="6281140"/>
              <a:ext cx="3275329" cy="409575"/>
            </a:xfrm>
            <a:custGeom>
              <a:avLst/>
              <a:gdLst/>
              <a:ahLst/>
              <a:cxnLst/>
              <a:rect l="l" t="t" r="r" b="b"/>
              <a:pathLst>
                <a:path w="3275329" h="409575">
                  <a:moveTo>
                    <a:pt x="512978" y="0"/>
                  </a:moveTo>
                  <a:lnTo>
                    <a:pt x="545846" y="176047"/>
                  </a:lnTo>
                  <a:lnTo>
                    <a:pt x="0" y="176047"/>
                  </a:lnTo>
                  <a:lnTo>
                    <a:pt x="0" y="409219"/>
                  </a:lnTo>
                  <a:lnTo>
                    <a:pt x="3275076" y="409219"/>
                  </a:lnTo>
                  <a:lnTo>
                    <a:pt x="3275076" y="176047"/>
                  </a:lnTo>
                  <a:lnTo>
                    <a:pt x="1364615" y="176047"/>
                  </a:lnTo>
                  <a:lnTo>
                    <a:pt x="512978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45948" y="6281140"/>
              <a:ext cx="3275329" cy="409575"/>
            </a:xfrm>
            <a:custGeom>
              <a:avLst/>
              <a:gdLst/>
              <a:ahLst/>
              <a:cxnLst/>
              <a:rect l="l" t="t" r="r" b="b"/>
              <a:pathLst>
                <a:path w="3275329" h="409575">
                  <a:moveTo>
                    <a:pt x="0" y="176047"/>
                  </a:moveTo>
                  <a:lnTo>
                    <a:pt x="545846" y="176047"/>
                  </a:lnTo>
                  <a:lnTo>
                    <a:pt x="512978" y="0"/>
                  </a:lnTo>
                  <a:lnTo>
                    <a:pt x="1364615" y="176047"/>
                  </a:lnTo>
                  <a:lnTo>
                    <a:pt x="3275076" y="176047"/>
                  </a:lnTo>
                  <a:lnTo>
                    <a:pt x="3275076" y="214909"/>
                  </a:lnTo>
                  <a:lnTo>
                    <a:pt x="3275076" y="273202"/>
                  </a:lnTo>
                  <a:lnTo>
                    <a:pt x="3275076" y="409219"/>
                  </a:lnTo>
                  <a:lnTo>
                    <a:pt x="1364615" y="409219"/>
                  </a:lnTo>
                  <a:lnTo>
                    <a:pt x="545846" y="409219"/>
                  </a:lnTo>
                  <a:lnTo>
                    <a:pt x="0" y="409219"/>
                  </a:lnTo>
                  <a:lnTo>
                    <a:pt x="0" y="273202"/>
                  </a:lnTo>
                  <a:lnTo>
                    <a:pt x="0" y="214909"/>
                  </a:lnTo>
                  <a:lnTo>
                    <a:pt x="0" y="176047"/>
                  </a:lnTo>
                  <a:close/>
                </a:path>
              </a:pathLst>
            </a:custGeom>
            <a:ln w="1219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5" name="object 165"/>
          <p:cNvSpPr txBox="1"/>
          <p:nvPr/>
        </p:nvSpPr>
        <p:spPr>
          <a:xfrm>
            <a:off x="499363" y="6409740"/>
            <a:ext cx="2967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настройки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центра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управления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7336" y="267715"/>
            <a:ext cx="4384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5" dirty="0"/>
              <a:t>С</a:t>
            </a:r>
            <a:r>
              <a:rPr spc="180" dirty="0"/>
              <a:t>Ц</a:t>
            </a:r>
            <a:r>
              <a:rPr spc="45" dirty="0"/>
              <a:t>Е</a:t>
            </a:r>
            <a:r>
              <a:rPr spc="135" dirty="0"/>
              <a:t>Н</a:t>
            </a:r>
            <a:r>
              <a:rPr spc="110" dirty="0"/>
              <a:t>АР</a:t>
            </a:r>
            <a:r>
              <a:rPr spc="130" dirty="0"/>
              <a:t>И</a:t>
            </a:r>
            <a:r>
              <a:rPr spc="90" dirty="0"/>
              <a:t>И</a:t>
            </a:r>
            <a:r>
              <a:rPr spc="-150" dirty="0"/>
              <a:t> </a:t>
            </a:r>
            <a:r>
              <a:rPr spc="95" dirty="0"/>
              <a:t>И</a:t>
            </a:r>
            <a:r>
              <a:rPr spc="195" dirty="0"/>
              <a:t>С</a:t>
            </a:r>
            <a:r>
              <a:rPr spc="160" dirty="0"/>
              <a:t>П</a:t>
            </a:r>
            <a:r>
              <a:rPr spc="35" dirty="0"/>
              <a:t>ОЛ</a:t>
            </a:r>
            <a:r>
              <a:rPr spc="95" dirty="0"/>
              <a:t>ЬЗ</a:t>
            </a:r>
            <a:r>
              <a:rPr spc="120" dirty="0"/>
              <a:t>О</a:t>
            </a:r>
            <a:r>
              <a:rPr spc="100" dirty="0"/>
              <a:t>В</a:t>
            </a:r>
            <a:r>
              <a:rPr spc="135" dirty="0"/>
              <a:t>А</a:t>
            </a:r>
            <a:r>
              <a:rPr spc="155" dirty="0"/>
              <a:t>Н</a:t>
            </a:r>
            <a:r>
              <a:rPr spc="95" dirty="0"/>
              <a:t>И</a:t>
            </a:r>
            <a:r>
              <a:rPr spc="50" dirty="0"/>
              <a:t>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30446" y="6357315"/>
            <a:ext cx="3529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" dirty="0">
                <a:solidFill>
                  <a:srgbClr val="00AF50"/>
                </a:solidFill>
                <a:latin typeface="Trebuchet MS"/>
                <a:cs typeface="Trebuchet MS"/>
              </a:rPr>
              <a:t>Обособленное</a:t>
            </a:r>
            <a:r>
              <a:rPr sz="2000" spc="-1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00AF50"/>
                </a:solidFill>
                <a:latin typeface="Trebuchet MS"/>
                <a:cs typeface="Trebuchet MS"/>
              </a:rPr>
              <a:t>рабочее</a:t>
            </a:r>
            <a:r>
              <a:rPr sz="2000" spc="-13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00AF50"/>
                </a:solidFill>
                <a:latin typeface="Trebuchet MS"/>
                <a:cs typeface="Trebuchet MS"/>
              </a:rPr>
              <a:t>место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1668" y="0"/>
            <a:ext cx="11625580" cy="6858000"/>
            <a:chOff x="391668" y="0"/>
            <a:chExt cx="11625580" cy="68580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46306" y="2977856"/>
              <a:ext cx="1646177" cy="10056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03108" y="3060192"/>
              <a:ext cx="2394204" cy="99212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79947" y="2132076"/>
              <a:ext cx="3544824" cy="25892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94775" y="3060192"/>
              <a:ext cx="617220" cy="6172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52360" y="3584447"/>
              <a:ext cx="946403" cy="9464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43215" y="2956560"/>
              <a:ext cx="509016" cy="5090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1668" y="0"/>
              <a:ext cx="11625072" cy="68579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7336" y="267715"/>
            <a:ext cx="4384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5" dirty="0"/>
              <a:t>С</a:t>
            </a:r>
            <a:r>
              <a:rPr spc="180" dirty="0"/>
              <a:t>Ц</a:t>
            </a:r>
            <a:r>
              <a:rPr spc="45" dirty="0"/>
              <a:t>Е</a:t>
            </a:r>
            <a:r>
              <a:rPr spc="135" dirty="0"/>
              <a:t>Н</a:t>
            </a:r>
            <a:r>
              <a:rPr spc="110" dirty="0"/>
              <a:t>АР</a:t>
            </a:r>
            <a:r>
              <a:rPr spc="130" dirty="0"/>
              <a:t>И</a:t>
            </a:r>
            <a:r>
              <a:rPr spc="90" dirty="0"/>
              <a:t>И</a:t>
            </a:r>
            <a:r>
              <a:rPr spc="-150" dirty="0"/>
              <a:t> </a:t>
            </a:r>
            <a:r>
              <a:rPr spc="95" dirty="0"/>
              <a:t>И</a:t>
            </a:r>
            <a:r>
              <a:rPr spc="195" dirty="0"/>
              <a:t>С</a:t>
            </a:r>
            <a:r>
              <a:rPr spc="160" dirty="0"/>
              <a:t>П</a:t>
            </a:r>
            <a:r>
              <a:rPr spc="35" dirty="0"/>
              <a:t>ОЛ</a:t>
            </a:r>
            <a:r>
              <a:rPr spc="95" dirty="0"/>
              <a:t>ЬЗ</a:t>
            </a:r>
            <a:r>
              <a:rPr spc="120" dirty="0"/>
              <a:t>О</a:t>
            </a:r>
            <a:r>
              <a:rPr spc="100" dirty="0"/>
              <a:t>В</a:t>
            </a:r>
            <a:r>
              <a:rPr spc="135" dirty="0"/>
              <a:t>А</a:t>
            </a:r>
            <a:r>
              <a:rPr spc="155" dirty="0"/>
              <a:t>Н</a:t>
            </a:r>
            <a:r>
              <a:rPr spc="95" dirty="0"/>
              <a:t>И</a:t>
            </a:r>
            <a:r>
              <a:rPr spc="50" dirty="0"/>
              <a:t>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8124" y="1706626"/>
            <a:ext cx="5914390" cy="35242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1300" marR="5080" indent="-228600">
              <a:lnSpc>
                <a:spcPts val="1939"/>
              </a:lnSpc>
              <a:spcBef>
                <a:spcPts val="34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Компьютер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надежно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защищен</a:t>
            </a:r>
            <a:r>
              <a:rPr sz="1800" spc="-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от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внешних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вторжений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вредоносного ПО,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информация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защищена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 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случай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кражи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оборудования.</a:t>
            </a:r>
            <a:endParaRPr sz="1800">
              <a:latin typeface="Trebuchet MS"/>
              <a:cs typeface="Trebuchet MS"/>
            </a:endParaRPr>
          </a:p>
          <a:p>
            <a:pPr marL="241300" marR="338455" indent="-228600">
              <a:lnSpc>
                <a:spcPts val="1939"/>
              </a:lnSpc>
              <a:spcBef>
                <a:spcPts val="101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Защита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данных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(хранение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информации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зашифрованных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контейнерах).</a:t>
            </a:r>
            <a:endParaRPr sz="1800">
              <a:latin typeface="Trebuchet MS"/>
              <a:cs typeface="Trebuchet MS"/>
            </a:endParaRPr>
          </a:p>
          <a:p>
            <a:pPr marL="241300" marR="1139825" indent="-228600">
              <a:lnSpc>
                <a:spcPts val="1939"/>
              </a:lnSpc>
              <a:spcBef>
                <a:spcPts val="100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Защита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приложений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(замкнутая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программная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среда).</a:t>
            </a:r>
            <a:endParaRPr sz="1800">
              <a:latin typeface="Trebuchet MS"/>
              <a:cs typeface="Trebuchet MS"/>
            </a:endParaRPr>
          </a:p>
          <a:p>
            <a:pPr marL="241300" marR="178435" indent="-228600">
              <a:lnSpc>
                <a:spcPts val="1939"/>
              </a:lnSpc>
              <a:spcBef>
                <a:spcPts val="1019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Защита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сети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(контроль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трафика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защита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передачи конфиденциальной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информации,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обнаружение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предотвращение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вторжений).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ts val="2050"/>
              </a:lnSpc>
              <a:spcBef>
                <a:spcPts val="76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Защита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0" dirty="0">
                <a:solidFill>
                  <a:srgbClr val="017058"/>
                </a:solidFill>
                <a:latin typeface="Trebuchet MS"/>
                <a:cs typeface="Trebuchet MS"/>
              </a:rPr>
              <a:t>ОС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(антивирус,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затирание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2050"/>
              </a:lnSpc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данных).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30446" y="6357315"/>
            <a:ext cx="3529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" dirty="0">
                <a:solidFill>
                  <a:srgbClr val="00AF50"/>
                </a:solidFill>
                <a:latin typeface="Trebuchet MS"/>
                <a:cs typeface="Trebuchet MS"/>
              </a:rPr>
              <a:t>Обособленное</a:t>
            </a:r>
            <a:r>
              <a:rPr sz="2000" spc="-1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00AF50"/>
                </a:solidFill>
                <a:latin typeface="Trebuchet MS"/>
                <a:cs typeface="Trebuchet MS"/>
              </a:rPr>
              <a:t>рабочее</a:t>
            </a:r>
            <a:r>
              <a:rPr sz="2000" spc="-13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00AF50"/>
                </a:solidFill>
                <a:latin typeface="Trebuchet MS"/>
                <a:cs typeface="Trebuchet MS"/>
              </a:rPr>
              <a:t>место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679947" y="2132076"/>
            <a:ext cx="5812790" cy="2589530"/>
            <a:chOff x="5679947" y="2132076"/>
            <a:chExt cx="5812790" cy="258953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46306" y="2977856"/>
              <a:ext cx="1646177" cy="10056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03107" y="3060192"/>
              <a:ext cx="2394204" cy="99212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79947" y="2132076"/>
              <a:ext cx="3544824" cy="258927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94775" y="3060192"/>
              <a:ext cx="617220" cy="6172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52359" y="3584448"/>
              <a:ext cx="946403" cy="9464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43215" y="2956560"/>
              <a:ext cx="509016" cy="5090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87336" y="267715"/>
            <a:ext cx="4384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5" dirty="0"/>
              <a:t>С</a:t>
            </a:r>
            <a:r>
              <a:rPr spc="180" dirty="0"/>
              <a:t>Ц</a:t>
            </a:r>
            <a:r>
              <a:rPr spc="45" dirty="0"/>
              <a:t>Е</a:t>
            </a:r>
            <a:r>
              <a:rPr spc="135" dirty="0"/>
              <a:t>Н</a:t>
            </a:r>
            <a:r>
              <a:rPr spc="110" dirty="0"/>
              <a:t>АР</a:t>
            </a:r>
            <a:r>
              <a:rPr spc="130" dirty="0"/>
              <a:t>И</a:t>
            </a:r>
            <a:r>
              <a:rPr spc="90" dirty="0"/>
              <a:t>И</a:t>
            </a:r>
            <a:r>
              <a:rPr spc="-150" dirty="0"/>
              <a:t> </a:t>
            </a:r>
            <a:r>
              <a:rPr spc="95" dirty="0"/>
              <a:t>И</a:t>
            </a:r>
            <a:r>
              <a:rPr spc="195" dirty="0"/>
              <a:t>С</a:t>
            </a:r>
            <a:r>
              <a:rPr spc="160" dirty="0"/>
              <a:t>П</a:t>
            </a:r>
            <a:r>
              <a:rPr spc="35" dirty="0"/>
              <a:t>ОЛ</a:t>
            </a:r>
            <a:r>
              <a:rPr spc="95" dirty="0"/>
              <a:t>ЬЗ</a:t>
            </a:r>
            <a:r>
              <a:rPr spc="120" dirty="0"/>
              <a:t>О</a:t>
            </a:r>
            <a:r>
              <a:rPr spc="100" dirty="0"/>
              <a:t>В</a:t>
            </a:r>
            <a:r>
              <a:rPr spc="135" dirty="0"/>
              <a:t>А</a:t>
            </a:r>
            <a:r>
              <a:rPr spc="155" dirty="0"/>
              <a:t>Н</a:t>
            </a:r>
            <a:r>
              <a:rPr spc="95" dirty="0"/>
              <a:t>И</a:t>
            </a:r>
            <a:r>
              <a:rPr spc="50" dirty="0"/>
              <a:t>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4337" y="1829180"/>
            <a:ext cx="7068820" cy="33972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1300" marR="194945" indent="-228600">
              <a:lnSpc>
                <a:spcPts val="1939"/>
              </a:lnSpc>
              <a:spcBef>
                <a:spcPts val="34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Надежное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разграничение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доступа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терминальному</a:t>
            </a:r>
            <a:r>
              <a:rPr sz="1800" spc="-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серверу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разделением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пользователей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правил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сетевого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доступа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конфиденциальной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неконфиденциальной</a:t>
            </a:r>
            <a:r>
              <a:rPr sz="1800" spc="-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информации.</a:t>
            </a:r>
            <a:endParaRPr sz="1800">
              <a:latin typeface="Trebuchet MS"/>
              <a:cs typeface="Trebuchet MS"/>
            </a:endParaRPr>
          </a:p>
          <a:p>
            <a:pPr marL="241300" marR="5080" indent="-228600">
              <a:lnSpc>
                <a:spcPts val="1939"/>
              </a:lnSpc>
              <a:spcBef>
                <a:spcPts val="101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Защита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данных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(теневое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копирование,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отслеживание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действий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отдельного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пользователя).</a:t>
            </a:r>
            <a:endParaRPr sz="1800">
              <a:latin typeface="Trebuchet MS"/>
              <a:cs typeface="Trebuchet MS"/>
            </a:endParaRPr>
          </a:p>
          <a:p>
            <a:pPr marL="241300" marR="843280" indent="-228600">
              <a:lnSpc>
                <a:spcPct val="90000"/>
              </a:lnSpc>
              <a:spcBef>
                <a:spcPts val="97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Защита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(межсетевой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экран,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авторизация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сетевых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соединений,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обнаружение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предотвращение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вторжений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от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недоверенных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компьютеров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внешних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источников).</a:t>
            </a:r>
            <a:endParaRPr sz="1800">
              <a:latin typeface="Trebuchet MS"/>
              <a:cs typeface="Trebuchet MS"/>
            </a:endParaRPr>
          </a:p>
          <a:p>
            <a:pPr marL="241300" marR="315595" indent="-228600">
              <a:lnSpc>
                <a:spcPts val="1939"/>
              </a:lnSpc>
              <a:spcBef>
                <a:spcPts val="104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Защита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0" dirty="0">
                <a:solidFill>
                  <a:srgbClr val="017058"/>
                </a:solidFill>
                <a:latin typeface="Trebuchet MS"/>
                <a:cs typeface="Trebuchet MS"/>
              </a:rPr>
              <a:t>ОС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(усиленный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вход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017058"/>
                </a:solidFill>
                <a:latin typeface="Trebuchet MS"/>
                <a:cs typeface="Trebuchet MS"/>
              </a:rPr>
              <a:t>систему,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антивирус,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контроль устройств,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изоляция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модулей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запрет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взаимодействия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между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процессами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разных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пользователей).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07002" y="6357315"/>
            <a:ext cx="37776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45" dirty="0">
                <a:solidFill>
                  <a:srgbClr val="00AF50"/>
                </a:solidFill>
                <a:latin typeface="Trebuchet MS"/>
                <a:cs typeface="Trebuchet MS"/>
              </a:rPr>
              <a:t>З</a:t>
            </a:r>
            <a:r>
              <a:rPr sz="2000" spc="50" dirty="0">
                <a:solidFill>
                  <a:srgbClr val="00AF50"/>
                </a:solidFill>
                <a:latin typeface="Trebuchet MS"/>
                <a:cs typeface="Trebuchet MS"/>
              </a:rPr>
              <a:t>а</a:t>
            </a:r>
            <a:r>
              <a:rPr sz="2000" spc="5" dirty="0">
                <a:solidFill>
                  <a:srgbClr val="00AF50"/>
                </a:solidFill>
                <a:latin typeface="Trebuchet MS"/>
                <a:cs typeface="Trebuchet MS"/>
              </a:rPr>
              <a:t>щ</a:t>
            </a:r>
            <a:r>
              <a:rPr sz="2000" spc="-5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2000" spc="-35" dirty="0">
                <a:solidFill>
                  <a:srgbClr val="00AF50"/>
                </a:solidFill>
                <a:latin typeface="Trebuchet MS"/>
                <a:cs typeface="Trebuchet MS"/>
              </a:rPr>
              <a:t>т</a:t>
            </a:r>
            <a:r>
              <a:rPr sz="2000" spc="35" dirty="0">
                <a:solidFill>
                  <a:srgbClr val="00AF50"/>
                </a:solidFill>
                <a:latin typeface="Trebuchet MS"/>
                <a:cs typeface="Trebuchet MS"/>
              </a:rPr>
              <a:t>а</a:t>
            </a:r>
            <a:r>
              <a:rPr sz="2000" spc="-13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00AF50"/>
                </a:solidFill>
                <a:latin typeface="Trebuchet MS"/>
                <a:cs typeface="Trebuchet MS"/>
              </a:rPr>
              <a:t>т</a:t>
            </a:r>
            <a:r>
              <a:rPr sz="2000" spc="-10" dirty="0">
                <a:solidFill>
                  <a:srgbClr val="00AF50"/>
                </a:solidFill>
                <a:latin typeface="Trebuchet MS"/>
                <a:cs typeface="Trebuchet MS"/>
              </a:rPr>
              <a:t>е</a:t>
            </a:r>
            <a:r>
              <a:rPr sz="2000" spc="30" dirty="0">
                <a:solidFill>
                  <a:srgbClr val="00AF50"/>
                </a:solidFill>
                <a:latin typeface="Trebuchet MS"/>
                <a:cs typeface="Trebuchet MS"/>
              </a:rPr>
              <a:t>р</a:t>
            </a:r>
            <a:r>
              <a:rPr sz="2000" spc="10" dirty="0">
                <a:solidFill>
                  <a:srgbClr val="00AF50"/>
                </a:solidFill>
                <a:latin typeface="Trebuchet MS"/>
                <a:cs typeface="Trebuchet MS"/>
              </a:rPr>
              <a:t>м</a:t>
            </a:r>
            <a:r>
              <a:rPr sz="2000" spc="30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2000" spc="20" dirty="0">
                <a:solidFill>
                  <a:srgbClr val="00AF50"/>
                </a:solidFill>
                <a:latin typeface="Trebuchet MS"/>
                <a:cs typeface="Trebuchet MS"/>
              </a:rPr>
              <a:t>н</a:t>
            </a:r>
            <a:r>
              <a:rPr sz="2000" spc="-10" dirty="0">
                <a:solidFill>
                  <a:srgbClr val="00AF50"/>
                </a:solidFill>
                <a:latin typeface="Trebuchet MS"/>
                <a:cs typeface="Trebuchet MS"/>
              </a:rPr>
              <a:t>ал</a:t>
            </a:r>
            <a:r>
              <a:rPr sz="2000" spc="-5" dirty="0">
                <a:solidFill>
                  <a:srgbClr val="00AF50"/>
                </a:solidFill>
                <a:latin typeface="Trebuchet MS"/>
                <a:cs typeface="Trebuchet MS"/>
              </a:rPr>
              <a:t>ь</a:t>
            </a:r>
            <a:r>
              <a:rPr sz="2000" spc="35" dirty="0">
                <a:solidFill>
                  <a:srgbClr val="00AF50"/>
                </a:solidFill>
                <a:latin typeface="Trebuchet MS"/>
                <a:cs typeface="Trebuchet MS"/>
              </a:rPr>
              <a:t>н</a:t>
            </a:r>
            <a:r>
              <a:rPr sz="2000" spc="25" dirty="0">
                <a:solidFill>
                  <a:srgbClr val="00AF50"/>
                </a:solidFill>
                <a:latin typeface="Trebuchet MS"/>
                <a:cs typeface="Trebuchet MS"/>
              </a:rPr>
              <a:t>о</a:t>
            </a:r>
            <a:r>
              <a:rPr sz="2000" spc="-55" dirty="0">
                <a:solidFill>
                  <a:srgbClr val="00AF50"/>
                </a:solidFill>
                <a:latin typeface="Trebuchet MS"/>
                <a:cs typeface="Trebuchet MS"/>
              </a:rPr>
              <a:t>г</a:t>
            </a:r>
            <a:r>
              <a:rPr sz="2000" spc="25" dirty="0">
                <a:solidFill>
                  <a:srgbClr val="00AF50"/>
                </a:solidFill>
                <a:latin typeface="Trebuchet MS"/>
                <a:cs typeface="Trebuchet MS"/>
              </a:rPr>
              <a:t>о</a:t>
            </a:r>
            <a:r>
              <a:rPr sz="2000" spc="-1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00AF50"/>
                </a:solidFill>
                <a:latin typeface="Trebuchet MS"/>
                <a:cs typeface="Trebuchet MS"/>
              </a:rPr>
              <a:t>с</a:t>
            </a:r>
            <a:r>
              <a:rPr sz="2000" spc="-10" dirty="0">
                <a:solidFill>
                  <a:srgbClr val="00AF50"/>
                </a:solidFill>
                <a:latin typeface="Trebuchet MS"/>
                <a:cs typeface="Trebuchet MS"/>
              </a:rPr>
              <a:t>е</a:t>
            </a:r>
            <a:r>
              <a:rPr sz="2000" spc="30" dirty="0">
                <a:solidFill>
                  <a:srgbClr val="00AF50"/>
                </a:solidFill>
                <a:latin typeface="Trebuchet MS"/>
                <a:cs typeface="Trebuchet MS"/>
              </a:rPr>
              <a:t>р</a:t>
            </a:r>
            <a:r>
              <a:rPr sz="2000" spc="-5" dirty="0">
                <a:solidFill>
                  <a:srgbClr val="00AF50"/>
                </a:solidFill>
                <a:latin typeface="Trebuchet MS"/>
                <a:cs typeface="Trebuchet MS"/>
              </a:rPr>
              <a:t>в</a:t>
            </a:r>
            <a:r>
              <a:rPr sz="2000" spc="5" dirty="0">
                <a:solidFill>
                  <a:srgbClr val="00AF50"/>
                </a:solidFill>
                <a:latin typeface="Trebuchet MS"/>
                <a:cs typeface="Trebuchet MS"/>
              </a:rPr>
              <a:t>е</a:t>
            </a:r>
            <a:r>
              <a:rPr sz="2000" spc="30" dirty="0">
                <a:solidFill>
                  <a:srgbClr val="00AF50"/>
                </a:solidFill>
                <a:latin typeface="Trebuchet MS"/>
                <a:cs typeface="Trebuchet MS"/>
              </a:rPr>
              <a:t>ра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104888" y="1766316"/>
            <a:ext cx="4982210" cy="3693160"/>
            <a:chOff x="7104888" y="1766316"/>
            <a:chExt cx="4982210" cy="369316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57004" y="2796540"/>
              <a:ext cx="2529840" cy="18470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47560" y="1766316"/>
              <a:ext cx="2154936" cy="15742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04888" y="2830068"/>
              <a:ext cx="2154936" cy="15742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04888" y="3884676"/>
              <a:ext cx="2154936" cy="15742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94420" y="3528060"/>
              <a:ext cx="1450848" cy="48158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95816" y="3342132"/>
              <a:ext cx="577596" cy="5775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86872" y="2414016"/>
              <a:ext cx="923544" cy="925067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43031" y="3790188"/>
            <a:ext cx="979931" cy="98145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33896" y="267715"/>
            <a:ext cx="5236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90" dirty="0"/>
              <a:t>ЦЕНТРАЛИЗОВАННОЕ</a:t>
            </a:r>
            <a:r>
              <a:rPr spc="-175" dirty="0"/>
              <a:t> </a:t>
            </a:r>
            <a:r>
              <a:rPr spc="80" dirty="0"/>
              <a:t>УПРАВЛЕНИЕ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6853555"/>
            <a:chOff x="0" y="0"/>
            <a:chExt cx="12192000" cy="68535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6500" y="1235963"/>
              <a:ext cx="5247132" cy="33680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9155" y="3403091"/>
              <a:ext cx="5245608" cy="29184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2000" cy="68534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71747" y="5948083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910590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  <a:path w="910590" h="910590">
                <a:moveTo>
                  <a:pt x="910132" y="455142"/>
                </a:moveTo>
                <a:lnTo>
                  <a:pt x="455066" y="910272"/>
                </a:lnTo>
                <a:lnTo>
                  <a:pt x="910132" y="910272"/>
                </a:lnTo>
                <a:lnTo>
                  <a:pt x="910132" y="455142"/>
                </a:lnTo>
                <a:close/>
              </a:path>
              <a:path w="910590" h="910590">
                <a:moveTo>
                  <a:pt x="910132" y="0"/>
                </a:moveTo>
                <a:lnTo>
                  <a:pt x="455066" y="455142"/>
                </a:lnTo>
                <a:lnTo>
                  <a:pt x="910132" y="455142"/>
                </a:lnTo>
                <a:lnTo>
                  <a:pt x="910132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33896" y="267715"/>
            <a:ext cx="5236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90" dirty="0"/>
              <a:t>ЦЕНТРАЛИЗОВАННОЕ</a:t>
            </a:r>
            <a:r>
              <a:rPr spc="-175" dirty="0"/>
              <a:t> </a:t>
            </a:r>
            <a:r>
              <a:rPr spc="80" dirty="0"/>
              <a:t>УПРАВЛЕНИЕ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4642" y="1430528"/>
            <a:ext cx="4683125" cy="401764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1300" marR="239395" indent="-228600">
              <a:lnSpc>
                <a:spcPts val="1939"/>
              </a:lnSpc>
              <a:spcBef>
                <a:spcPts val="34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Политики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управления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настройками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защитных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компонентов, поддержка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иерархии.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ts val="2050"/>
              </a:lnSpc>
              <a:spcBef>
                <a:spcPts val="76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«Плиточный»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интерфейс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обзора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2050"/>
              </a:lnSpc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м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1800" spc="-50" dirty="0">
                <a:solidFill>
                  <a:srgbClr val="017058"/>
                </a:solidFill>
                <a:latin typeface="Trebuchet MS"/>
                <a:cs typeface="Trebuchet MS"/>
              </a:rPr>
              <a:t>д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улей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40" dirty="0">
                <a:solidFill>
                  <a:srgbClr val="017058"/>
                </a:solidFill>
                <a:latin typeface="Trebuchet MS"/>
                <a:cs typeface="Trebuchet MS"/>
              </a:rPr>
              <a:t>з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щ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ы</a:t>
            </a:r>
            <a:r>
              <a:rPr sz="1800" spc="-125" dirty="0">
                <a:solidFill>
                  <a:srgbClr val="017058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ts val="2050"/>
              </a:lnSpc>
              <a:spcBef>
                <a:spcPts val="78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Два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типа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оперативных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команд:</a:t>
            </a:r>
            <a:endParaRPr sz="1800">
              <a:latin typeface="Trebuchet MS"/>
              <a:cs typeface="Trebuchet MS"/>
            </a:endParaRPr>
          </a:p>
          <a:p>
            <a:pPr marL="241300" marR="5080">
              <a:lnSpc>
                <a:spcPts val="1939"/>
              </a:lnSpc>
              <a:spcBef>
                <a:spcPts val="140"/>
              </a:spcBef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общие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(блокировка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станции,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применение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лити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-125" dirty="0">
                <a:solidFill>
                  <a:srgbClr val="017058"/>
                </a:solidFill>
                <a:latin typeface="Trebuchet MS"/>
                <a:cs typeface="Trebuchet MS"/>
              </a:rPr>
              <a:t>,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ы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лючение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4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.</a:t>
            </a:r>
            <a:r>
              <a:rPr sz="1800" spc="50" dirty="0">
                <a:solidFill>
                  <a:srgbClr val="017058"/>
                </a:solidFill>
                <a:latin typeface="Trebuchet MS"/>
                <a:cs typeface="Trebuchet MS"/>
              </a:rPr>
              <a:t>д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.)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специализированные 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(по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модулям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защиты).</a:t>
            </a:r>
            <a:endParaRPr sz="1800">
              <a:latin typeface="Trebuchet MS"/>
              <a:cs typeface="Trebuchet MS"/>
            </a:endParaRPr>
          </a:p>
          <a:p>
            <a:pPr marL="241300" marR="474345" indent="-228600">
              <a:lnSpc>
                <a:spcPts val="1939"/>
              </a:lnSpc>
              <a:spcBef>
                <a:spcPts val="102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Управление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основными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настройками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из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панели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статуса.</a:t>
            </a:r>
            <a:endParaRPr sz="1800">
              <a:latin typeface="Trebuchet MS"/>
              <a:cs typeface="Trebuchet MS"/>
            </a:endParaRPr>
          </a:p>
          <a:p>
            <a:pPr marL="241300" marR="1205230" indent="-228600">
              <a:lnSpc>
                <a:spcPts val="1939"/>
              </a:lnSpc>
              <a:spcBef>
                <a:spcPts val="100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Быстрый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переход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политикам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полным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настройкам.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439155" y="1235963"/>
            <a:ext cx="6094730" cy="5085715"/>
            <a:chOff x="5439155" y="1235963"/>
            <a:chExt cx="6094730" cy="508571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6500" y="1235963"/>
              <a:ext cx="5247132" cy="33680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9155" y="3403091"/>
              <a:ext cx="5245608" cy="2918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0629833" y="4339119"/>
            <a:ext cx="641350" cy="1309370"/>
            <a:chOff x="10629833" y="4339119"/>
            <a:chExt cx="641350" cy="1309370"/>
          </a:xfrm>
        </p:grpSpPr>
        <p:sp>
          <p:nvSpPr>
            <p:cNvPr id="27" name="object 27"/>
            <p:cNvSpPr/>
            <p:nvPr/>
          </p:nvSpPr>
          <p:spPr>
            <a:xfrm>
              <a:off x="10959496" y="4765309"/>
              <a:ext cx="311785" cy="399415"/>
            </a:xfrm>
            <a:custGeom>
              <a:avLst/>
              <a:gdLst/>
              <a:ahLst/>
              <a:cxnLst/>
              <a:rect l="l" t="t" r="r" b="b"/>
              <a:pathLst>
                <a:path w="311784" h="399414">
                  <a:moveTo>
                    <a:pt x="19226" y="0"/>
                  </a:moveTo>
                  <a:lnTo>
                    <a:pt x="10976" y="52115"/>
                  </a:lnTo>
                  <a:lnTo>
                    <a:pt x="4950" y="105842"/>
                  </a:lnTo>
                  <a:lnTo>
                    <a:pt x="1255" y="161011"/>
                  </a:lnTo>
                  <a:lnTo>
                    <a:pt x="0" y="217454"/>
                  </a:lnTo>
                  <a:lnTo>
                    <a:pt x="895" y="264523"/>
                  </a:lnTo>
                  <a:lnTo>
                    <a:pt x="3508" y="310523"/>
                  </a:lnTo>
                  <a:lnTo>
                    <a:pt x="7732" y="355440"/>
                  </a:lnTo>
                  <a:lnTo>
                    <a:pt x="13458" y="399264"/>
                  </a:lnTo>
                  <a:lnTo>
                    <a:pt x="60731" y="389412"/>
                  </a:lnTo>
                  <a:lnTo>
                    <a:pt x="109151" y="381048"/>
                  </a:lnTo>
                  <a:lnTo>
                    <a:pt x="158583" y="374230"/>
                  </a:lnTo>
                  <a:lnTo>
                    <a:pt x="208890" y="369015"/>
                  </a:lnTo>
                  <a:lnTo>
                    <a:pt x="259937" y="365459"/>
                  </a:lnTo>
                  <a:lnTo>
                    <a:pt x="311590" y="363620"/>
                  </a:lnTo>
                  <a:lnTo>
                    <a:pt x="311590" y="32695"/>
                  </a:lnTo>
                  <a:lnTo>
                    <a:pt x="260543" y="31368"/>
                  </a:lnTo>
                  <a:lnTo>
                    <a:pt x="210357" y="28321"/>
                  </a:lnTo>
                  <a:lnTo>
                    <a:pt x="161082" y="23607"/>
                  </a:lnTo>
                  <a:lnTo>
                    <a:pt x="112769" y="17280"/>
                  </a:lnTo>
                  <a:lnTo>
                    <a:pt x="65467" y="9393"/>
                  </a:lnTo>
                  <a:lnTo>
                    <a:pt x="19226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718267" y="5180863"/>
              <a:ext cx="551815" cy="467995"/>
            </a:xfrm>
            <a:custGeom>
              <a:avLst/>
              <a:gdLst/>
              <a:ahLst/>
              <a:cxnLst/>
              <a:rect l="l" t="t" r="r" b="b"/>
              <a:pathLst>
                <a:path w="551815" h="467995">
                  <a:moveTo>
                    <a:pt x="403745" y="446366"/>
                  </a:moveTo>
                  <a:lnTo>
                    <a:pt x="374764" y="416915"/>
                  </a:lnTo>
                  <a:lnTo>
                    <a:pt x="347459" y="383197"/>
                  </a:lnTo>
                  <a:lnTo>
                    <a:pt x="321919" y="345452"/>
                  </a:lnTo>
                  <a:lnTo>
                    <a:pt x="298284" y="303898"/>
                  </a:lnTo>
                  <a:lnTo>
                    <a:pt x="276644" y="258762"/>
                  </a:lnTo>
                  <a:lnTo>
                    <a:pt x="257124" y="210299"/>
                  </a:lnTo>
                  <a:lnTo>
                    <a:pt x="239839" y="158724"/>
                  </a:lnTo>
                  <a:lnTo>
                    <a:pt x="224878" y="104279"/>
                  </a:lnTo>
                  <a:lnTo>
                    <a:pt x="212382" y="47180"/>
                  </a:lnTo>
                  <a:lnTo>
                    <a:pt x="165938" y="61239"/>
                  </a:lnTo>
                  <a:lnTo>
                    <a:pt x="121348" y="76974"/>
                  </a:lnTo>
                  <a:lnTo>
                    <a:pt x="78828" y="94437"/>
                  </a:lnTo>
                  <a:lnTo>
                    <a:pt x="38608" y="113677"/>
                  </a:lnTo>
                  <a:lnTo>
                    <a:pt x="901" y="134759"/>
                  </a:lnTo>
                  <a:lnTo>
                    <a:pt x="0" y="134759"/>
                  </a:lnTo>
                  <a:lnTo>
                    <a:pt x="25222" y="174993"/>
                  </a:lnTo>
                  <a:lnTo>
                    <a:pt x="53136" y="213245"/>
                  </a:lnTo>
                  <a:lnTo>
                    <a:pt x="83604" y="249364"/>
                  </a:lnTo>
                  <a:lnTo>
                    <a:pt x="116497" y="283235"/>
                  </a:lnTo>
                  <a:lnTo>
                    <a:pt x="151688" y="314731"/>
                  </a:lnTo>
                  <a:lnTo>
                    <a:pt x="189039" y="343700"/>
                  </a:lnTo>
                  <a:lnTo>
                    <a:pt x="228434" y="370039"/>
                  </a:lnTo>
                  <a:lnTo>
                    <a:pt x="269722" y="393611"/>
                  </a:lnTo>
                  <a:lnTo>
                    <a:pt x="312801" y="414274"/>
                  </a:lnTo>
                  <a:lnTo>
                    <a:pt x="357517" y="431901"/>
                  </a:lnTo>
                  <a:lnTo>
                    <a:pt x="403745" y="446366"/>
                  </a:lnTo>
                  <a:close/>
                </a:path>
                <a:path w="551815" h="467995">
                  <a:moveTo>
                    <a:pt x="551789" y="0"/>
                  </a:moveTo>
                  <a:lnTo>
                    <a:pt x="501611" y="1765"/>
                  </a:lnTo>
                  <a:lnTo>
                    <a:pt x="452031" y="5130"/>
                  </a:lnTo>
                  <a:lnTo>
                    <a:pt x="403186" y="10096"/>
                  </a:lnTo>
                  <a:lnTo>
                    <a:pt x="355206" y="16662"/>
                  </a:lnTo>
                  <a:lnTo>
                    <a:pt x="308229" y="24841"/>
                  </a:lnTo>
                  <a:lnTo>
                    <a:pt x="262369" y="34620"/>
                  </a:lnTo>
                  <a:lnTo>
                    <a:pt x="276326" y="98031"/>
                  </a:lnTo>
                  <a:lnTo>
                    <a:pt x="293357" y="157835"/>
                  </a:lnTo>
                  <a:lnTo>
                    <a:pt x="313258" y="213639"/>
                  </a:lnTo>
                  <a:lnTo>
                    <a:pt x="335851" y="265036"/>
                  </a:lnTo>
                  <a:lnTo>
                    <a:pt x="360908" y="311619"/>
                  </a:lnTo>
                  <a:lnTo>
                    <a:pt x="388239" y="352983"/>
                  </a:lnTo>
                  <a:lnTo>
                    <a:pt x="417626" y="388747"/>
                  </a:lnTo>
                  <a:lnTo>
                    <a:pt x="448881" y="418477"/>
                  </a:lnTo>
                  <a:lnTo>
                    <a:pt x="481799" y="441794"/>
                  </a:lnTo>
                  <a:lnTo>
                    <a:pt x="516166" y="458279"/>
                  </a:lnTo>
                  <a:lnTo>
                    <a:pt x="551789" y="467537"/>
                  </a:lnTo>
                  <a:lnTo>
                    <a:pt x="55178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629833" y="4666198"/>
              <a:ext cx="299085" cy="604520"/>
            </a:xfrm>
            <a:custGeom>
              <a:avLst/>
              <a:gdLst/>
              <a:ahLst/>
              <a:cxnLst/>
              <a:rect l="l" t="t" r="r" b="b"/>
              <a:pathLst>
                <a:path w="299084" h="604520">
                  <a:moveTo>
                    <a:pt x="80749" y="0"/>
                  </a:moveTo>
                  <a:lnTo>
                    <a:pt x="79724" y="0"/>
                  </a:lnTo>
                  <a:lnTo>
                    <a:pt x="59285" y="41240"/>
                  </a:lnTo>
                  <a:lnTo>
                    <a:pt x="41665" y="83999"/>
                  </a:lnTo>
                  <a:lnTo>
                    <a:pt x="26983" y="128161"/>
                  </a:lnTo>
                  <a:lnTo>
                    <a:pt x="15356" y="173614"/>
                  </a:lnTo>
                  <a:lnTo>
                    <a:pt x="6904" y="220241"/>
                  </a:lnTo>
                  <a:lnTo>
                    <a:pt x="1745" y="267930"/>
                  </a:lnTo>
                  <a:lnTo>
                    <a:pt x="0" y="316565"/>
                  </a:lnTo>
                  <a:lnTo>
                    <a:pt x="1900" y="367562"/>
                  </a:lnTo>
                  <a:lnTo>
                    <a:pt x="7510" y="417594"/>
                  </a:lnTo>
                  <a:lnTo>
                    <a:pt x="16694" y="466465"/>
                  </a:lnTo>
                  <a:lnTo>
                    <a:pt x="29318" y="513979"/>
                  </a:lnTo>
                  <a:lnTo>
                    <a:pt x="45246" y="559941"/>
                  </a:lnTo>
                  <a:lnTo>
                    <a:pt x="64343" y="604153"/>
                  </a:lnTo>
                  <a:lnTo>
                    <a:pt x="105031" y="581891"/>
                  </a:lnTo>
                  <a:lnTo>
                    <a:pt x="148495" y="561327"/>
                  </a:lnTo>
                  <a:lnTo>
                    <a:pt x="194493" y="542560"/>
                  </a:lnTo>
                  <a:lnTo>
                    <a:pt x="242785" y="525689"/>
                  </a:lnTo>
                  <a:lnTo>
                    <a:pt x="293133" y="510812"/>
                  </a:lnTo>
                  <a:lnTo>
                    <a:pt x="286835" y="464089"/>
                  </a:lnTo>
                  <a:lnTo>
                    <a:pt x="282350" y="416189"/>
                  </a:lnTo>
                  <a:lnTo>
                    <a:pt x="279669" y="367038"/>
                  </a:lnTo>
                  <a:lnTo>
                    <a:pt x="278778" y="316565"/>
                  </a:lnTo>
                  <a:lnTo>
                    <a:pt x="279578" y="268506"/>
                  </a:lnTo>
                  <a:lnTo>
                    <a:pt x="281985" y="221445"/>
                  </a:lnTo>
                  <a:lnTo>
                    <a:pt x="286004" y="175424"/>
                  </a:lnTo>
                  <a:lnTo>
                    <a:pt x="291640" y="130485"/>
                  </a:lnTo>
                  <a:lnTo>
                    <a:pt x="298901" y="86674"/>
                  </a:lnTo>
                  <a:lnTo>
                    <a:pt x="251296" y="72564"/>
                  </a:lnTo>
                  <a:lnTo>
                    <a:pt x="205500" y="56847"/>
                  </a:lnTo>
                  <a:lnTo>
                    <a:pt x="161691" y="39519"/>
                  </a:lnTo>
                  <a:lnTo>
                    <a:pt x="120048" y="20571"/>
                  </a:lnTo>
                  <a:lnTo>
                    <a:pt x="8074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1321971" y="4317963"/>
            <a:ext cx="640715" cy="1329690"/>
            <a:chOff x="11321971" y="4317963"/>
            <a:chExt cx="640715" cy="1329690"/>
          </a:xfrm>
        </p:grpSpPr>
        <p:sp>
          <p:nvSpPr>
            <p:cNvPr id="32" name="object 32"/>
            <p:cNvSpPr/>
            <p:nvPr/>
          </p:nvSpPr>
          <p:spPr>
            <a:xfrm>
              <a:off x="11664324" y="4666198"/>
              <a:ext cx="298450" cy="604520"/>
            </a:xfrm>
            <a:custGeom>
              <a:avLst/>
              <a:gdLst/>
              <a:ahLst/>
              <a:cxnLst/>
              <a:rect l="l" t="t" r="r" b="b"/>
              <a:pathLst>
                <a:path w="298450" h="604520">
                  <a:moveTo>
                    <a:pt x="218280" y="0"/>
                  </a:moveTo>
                  <a:lnTo>
                    <a:pt x="178475" y="20571"/>
                  </a:lnTo>
                  <a:lnTo>
                    <a:pt x="136554" y="39519"/>
                  </a:lnTo>
                  <a:lnTo>
                    <a:pt x="92707" y="56847"/>
                  </a:lnTo>
                  <a:lnTo>
                    <a:pt x="47125" y="72564"/>
                  </a:lnTo>
                  <a:lnTo>
                    <a:pt x="0" y="86674"/>
                  </a:lnTo>
                  <a:lnTo>
                    <a:pt x="6773" y="130485"/>
                  </a:lnTo>
                  <a:lnTo>
                    <a:pt x="12138" y="175424"/>
                  </a:lnTo>
                  <a:lnTo>
                    <a:pt x="16039" y="221445"/>
                  </a:lnTo>
                  <a:lnTo>
                    <a:pt x="18420" y="268506"/>
                  </a:lnTo>
                  <a:lnTo>
                    <a:pt x="19226" y="316565"/>
                  </a:lnTo>
                  <a:lnTo>
                    <a:pt x="18314" y="366100"/>
                  </a:lnTo>
                  <a:lnTo>
                    <a:pt x="15589" y="415131"/>
                  </a:lnTo>
                  <a:lnTo>
                    <a:pt x="11061" y="463440"/>
                  </a:lnTo>
                  <a:lnTo>
                    <a:pt x="4742" y="510812"/>
                  </a:lnTo>
                  <a:lnTo>
                    <a:pt x="55152" y="525689"/>
                  </a:lnTo>
                  <a:lnTo>
                    <a:pt x="103483" y="542560"/>
                  </a:lnTo>
                  <a:lnTo>
                    <a:pt x="149500" y="561327"/>
                  </a:lnTo>
                  <a:lnTo>
                    <a:pt x="192971" y="581891"/>
                  </a:lnTo>
                  <a:lnTo>
                    <a:pt x="233660" y="604153"/>
                  </a:lnTo>
                  <a:lnTo>
                    <a:pt x="252757" y="559941"/>
                  </a:lnTo>
                  <a:lnTo>
                    <a:pt x="268685" y="513979"/>
                  </a:lnTo>
                  <a:lnTo>
                    <a:pt x="281309" y="466465"/>
                  </a:lnTo>
                  <a:lnTo>
                    <a:pt x="290494" y="417594"/>
                  </a:lnTo>
                  <a:lnTo>
                    <a:pt x="296104" y="367562"/>
                  </a:lnTo>
                  <a:lnTo>
                    <a:pt x="298004" y="316565"/>
                  </a:lnTo>
                  <a:lnTo>
                    <a:pt x="296258" y="267930"/>
                  </a:lnTo>
                  <a:lnTo>
                    <a:pt x="291099" y="220241"/>
                  </a:lnTo>
                  <a:lnTo>
                    <a:pt x="282647" y="173614"/>
                  </a:lnTo>
                  <a:lnTo>
                    <a:pt x="271021" y="128161"/>
                  </a:lnTo>
                  <a:lnTo>
                    <a:pt x="256338" y="83999"/>
                  </a:lnTo>
                  <a:lnTo>
                    <a:pt x="238718" y="41240"/>
                  </a:lnTo>
                  <a:lnTo>
                    <a:pt x="218280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321971" y="5180857"/>
              <a:ext cx="552450" cy="466725"/>
            </a:xfrm>
            <a:custGeom>
              <a:avLst/>
              <a:gdLst/>
              <a:ahLst/>
              <a:cxnLst/>
              <a:rect l="l" t="t" r="r" b="b"/>
              <a:pathLst>
                <a:path w="552450" h="466725">
                  <a:moveTo>
                    <a:pt x="0" y="0"/>
                  </a:moveTo>
                  <a:lnTo>
                    <a:pt x="0" y="466577"/>
                  </a:lnTo>
                  <a:lnTo>
                    <a:pt x="34309" y="457745"/>
                  </a:lnTo>
                  <a:lnTo>
                    <a:pt x="100139" y="419262"/>
                  </a:lnTo>
                  <a:lnTo>
                    <a:pt x="131141" y="390280"/>
                  </a:lnTo>
                  <a:lnTo>
                    <a:pt x="160521" y="355249"/>
                  </a:lnTo>
                  <a:lnTo>
                    <a:pt x="188021" y="314502"/>
                  </a:lnTo>
                  <a:lnTo>
                    <a:pt x="213382" y="268374"/>
                  </a:lnTo>
                  <a:lnTo>
                    <a:pt x="236344" y="217197"/>
                  </a:lnTo>
                  <a:lnTo>
                    <a:pt x="256648" y="161306"/>
                  </a:lnTo>
                  <a:lnTo>
                    <a:pt x="274035" y="101034"/>
                  </a:lnTo>
                  <a:lnTo>
                    <a:pt x="278732" y="91502"/>
                  </a:lnTo>
                  <a:lnTo>
                    <a:pt x="286324" y="84878"/>
                  </a:lnTo>
                  <a:lnTo>
                    <a:pt x="295719" y="81525"/>
                  </a:lnTo>
                  <a:lnTo>
                    <a:pt x="440994" y="81525"/>
                  </a:lnTo>
                  <a:lnTo>
                    <a:pt x="424412" y="74787"/>
                  </a:lnTo>
                  <a:lnTo>
                    <a:pt x="377237" y="58411"/>
                  </a:lnTo>
                  <a:lnTo>
                    <a:pt x="327943" y="43933"/>
                  </a:lnTo>
                  <a:lnTo>
                    <a:pt x="276750" y="31408"/>
                  </a:lnTo>
                  <a:lnTo>
                    <a:pt x="223877" y="20891"/>
                  </a:lnTo>
                  <a:lnTo>
                    <a:pt x="169546" y="12436"/>
                  </a:lnTo>
                  <a:lnTo>
                    <a:pt x="113976" y="6100"/>
                  </a:lnTo>
                  <a:lnTo>
                    <a:pt x="57387" y="1936"/>
                  </a:lnTo>
                  <a:lnTo>
                    <a:pt x="0" y="0"/>
                  </a:lnTo>
                  <a:close/>
                </a:path>
                <a:path w="552450" h="466725">
                  <a:moveTo>
                    <a:pt x="440994" y="81525"/>
                  </a:moveTo>
                  <a:lnTo>
                    <a:pt x="295719" y="81525"/>
                  </a:lnTo>
                  <a:lnTo>
                    <a:pt x="305822" y="81801"/>
                  </a:lnTo>
                  <a:lnTo>
                    <a:pt x="314885" y="86481"/>
                  </a:lnTo>
                  <a:lnTo>
                    <a:pt x="321411" y="94046"/>
                  </a:lnTo>
                  <a:lnTo>
                    <a:pt x="324694" y="103438"/>
                  </a:lnTo>
                  <a:lnTo>
                    <a:pt x="324023" y="113599"/>
                  </a:lnTo>
                  <a:lnTo>
                    <a:pt x="308500" y="167574"/>
                  </a:lnTo>
                  <a:lnTo>
                    <a:pt x="290852" y="218326"/>
                  </a:lnTo>
                  <a:lnTo>
                    <a:pt x="271200" y="265699"/>
                  </a:lnTo>
                  <a:lnTo>
                    <a:pt x="249666" y="309535"/>
                  </a:lnTo>
                  <a:lnTo>
                    <a:pt x="226372" y="349678"/>
                  </a:lnTo>
                  <a:lnTo>
                    <a:pt x="201439" y="385969"/>
                  </a:lnTo>
                  <a:lnTo>
                    <a:pt x="174989" y="418253"/>
                  </a:lnTo>
                  <a:lnTo>
                    <a:pt x="147143" y="446371"/>
                  </a:lnTo>
                  <a:lnTo>
                    <a:pt x="193598" y="432102"/>
                  </a:lnTo>
                  <a:lnTo>
                    <a:pt x="238498" y="414595"/>
                  </a:lnTo>
                  <a:lnTo>
                    <a:pt x="281718" y="393993"/>
                  </a:lnTo>
                  <a:lnTo>
                    <a:pt x="323130" y="370436"/>
                  </a:lnTo>
                  <a:lnTo>
                    <a:pt x="362612" y="344068"/>
                  </a:lnTo>
                  <a:lnTo>
                    <a:pt x="400036" y="315029"/>
                  </a:lnTo>
                  <a:lnTo>
                    <a:pt x="435278" y="283463"/>
                  </a:lnTo>
                  <a:lnTo>
                    <a:pt x="468213" y="249510"/>
                  </a:lnTo>
                  <a:lnTo>
                    <a:pt x="498714" y="213313"/>
                  </a:lnTo>
                  <a:lnTo>
                    <a:pt x="526657" y="175014"/>
                  </a:lnTo>
                  <a:lnTo>
                    <a:pt x="551916" y="134754"/>
                  </a:lnTo>
                  <a:lnTo>
                    <a:pt x="551019" y="134754"/>
                  </a:lnTo>
                  <a:lnTo>
                    <a:pt x="511523" y="113014"/>
                  </a:lnTo>
                  <a:lnTo>
                    <a:pt x="469247" y="93006"/>
                  </a:lnTo>
                  <a:lnTo>
                    <a:pt x="440994" y="81525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321971" y="4765309"/>
              <a:ext cx="311150" cy="399415"/>
            </a:xfrm>
            <a:custGeom>
              <a:avLst/>
              <a:gdLst/>
              <a:ahLst/>
              <a:cxnLst/>
              <a:rect l="l" t="t" r="r" b="b"/>
              <a:pathLst>
                <a:path w="311150" h="399414">
                  <a:moveTo>
                    <a:pt x="292364" y="0"/>
                  </a:moveTo>
                  <a:lnTo>
                    <a:pt x="246061" y="9393"/>
                  </a:lnTo>
                  <a:lnTo>
                    <a:pt x="198621" y="17280"/>
                  </a:lnTo>
                  <a:lnTo>
                    <a:pt x="150171" y="23607"/>
                  </a:lnTo>
                  <a:lnTo>
                    <a:pt x="100834" y="28321"/>
                  </a:lnTo>
                  <a:lnTo>
                    <a:pt x="50736" y="31368"/>
                  </a:lnTo>
                  <a:lnTo>
                    <a:pt x="0" y="32695"/>
                  </a:lnTo>
                  <a:lnTo>
                    <a:pt x="0" y="363620"/>
                  </a:lnTo>
                  <a:lnTo>
                    <a:pt x="51630" y="365459"/>
                  </a:lnTo>
                  <a:lnTo>
                    <a:pt x="102520" y="369015"/>
                  </a:lnTo>
                  <a:lnTo>
                    <a:pt x="152590" y="374230"/>
                  </a:lnTo>
                  <a:lnTo>
                    <a:pt x="201764" y="381048"/>
                  </a:lnTo>
                  <a:lnTo>
                    <a:pt x="249962" y="389412"/>
                  </a:lnTo>
                  <a:lnTo>
                    <a:pt x="297106" y="399264"/>
                  </a:lnTo>
                  <a:lnTo>
                    <a:pt x="302886" y="354863"/>
                  </a:lnTo>
                  <a:lnTo>
                    <a:pt x="307104" y="309753"/>
                  </a:lnTo>
                  <a:lnTo>
                    <a:pt x="309688" y="263946"/>
                  </a:lnTo>
                  <a:lnTo>
                    <a:pt x="310565" y="217454"/>
                  </a:lnTo>
                  <a:lnTo>
                    <a:pt x="309343" y="161011"/>
                  </a:lnTo>
                  <a:lnTo>
                    <a:pt x="305790" y="105842"/>
                  </a:lnTo>
                  <a:lnTo>
                    <a:pt x="300075" y="52115"/>
                  </a:lnTo>
                  <a:lnTo>
                    <a:pt x="292364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7" name="object 37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42" name="object 42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7" name="object 47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488573" y="4282448"/>
            <a:ext cx="795655" cy="582930"/>
            <a:chOff x="9488573" y="4282448"/>
            <a:chExt cx="795655" cy="582930"/>
          </a:xfrm>
        </p:grpSpPr>
        <p:sp>
          <p:nvSpPr>
            <p:cNvPr id="50" name="object 50"/>
            <p:cNvSpPr/>
            <p:nvPr/>
          </p:nvSpPr>
          <p:spPr>
            <a:xfrm>
              <a:off x="9488573" y="4282448"/>
              <a:ext cx="549275" cy="542925"/>
            </a:xfrm>
            <a:custGeom>
              <a:avLst/>
              <a:gdLst/>
              <a:ahLst/>
              <a:cxnLst/>
              <a:rect l="l" t="t" r="r" b="b"/>
              <a:pathLst>
                <a:path w="549275" h="542925">
                  <a:moveTo>
                    <a:pt x="397082" y="0"/>
                  </a:moveTo>
                  <a:lnTo>
                    <a:pt x="348715" y="5616"/>
                  </a:lnTo>
                  <a:lnTo>
                    <a:pt x="304233" y="21598"/>
                  </a:lnTo>
                  <a:lnTo>
                    <a:pt x="264933" y="46648"/>
                  </a:lnTo>
                  <a:lnTo>
                    <a:pt x="232111" y="79468"/>
                  </a:lnTo>
                  <a:lnTo>
                    <a:pt x="207062" y="118758"/>
                  </a:lnTo>
                  <a:lnTo>
                    <a:pt x="191082" y="163220"/>
                  </a:lnTo>
                  <a:lnTo>
                    <a:pt x="185467" y="211556"/>
                  </a:lnTo>
                  <a:lnTo>
                    <a:pt x="136347" y="218230"/>
                  </a:lnTo>
                  <a:lnTo>
                    <a:pt x="92095" y="237038"/>
                  </a:lnTo>
                  <a:lnTo>
                    <a:pt x="54521" y="266160"/>
                  </a:lnTo>
                  <a:lnTo>
                    <a:pt x="25440" y="303776"/>
                  </a:lnTo>
                  <a:lnTo>
                    <a:pt x="6662" y="348067"/>
                  </a:lnTo>
                  <a:lnTo>
                    <a:pt x="0" y="397213"/>
                  </a:lnTo>
                  <a:lnTo>
                    <a:pt x="6662" y="446714"/>
                  </a:lnTo>
                  <a:lnTo>
                    <a:pt x="25440" y="491105"/>
                  </a:lnTo>
                  <a:lnTo>
                    <a:pt x="54521" y="528650"/>
                  </a:lnTo>
                  <a:lnTo>
                    <a:pt x="72285" y="542344"/>
                  </a:lnTo>
                  <a:lnTo>
                    <a:pt x="548833" y="65529"/>
                  </a:lnTo>
                  <a:lnTo>
                    <a:pt x="529910" y="46648"/>
                  </a:lnTo>
                  <a:lnTo>
                    <a:pt x="490476" y="21598"/>
                  </a:lnTo>
                  <a:lnTo>
                    <a:pt x="445774" y="5616"/>
                  </a:lnTo>
                  <a:lnTo>
                    <a:pt x="397082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560859" y="4347978"/>
              <a:ext cx="636905" cy="517525"/>
            </a:xfrm>
            <a:custGeom>
              <a:avLst/>
              <a:gdLst/>
              <a:ahLst/>
              <a:cxnLst/>
              <a:rect l="l" t="t" r="r" b="b"/>
              <a:pathLst>
                <a:path w="636904" h="517525">
                  <a:moveTo>
                    <a:pt x="476547" y="0"/>
                  </a:moveTo>
                  <a:lnTo>
                    <a:pt x="0" y="476814"/>
                  </a:lnTo>
                  <a:lnTo>
                    <a:pt x="19809" y="492086"/>
                  </a:lnTo>
                  <a:lnTo>
                    <a:pt x="64062" y="510737"/>
                  </a:lnTo>
                  <a:lnTo>
                    <a:pt x="113182" y="517339"/>
                  </a:lnTo>
                  <a:lnTo>
                    <a:pt x="295957" y="517339"/>
                  </a:lnTo>
                  <a:lnTo>
                    <a:pt x="636836" y="176348"/>
                  </a:lnTo>
                  <a:lnTo>
                    <a:pt x="630586" y="171508"/>
                  </a:lnTo>
                  <a:lnTo>
                    <a:pt x="586310" y="152700"/>
                  </a:lnTo>
                  <a:lnTo>
                    <a:pt x="537181" y="146026"/>
                  </a:lnTo>
                  <a:lnTo>
                    <a:pt x="531571" y="97690"/>
                  </a:lnTo>
                  <a:lnTo>
                    <a:pt x="515591" y="53228"/>
                  </a:lnTo>
                  <a:lnTo>
                    <a:pt x="490517" y="13938"/>
                  </a:lnTo>
                  <a:lnTo>
                    <a:pt x="47654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856816" y="4524326"/>
              <a:ext cx="427355" cy="340995"/>
            </a:xfrm>
            <a:custGeom>
              <a:avLst/>
              <a:gdLst/>
              <a:ahLst/>
              <a:cxnLst/>
              <a:rect l="l" t="t" r="r" b="b"/>
              <a:pathLst>
                <a:path w="427354" h="340995">
                  <a:moveTo>
                    <a:pt x="340879" y="0"/>
                  </a:moveTo>
                  <a:lnTo>
                    <a:pt x="0" y="340991"/>
                  </a:lnTo>
                  <a:lnTo>
                    <a:pt x="241223" y="340991"/>
                  </a:lnTo>
                  <a:lnTo>
                    <a:pt x="290352" y="334388"/>
                  </a:lnTo>
                  <a:lnTo>
                    <a:pt x="334629" y="315737"/>
                  </a:lnTo>
                  <a:lnTo>
                    <a:pt x="372233" y="286772"/>
                  </a:lnTo>
                  <a:lnTo>
                    <a:pt x="401345" y="249226"/>
                  </a:lnTo>
                  <a:lnTo>
                    <a:pt x="420147" y="204836"/>
                  </a:lnTo>
                  <a:lnTo>
                    <a:pt x="426819" y="155334"/>
                  </a:lnTo>
                  <a:lnTo>
                    <a:pt x="420147" y="106189"/>
                  </a:lnTo>
                  <a:lnTo>
                    <a:pt x="401345" y="61898"/>
                  </a:lnTo>
                  <a:lnTo>
                    <a:pt x="372233" y="24281"/>
                  </a:lnTo>
                  <a:lnTo>
                    <a:pt x="34087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5" name="object 55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58" name="object 58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544062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6655161" y="5032767"/>
            <a:ext cx="923290" cy="923925"/>
            <a:chOff x="6655161" y="5032767"/>
            <a:chExt cx="923290" cy="923925"/>
          </a:xfrm>
        </p:grpSpPr>
        <p:sp>
          <p:nvSpPr>
            <p:cNvPr id="61" name="object 61"/>
            <p:cNvSpPr/>
            <p:nvPr/>
          </p:nvSpPr>
          <p:spPr>
            <a:xfrm>
              <a:off x="665516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9424101" y="5032767"/>
            <a:ext cx="923290" cy="923925"/>
            <a:chOff x="9424101" y="5032767"/>
            <a:chExt cx="923290" cy="923925"/>
          </a:xfrm>
        </p:grpSpPr>
        <p:sp>
          <p:nvSpPr>
            <p:cNvPr id="64" name="object 64"/>
            <p:cNvSpPr/>
            <p:nvPr/>
          </p:nvSpPr>
          <p:spPr>
            <a:xfrm>
              <a:off x="942410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8" y="5430042"/>
              <a:ext cx="127930" cy="12796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9424101" y="5494473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7578142" y="4229494"/>
            <a:ext cx="1846580" cy="2628900"/>
            <a:chOff x="7578142" y="4229494"/>
            <a:chExt cx="1846580" cy="2628900"/>
          </a:xfrm>
        </p:grpSpPr>
        <p:sp>
          <p:nvSpPr>
            <p:cNvPr id="68" name="object 68"/>
            <p:cNvSpPr/>
            <p:nvPr/>
          </p:nvSpPr>
          <p:spPr>
            <a:xfrm>
              <a:off x="7800264" y="4717236"/>
              <a:ext cx="306070" cy="315595"/>
            </a:xfrm>
            <a:custGeom>
              <a:avLst/>
              <a:gdLst/>
              <a:ahLst/>
              <a:cxnLst/>
              <a:rect l="l" t="t" r="r" b="b"/>
              <a:pathLst>
                <a:path w="306070" h="315595">
                  <a:moveTo>
                    <a:pt x="305689" y="0"/>
                  </a:moveTo>
                  <a:lnTo>
                    <a:pt x="228790" y="38696"/>
                  </a:lnTo>
                  <a:lnTo>
                    <a:pt x="228790" y="0"/>
                  </a:lnTo>
                  <a:lnTo>
                    <a:pt x="152781" y="38239"/>
                  </a:lnTo>
                  <a:lnTo>
                    <a:pt x="152781" y="0"/>
                  </a:lnTo>
                  <a:lnTo>
                    <a:pt x="0" y="76923"/>
                  </a:lnTo>
                  <a:lnTo>
                    <a:pt x="0" y="315531"/>
                  </a:lnTo>
                  <a:lnTo>
                    <a:pt x="75882" y="315531"/>
                  </a:lnTo>
                  <a:lnTo>
                    <a:pt x="152781" y="315531"/>
                  </a:lnTo>
                  <a:lnTo>
                    <a:pt x="228790" y="315531"/>
                  </a:lnTo>
                  <a:lnTo>
                    <a:pt x="305689" y="315531"/>
                  </a:lnTo>
                  <a:lnTo>
                    <a:pt x="305689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105962" y="4717228"/>
              <a:ext cx="153035" cy="315595"/>
            </a:xfrm>
            <a:custGeom>
              <a:avLst/>
              <a:gdLst/>
              <a:ahLst/>
              <a:cxnLst/>
              <a:rect l="l" t="t" r="r" b="b"/>
              <a:pathLst>
                <a:path w="153034" h="315595">
                  <a:moveTo>
                    <a:pt x="152911" y="0"/>
                  </a:moveTo>
                  <a:lnTo>
                    <a:pt x="0" y="0"/>
                  </a:lnTo>
                  <a:lnTo>
                    <a:pt x="0" y="315539"/>
                  </a:lnTo>
                  <a:lnTo>
                    <a:pt x="152911" y="315539"/>
                  </a:lnTo>
                  <a:lnTo>
                    <a:pt x="152911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139532" y="4747107"/>
              <a:ext cx="85090" cy="89535"/>
            </a:xfrm>
            <a:custGeom>
              <a:avLst/>
              <a:gdLst/>
              <a:ahLst/>
              <a:cxnLst/>
              <a:rect l="l" t="t" r="r" b="b"/>
              <a:pathLst>
                <a:path w="85090" h="89535">
                  <a:moveTo>
                    <a:pt x="84734" y="56667"/>
                  </a:moveTo>
                  <a:lnTo>
                    <a:pt x="0" y="56667"/>
                  </a:lnTo>
                  <a:lnTo>
                    <a:pt x="0" y="89369"/>
                  </a:lnTo>
                  <a:lnTo>
                    <a:pt x="84734" y="89369"/>
                  </a:lnTo>
                  <a:lnTo>
                    <a:pt x="84734" y="56667"/>
                  </a:lnTo>
                  <a:close/>
                </a:path>
                <a:path w="85090" h="89535">
                  <a:moveTo>
                    <a:pt x="84734" y="0"/>
                  </a:moveTo>
                  <a:lnTo>
                    <a:pt x="0" y="0"/>
                  </a:lnTo>
                  <a:lnTo>
                    <a:pt x="0" y="31673"/>
                  </a:lnTo>
                  <a:lnTo>
                    <a:pt x="84734" y="31673"/>
                  </a:lnTo>
                  <a:lnTo>
                    <a:pt x="847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714647" y="4566190"/>
              <a:ext cx="170815" cy="466725"/>
            </a:xfrm>
            <a:custGeom>
              <a:avLst/>
              <a:gdLst/>
              <a:ahLst/>
              <a:cxnLst/>
              <a:rect l="l" t="t" r="r" b="b"/>
              <a:pathLst>
                <a:path w="170815" h="466725">
                  <a:moveTo>
                    <a:pt x="129840" y="0"/>
                  </a:moveTo>
                  <a:lnTo>
                    <a:pt x="41271" y="0"/>
                  </a:lnTo>
                  <a:lnTo>
                    <a:pt x="0" y="466577"/>
                  </a:lnTo>
                  <a:lnTo>
                    <a:pt x="170214" y="466577"/>
                  </a:lnTo>
                  <a:lnTo>
                    <a:pt x="129840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5648" y="4229494"/>
              <a:ext cx="466296" cy="296307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7578142" y="5032768"/>
              <a:ext cx="1846580" cy="1825625"/>
            </a:xfrm>
            <a:custGeom>
              <a:avLst/>
              <a:gdLst/>
              <a:ahLst/>
              <a:cxnLst/>
              <a:rect l="l" t="t" r="r" b="b"/>
              <a:pathLst>
                <a:path w="1846579" h="1825625">
                  <a:moveTo>
                    <a:pt x="0" y="0"/>
                  </a:moveTo>
                  <a:lnTo>
                    <a:pt x="1845959" y="0"/>
                  </a:lnTo>
                  <a:lnTo>
                    <a:pt x="1845959" y="1825230"/>
                  </a:lnTo>
                  <a:lnTo>
                    <a:pt x="0" y="182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578142" y="6264051"/>
              <a:ext cx="615315" cy="594360"/>
            </a:xfrm>
            <a:custGeom>
              <a:avLst/>
              <a:gdLst/>
              <a:ahLst/>
              <a:cxnLst/>
              <a:rect l="l" t="t" r="r" b="b"/>
              <a:pathLst>
                <a:path w="615315" h="594359">
                  <a:moveTo>
                    <a:pt x="0" y="0"/>
                  </a:moveTo>
                  <a:lnTo>
                    <a:pt x="615234" y="0"/>
                  </a:lnTo>
                  <a:lnTo>
                    <a:pt x="615234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808739" y="6264051"/>
              <a:ext cx="615950" cy="594360"/>
            </a:xfrm>
            <a:custGeom>
              <a:avLst/>
              <a:gdLst/>
              <a:ahLst/>
              <a:cxnLst/>
              <a:rect l="l" t="t" r="r" b="b"/>
              <a:pathLst>
                <a:path w="615950" h="594359">
                  <a:moveTo>
                    <a:pt x="0" y="0"/>
                  </a:moveTo>
                  <a:lnTo>
                    <a:pt x="615362" y="0"/>
                  </a:lnTo>
                  <a:lnTo>
                    <a:pt x="615362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578141" y="5648401"/>
              <a:ext cx="1230630" cy="1209675"/>
            </a:xfrm>
            <a:custGeom>
              <a:avLst/>
              <a:gdLst/>
              <a:ahLst/>
              <a:cxnLst/>
              <a:rect l="l" t="t" r="r" b="b"/>
              <a:pathLst>
                <a:path w="1230629" h="12096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12096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1209598"/>
                  </a:lnTo>
                  <a:lnTo>
                    <a:pt x="1230591" y="1209598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578141" y="5032768"/>
              <a:ext cx="1230630" cy="1231900"/>
            </a:xfrm>
            <a:custGeom>
              <a:avLst/>
              <a:gdLst/>
              <a:ahLst/>
              <a:cxnLst/>
              <a:rect l="l" t="t" r="r" b="b"/>
              <a:pathLst>
                <a:path w="1230629" h="1231900">
                  <a:moveTo>
                    <a:pt x="615226" y="0"/>
                  </a:moveTo>
                  <a:lnTo>
                    <a:pt x="0" y="0"/>
                  </a:lnTo>
                  <a:lnTo>
                    <a:pt x="0" y="615632"/>
                  </a:lnTo>
                  <a:lnTo>
                    <a:pt x="615226" y="615632"/>
                  </a:lnTo>
                  <a:lnTo>
                    <a:pt x="615226" y="0"/>
                  </a:lnTo>
                  <a:close/>
                </a:path>
                <a:path w="1230629" h="1231900">
                  <a:moveTo>
                    <a:pt x="1230591" y="615632"/>
                  </a:moveTo>
                  <a:lnTo>
                    <a:pt x="615226" y="615632"/>
                  </a:lnTo>
                  <a:lnTo>
                    <a:pt x="615226" y="1231290"/>
                  </a:lnTo>
                  <a:lnTo>
                    <a:pt x="1230591" y="1231290"/>
                  </a:lnTo>
                  <a:lnTo>
                    <a:pt x="1230591" y="615632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6655161" y="5956218"/>
            <a:ext cx="923290" cy="525780"/>
            <a:chOff x="6655161" y="5956218"/>
            <a:chExt cx="923290" cy="525780"/>
          </a:xfrm>
        </p:grpSpPr>
        <p:sp>
          <p:nvSpPr>
            <p:cNvPr id="79" name="object 79"/>
            <p:cNvSpPr/>
            <p:nvPr/>
          </p:nvSpPr>
          <p:spPr>
            <a:xfrm>
              <a:off x="7116587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10347081" y="5956218"/>
            <a:ext cx="923290" cy="525780"/>
            <a:chOff x="10347081" y="5956218"/>
            <a:chExt cx="923290" cy="525780"/>
          </a:xfrm>
        </p:grpSpPr>
        <p:sp>
          <p:nvSpPr>
            <p:cNvPr id="83" name="object 83"/>
            <p:cNvSpPr/>
            <p:nvPr/>
          </p:nvSpPr>
          <p:spPr>
            <a:xfrm>
              <a:off x="10808635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034708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655" y="0"/>
                  </a:moveTo>
                  <a:lnTo>
                    <a:pt x="359655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87" name="object 87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2963114" y="5956218"/>
            <a:ext cx="923290" cy="902335"/>
            <a:chOff x="2963114" y="5956218"/>
            <a:chExt cx="923290" cy="902335"/>
          </a:xfrm>
        </p:grpSpPr>
        <p:sp>
          <p:nvSpPr>
            <p:cNvPr id="92" name="object 92"/>
            <p:cNvSpPr/>
            <p:nvPr/>
          </p:nvSpPr>
          <p:spPr>
            <a:xfrm>
              <a:off x="296311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407365" y="6019710"/>
              <a:ext cx="35560" cy="141605"/>
            </a:xfrm>
            <a:custGeom>
              <a:avLst/>
              <a:gdLst/>
              <a:ahLst/>
              <a:cxnLst/>
              <a:rect l="l" t="t" r="r" b="b"/>
              <a:pathLst>
                <a:path w="35560" h="141604">
                  <a:moveTo>
                    <a:pt x="35504" y="0"/>
                  </a:moveTo>
                  <a:lnTo>
                    <a:pt x="0" y="0"/>
                  </a:lnTo>
                  <a:lnTo>
                    <a:pt x="0" y="141409"/>
                  </a:lnTo>
                  <a:lnTo>
                    <a:pt x="35504" y="141409"/>
                  </a:lnTo>
                  <a:lnTo>
                    <a:pt x="35504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059244" y="6464133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303416" y="6242883"/>
              <a:ext cx="243840" cy="601345"/>
            </a:xfrm>
            <a:custGeom>
              <a:avLst/>
              <a:gdLst/>
              <a:ahLst/>
              <a:cxnLst/>
              <a:rect l="l" t="t" r="r" b="b"/>
              <a:pathLst>
                <a:path w="243839" h="601345">
                  <a:moveTo>
                    <a:pt x="243273" y="0"/>
                  </a:moveTo>
                  <a:lnTo>
                    <a:pt x="0" y="0"/>
                  </a:lnTo>
                  <a:lnTo>
                    <a:pt x="0" y="601221"/>
                  </a:lnTo>
                  <a:lnTo>
                    <a:pt x="243273" y="601221"/>
                  </a:lnTo>
                  <a:lnTo>
                    <a:pt x="243273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372624" y="6274638"/>
              <a:ext cx="105410" cy="569595"/>
            </a:xfrm>
            <a:custGeom>
              <a:avLst/>
              <a:gdLst/>
              <a:ahLst/>
              <a:cxnLst/>
              <a:rect l="l" t="t" r="r" b="b"/>
              <a:pathLst>
                <a:path w="105410" h="569595">
                  <a:moveTo>
                    <a:pt x="34734" y="0"/>
                  </a:moveTo>
                  <a:lnTo>
                    <a:pt x="0" y="0"/>
                  </a:lnTo>
                  <a:lnTo>
                    <a:pt x="0" y="430961"/>
                  </a:lnTo>
                  <a:lnTo>
                    <a:pt x="34734" y="430961"/>
                  </a:lnTo>
                  <a:lnTo>
                    <a:pt x="34734" y="0"/>
                  </a:lnTo>
                  <a:close/>
                </a:path>
                <a:path w="105410" h="569595">
                  <a:moveTo>
                    <a:pt x="104851" y="500214"/>
                  </a:moveTo>
                  <a:lnTo>
                    <a:pt x="0" y="500214"/>
                  </a:lnTo>
                  <a:lnTo>
                    <a:pt x="0" y="569468"/>
                  </a:lnTo>
                  <a:lnTo>
                    <a:pt x="104851" y="569468"/>
                  </a:lnTo>
                  <a:lnTo>
                    <a:pt x="104851" y="500214"/>
                  </a:lnTo>
                  <a:close/>
                </a:path>
                <a:path w="105410" h="569595">
                  <a:moveTo>
                    <a:pt x="104851" y="0"/>
                  </a:moveTo>
                  <a:lnTo>
                    <a:pt x="70243" y="0"/>
                  </a:lnTo>
                  <a:lnTo>
                    <a:pt x="70243" y="430961"/>
                  </a:lnTo>
                  <a:lnTo>
                    <a:pt x="104851" y="430961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103" name="object 103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106" name="object 106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115" name="object 115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119" name="object 119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25" name="object 125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30" name="object 130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31" name="object 131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36" name="object 13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grpSp>
        <p:nvGrpSpPr>
          <p:cNvPr id="137" name="object 13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8" name="object 138"/>
            <p:cNvSpPr/>
            <p:nvPr/>
          </p:nvSpPr>
          <p:spPr>
            <a:xfrm>
              <a:off x="935736" y="3339084"/>
              <a:ext cx="9150350" cy="86995"/>
            </a:xfrm>
            <a:custGeom>
              <a:avLst/>
              <a:gdLst/>
              <a:ahLst/>
              <a:cxnLst/>
              <a:rect l="l" t="t" r="r" b="b"/>
              <a:pathLst>
                <a:path w="9150350" h="86995">
                  <a:moveTo>
                    <a:pt x="9150096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9150096" y="86867"/>
                  </a:lnTo>
                  <a:lnTo>
                    <a:pt x="9150096" y="0"/>
                  </a:lnTo>
                  <a:close/>
                </a:path>
              </a:pathLst>
            </a:custGeom>
            <a:solidFill>
              <a:srgbClr val="00AA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6690" y="405530"/>
              <a:ext cx="275792" cy="123306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1245501" y="402919"/>
              <a:ext cx="1119505" cy="107950"/>
            </a:xfrm>
            <a:custGeom>
              <a:avLst/>
              <a:gdLst/>
              <a:ahLst/>
              <a:cxnLst/>
              <a:rect l="l" t="t" r="r" b="b"/>
              <a:pathLst>
                <a:path w="1119505" h="107950">
                  <a:moveTo>
                    <a:pt x="70916" y="76085"/>
                  </a:moveTo>
                  <a:lnTo>
                    <a:pt x="68503" y="62306"/>
                  </a:lnTo>
                  <a:lnTo>
                    <a:pt x="65176" y="57708"/>
                  </a:lnTo>
                  <a:lnTo>
                    <a:pt x="61404" y="52463"/>
                  </a:lnTo>
                  <a:lnTo>
                    <a:pt x="55143" y="49263"/>
                  </a:lnTo>
                  <a:lnTo>
                    <a:pt x="55143" y="76085"/>
                  </a:lnTo>
                  <a:lnTo>
                    <a:pt x="54000" y="84074"/>
                  </a:lnTo>
                  <a:lnTo>
                    <a:pt x="49898" y="88861"/>
                  </a:lnTo>
                  <a:lnTo>
                    <a:pt x="41859" y="91198"/>
                  </a:lnTo>
                  <a:lnTo>
                    <a:pt x="28905" y="91821"/>
                  </a:lnTo>
                  <a:lnTo>
                    <a:pt x="13119" y="91821"/>
                  </a:lnTo>
                  <a:lnTo>
                    <a:pt x="13119" y="57708"/>
                  </a:lnTo>
                  <a:lnTo>
                    <a:pt x="31559" y="57708"/>
                  </a:lnTo>
                  <a:lnTo>
                    <a:pt x="41859" y="58737"/>
                  </a:lnTo>
                  <a:lnTo>
                    <a:pt x="49237" y="61976"/>
                  </a:lnTo>
                  <a:lnTo>
                    <a:pt x="53657" y="67678"/>
                  </a:lnTo>
                  <a:lnTo>
                    <a:pt x="55143" y="76085"/>
                  </a:lnTo>
                  <a:lnTo>
                    <a:pt x="55143" y="49263"/>
                  </a:lnTo>
                  <a:lnTo>
                    <a:pt x="49860" y="46558"/>
                  </a:lnTo>
                  <a:lnTo>
                    <a:pt x="34124" y="44589"/>
                  </a:lnTo>
                  <a:lnTo>
                    <a:pt x="13119" y="44589"/>
                  </a:lnTo>
                  <a:lnTo>
                    <a:pt x="13119" y="18364"/>
                  </a:lnTo>
                  <a:lnTo>
                    <a:pt x="63030" y="18364"/>
                  </a:lnTo>
                  <a:lnTo>
                    <a:pt x="63030" y="2616"/>
                  </a:lnTo>
                  <a:lnTo>
                    <a:pt x="0" y="2616"/>
                  </a:lnTo>
                  <a:lnTo>
                    <a:pt x="0" y="104940"/>
                  </a:lnTo>
                  <a:lnTo>
                    <a:pt x="36791" y="104940"/>
                  </a:lnTo>
                  <a:lnTo>
                    <a:pt x="54317" y="102273"/>
                  </a:lnTo>
                  <a:lnTo>
                    <a:pt x="64693" y="95427"/>
                  </a:lnTo>
                  <a:lnTo>
                    <a:pt x="66611" y="91821"/>
                  </a:lnTo>
                  <a:lnTo>
                    <a:pt x="69646" y="86118"/>
                  </a:lnTo>
                  <a:lnTo>
                    <a:pt x="70916" y="76085"/>
                  </a:lnTo>
                  <a:close/>
                </a:path>
                <a:path w="1119505" h="107950">
                  <a:moveTo>
                    <a:pt x="154952" y="2413"/>
                  </a:moveTo>
                  <a:lnTo>
                    <a:pt x="84035" y="2413"/>
                  </a:lnTo>
                  <a:lnTo>
                    <a:pt x="84035" y="18910"/>
                  </a:lnTo>
                  <a:lnTo>
                    <a:pt x="84035" y="44297"/>
                  </a:lnTo>
                  <a:lnTo>
                    <a:pt x="84035" y="58254"/>
                  </a:lnTo>
                  <a:lnTo>
                    <a:pt x="84035" y="91262"/>
                  </a:lnTo>
                  <a:lnTo>
                    <a:pt x="84035" y="105219"/>
                  </a:lnTo>
                  <a:lnTo>
                    <a:pt x="154952" y="105219"/>
                  </a:lnTo>
                  <a:lnTo>
                    <a:pt x="154952" y="91262"/>
                  </a:lnTo>
                  <a:lnTo>
                    <a:pt x="99822" y="91262"/>
                  </a:lnTo>
                  <a:lnTo>
                    <a:pt x="99822" y="58254"/>
                  </a:lnTo>
                  <a:lnTo>
                    <a:pt x="149720" y="58254"/>
                  </a:lnTo>
                  <a:lnTo>
                    <a:pt x="149720" y="44297"/>
                  </a:lnTo>
                  <a:lnTo>
                    <a:pt x="99822" y="44297"/>
                  </a:lnTo>
                  <a:lnTo>
                    <a:pt x="99822" y="18910"/>
                  </a:lnTo>
                  <a:lnTo>
                    <a:pt x="154952" y="18910"/>
                  </a:lnTo>
                  <a:lnTo>
                    <a:pt x="154952" y="2413"/>
                  </a:lnTo>
                  <a:close/>
                </a:path>
                <a:path w="1119505" h="107950">
                  <a:moveTo>
                    <a:pt x="244309" y="76085"/>
                  </a:moveTo>
                  <a:lnTo>
                    <a:pt x="243725" y="69811"/>
                  </a:lnTo>
                  <a:lnTo>
                    <a:pt x="241655" y="63284"/>
                  </a:lnTo>
                  <a:lnTo>
                    <a:pt x="237617" y="57264"/>
                  </a:lnTo>
                  <a:lnTo>
                    <a:pt x="231101" y="52463"/>
                  </a:lnTo>
                  <a:lnTo>
                    <a:pt x="234988" y="48031"/>
                  </a:lnTo>
                  <a:lnTo>
                    <a:pt x="238366" y="42621"/>
                  </a:lnTo>
                  <a:lnTo>
                    <a:pt x="240753" y="36233"/>
                  </a:lnTo>
                  <a:lnTo>
                    <a:pt x="241642" y="28854"/>
                  </a:lnTo>
                  <a:lnTo>
                    <a:pt x="238861" y="18110"/>
                  </a:lnTo>
                  <a:lnTo>
                    <a:pt x="236639" y="15735"/>
                  </a:lnTo>
                  <a:lnTo>
                    <a:pt x="231127" y="9829"/>
                  </a:lnTo>
                  <a:lnTo>
                    <a:pt x="219468" y="4495"/>
                  </a:lnTo>
                  <a:lnTo>
                    <a:pt x="204863" y="2616"/>
                  </a:lnTo>
                  <a:lnTo>
                    <a:pt x="189128" y="4584"/>
                  </a:lnTo>
                  <a:lnTo>
                    <a:pt x="177596" y="10490"/>
                  </a:lnTo>
                  <a:lnTo>
                    <a:pt x="170497" y="20320"/>
                  </a:lnTo>
                  <a:lnTo>
                    <a:pt x="168071" y="34099"/>
                  </a:lnTo>
                  <a:lnTo>
                    <a:pt x="168071" y="36728"/>
                  </a:lnTo>
                  <a:lnTo>
                    <a:pt x="183857" y="36728"/>
                  </a:lnTo>
                  <a:lnTo>
                    <a:pt x="183857" y="34099"/>
                  </a:lnTo>
                  <a:lnTo>
                    <a:pt x="186029" y="24587"/>
                  </a:lnTo>
                  <a:lnTo>
                    <a:pt x="191401" y="19011"/>
                  </a:lnTo>
                  <a:lnTo>
                    <a:pt x="198247" y="16395"/>
                  </a:lnTo>
                  <a:lnTo>
                    <a:pt x="204863" y="15735"/>
                  </a:lnTo>
                  <a:lnTo>
                    <a:pt x="225869" y="15735"/>
                  </a:lnTo>
                  <a:lnTo>
                    <a:pt x="225869" y="39344"/>
                  </a:lnTo>
                  <a:lnTo>
                    <a:pt x="220637" y="44589"/>
                  </a:lnTo>
                  <a:lnTo>
                    <a:pt x="196977" y="44589"/>
                  </a:lnTo>
                  <a:lnTo>
                    <a:pt x="196977" y="57708"/>
                  </a:lnTo>
                  <a:lnTo>
                    <a:pt x="207518" y="57708"/>
                  </a:lnTo>
                  <a:lnTo>
                    <a:pt x="216331" y="59105"/>
                  </a:lnTo>
                  <a:lnTo>
                    <a:pt x="222948" y="62953"/>
                  </a:lnTo>
                  <a:lnTo>
                    <a:pt x="227088" y="68783"/>
                  </a:lnTo>
                  <a:lnTo>
                    <a:pt x="228523" y="76085"/>
                  </a:lnTo>
                  <a:lnTo>
                    <a:pt x="226314" y="85585"/>
                  </a:lnTo>
                  <a:lnTo>
                    <a:pt x="220649" y="91160"/>
                  </a:lnTo>
                  <a:lnTo>
                    <a:pt x="213004" y="93789"/>
                  </a:lnTo>
                  <a:lnTo>
                    <a:pt x="204863" y="94449"/>
                  </a:lnTo>
                  <a:lnTo>
                    <a:pt x="194881" y="93014"/>
                  </a:lnTo>
                  <a:lnTo>
                    <a:pt x="188112" y="88874"/>
                  </a:lnTo>
                  <a:lnTo>
                    <a:pt x="183794" y="82270"/>
                  </a:lnTo>
                  <a:lnTo>
                    <a:pt x="181190" y="73456"/>
                  </a:lnTo>
                  <a:lnTo>
                    <a:pt x="181190" y="70827"/>
                  </a:lnTo>
                  <a:lnTo>
                    <a:pt x="165506" y="70827"/>
                  </a:lnTo>
                  <a:lnTo>
                    <a:pt x="165506" y="73456"/>
                  </a:lnTo>
                  <a:lnTo>
                    <a:pt x="168325" y="87642"/>
                  </a:lnTo>
                  <a:lnTo>
                    <a:pt x="176301" y="98374"/>
                  </a:lnTo>
                  <a:lnTo>
                    <a:pt x="188722" y="105181"/>
                  </a:lnTo>
                  <a:lnTo>
                    <a:pt x="204863" y="107556"/>
                  </a:lnTo>
                  <a:lnTo>
                    <a:pt x="222097" y="105587"/>
                  </a:lnTo>
                  <a:lnTo>
                    <a:pt x="234429" y="99695"/>
                  </a:lnTo>
                  <a:lnTo>
                    <a:pt x="238379" y="94449"/>
                  </a:lnTo>
                  <a:lnTo>
                    <a:pt x="241833" y="89852"/>
                  </a:lnTo>
                  <a:lnTo>
                    <a:pt x="244309" y="76085"/>
                  </a:lnTo>
                  <a:close/>
                </a:path>
                <a:path w="1119505" h="107950">
                  <a:moveTo>
                    <a:pt x="349351" y="55092"/>
                  </a:moveTo>
                  <a:lnTo>
                    <a:pt x="346024" y="32092"/>
                  </a:lnTo>
                  <a:lnTo>
                    <a:pt x="337058" y="15735"/>
                  </a:lnTo>
                  <a:lnTo>
                    <a:pt x="336524" y="14757"/>
                  </a:lnTo>
                  <a:lnTo>
                    <a:pt x="336232" y="14554"/>
                  </a:lnTo>
                  <a:lnTo>
                    <a:pt x="336232" y="55092"/>
                  </a:lnTo>
                  <a:lnTo>
                    <a:pt x="334213" y="68986"/>
                  </a:lnTo>
                  <a:lnTo>
                    <a:pt x="328002" y="81648"/>
                  </a:lnTo>
                  <a:lnTo>
                    <a:pt x="317347" y="90881"/>
                  </a:lnTo>
                  <a:lnTo>
                    <a:pt x="302018" y="94449"/>
                  </a:lnTo>
                  <a:lnTo>
                    <a:pt x="284949" y="89408"/>
                  </a:lnTo>
                  <a:lnTo>
                    <a:pt x="275475" y="77724"/>
                  </a:lnTo>
                  <a:lnTo>
                    <a:pt x="271411" y="64554"/>
                  </a:lnTo>
                  <a:lnTo>
                    <a:pt x="270548" y="55092"/>
                  </a:lnTo>
                  <a:lnTo>
                    <a:pt x="272148" y="41186"/>
                  </a:lnTo>
                  <a:lnTo>
                    <a:pt x="277444" y="28524"/>
                  </a:lnTo>
                  <a:lnTo>
                    <a:pt x="287147" y="19304"/>
                  </a:lnTo>
                  <a:lnTo>
                    <a:pt x="302018" y="15735"/>
                  </a:lnTo>
                  <a:lnTo>
                    <a:pt x="316230" y="18199"/>
                  </a:lnTo>
                  <a:lnTo>
                    <a:pt x="326999" y="25577"/>
                  </a:lnTo>
                  <a:lnTo>
                    <a:pt x="333844" y="37871"/>
                  </a:lnTo>
                  <a:lnTo>
                    <a:pt x="336232" y="55092"/>
                  </a:lnTo>
                  <a:lnTo>
                    <a:pt x="336232" y="14554"/>
                  </a:lnTo>
                  <a:lnTo>
                    <a:pt x="321602" y="3810"/>
                  </a:lnTo>
                  <a:lnTo>
                    <a:pt x="302018" y="0"/>
                  </a:lnTo>
                  <a:lnTo>
                    <a:pt x="282486" y="4178"/>
                  </a:lnTo>
                  <a:lnTo>
                    <a:pt x="267589" y="15735"/>
                  </a:lnTo>
                  <a:lnTo>
                    <a:pt x="258102" y="33197"/>
                  </a:lnTo>
                  <a:lnTo>
                    <a:pt x="254774" y="55092"/>
                  </a:lnTo>
                  <a:lnTo>
                    <a:pt x="258102" y="76568"/>
                  </a:lnTo>
                  <a:lnTo>
                    <a:pt x="267589" y="93129"/>
                  </a:lnTo>
                  <a:lnTo>
                    <a:pt x="282486" y="103784"/>
                  </a:lnTo>
                  <a:lnTo>
                    <a:pt x="302018" y="107556"/>
                  </a:lnTo>
                  <a:lnTo>
                    <a:pt x="321602" y="103784"/>
                  </a:lnTo>
                  <a:lnTo>
                    <a:pt x="334683" y="94449"/>
                  </a:lnTo>
                  <a:lnTo>
                    <a:pt x="336524" y="93129"/>
                  </a:lnTo>
                  <a:lnTo>
                    <a:pt x="346024" y="76568"/>
                  </a:lnTo>
                  <a:lnTo>
                    <a:pt x="349351" y="55092"/>
                  </a:lnTo>
                  <a:close/>
                </a:path>
                <a:path w="1119505" h="107950">
                  <a:moveTo>
                    <a:pt x="443852" y="2413"/>
                  </a:moveTo>
                  <a:lnTo>
                    <a:pt x="365137" y="2413"/>
                  </a:lnTo>
                  <a:lnTo>
                    <a:pt x="365137" y="18910"/>
                  </a:lnTo>
                  <a:lnTo>
                    <a:pt x="365137" y="105219"/>
                  </a:lnTo>
                  <a:lnTo>
                    <a:pt x="380822" y="105219"/>
                  </a:lnTo>
                  <a:lnTo>
                    <a:pt x="380822" y="18910"/>
                  </a:lnTo>
                  <a:lnTo>
                    <a:pt x="430733" y="18910"/>
                  </a:lnTo>
                  <a:lnTo>
                    <a:pt x="430733" y="105219"/>
                  </a:lnTo>
                  <a:lnTo>
                    <a:pt x="443852" y="105219"/>
                  </a:lnTo>
                  <a:lnTo>
                    <a:pt x="443852" y="18910"/>
                  </a:lnTo>
                  <a:lnTo>
                    <a:pt x="443852" y="2413"/>
                  </a:lnTo>
                  <a:close/>
                </a:path>
                <a:path w="1119505" h="107950">
                  <a:moveTo>
                    <a:pt x="548982" y="104940"/>
                  </a:moveTo>
                  <a:lnTo>
                    <a:pt x="537565" y="76085"/>
                  </a:lnTo>
                  <a:lnTo>
                    <a:pt x="531329" y="60337"/>
                  </a:lnTo>
                  <a:lnTo>
                    <a:pt x="517423" y="25184"/>
                  </a:lnTo>
                  <a:lnTo>
                    <a:pt x="517423" y="60337"/>
                  </a:lnTo>
                  <a:lnTo>
                    <a:pt x="488530" y="60337"/>
                  </a:lnTo>
                  <a:lnTo>
                    <a:pt x="501650" y="23609"/>
                  </a:lnTo>
                  <a:lnTo>
                    <a:pt x="517423" y="60337"/>
                  </a:lnTo>
                  <a:lnTo>
                    <a:pt x="517423" y="25184"/>
                  </a:lnTo>
                  <a:lnTo>
                    <a:pt x="516801" y="23609"/>
                  </a:lnTo>
                  <a:lnTo>
                    <a:pt x="509536" y="5245"/>
                  </a:lnTo>
                  <a:lnTo>
                    <a:pt x="509536" y="2616"/>
                  </a:lnTo>
                  <a:lnTo>
                    <a:pt x="496417" y="2616"/>
                  </a:lnTo>
                  <a:lnTo>
                    <a:pt x="457060" y="104940"/>
                  </a:lnTo>
                  <a:lnTo>
                    <a:pt x="472744" y="104940"/>
                  </a:lnTo>
                  <a:lnTo>
                    <a:pt x="483298" y="76085"/>
                  </a:lnTo>
                  <a:lnTo>
                    <a:pt x="522655" y="76085"/>
                  </a:lnTo>
                  <a:lnTo>
                    <a:pt x="533209" y="104940"/>
                  </a:lnTo>
                  <a:lnTo>
                    <a:pt x="548982" y="104940"/>
                  </a:lnTo>
                  <a:close/>
                </a:path>
                <a:path w="1119505" h="107950">
                  <a:moveTo>
                    <a:pt x="638251" y="34099"/>
                  </a:moveTo>
                  <a:lnTo>
                    <a:pt x="612051" y="2374"/>
                  </a:lnTo>
                  <a:lnTo>
                    <a:pt x="596226" y="0"/>
                  </a:lnTo>
                  <a:lnTo>
                    <a:pt x="576656" y="3810"/>
                  </a:lnTo>
                  <a:lnTo>
                    <a:pt x="561771" y="14757"/>
                  </a:lnTo>
                  <a:lnTo>
                    <a:pt x="552297" y="32092"/>
                  </a:lnTo>
                  <a:lnTo>
                    <a:pt x="548982" y="55092"/>
                  </a:lnTo>
                  <a:lnTo>
                    <a:pt x="552259" y="76568"/>
                  </a:lnTo>
                  <a:lnTo>
                    <a:pt x="561441" y="93129"/>
                  </a:lnTo>
                  <a:lnTo>
                    <a:pt x="575538" y="103784"/>
                  </a:lnTo>
                  <a:lnTo>
                    <a:pt x="593572" y="107556"/>
                  </a:lnTo>
                  <a:lnTo>
                    <a:pt x="609803" y="105143"/>
                  </a:lnTo>
                  <a:lnTo>
                    <a:pt x="622820" y="98044"/>
                  </a:lnTo>
                  <a:lnTo>
                    <a:pt x="625817" y="94449"/>
                  </a:lnTo>
                  <a:lnTo>
                    <a:pt x="632383" y="86537"/>
                  </a:lnTo>
                  <a:lnTo>
                    <a:pt x="638251" y="70827"/>
                  </a:lnTo>
                  <a:lnTo>
                    <a:pt x="638251" y="68211"/>
                  </a:lnTo>
                  <a:lnTo>
                    <a:pt x="622465" y="68211"/>
                  </a:lnTo>
                  <a:lnTo>
                    <a:pt x="622465" y="70827"/>
                  </a:lnTo>
                  <a:lnTo>
                    <a:pt x="619125" y="80048"/>
                  </a:lnTo>
                  <a:lnTo>
                    <a:pt x="613308" y="87553"/>
                  </a:lnTo>
                  <a:lnTo>
                    <a:pt x="605497" y="92595"/>
                  </a:lnTo>
                  <a:lnTo>
                    <a:pt x="596226" y="94449"/>
                  </a:lnTo>
                  <a:lnTo>
                    <a:pt x="580224" y="90144"/>
                  </a:lnTo>
                  <a:lnTo>
                    <a:pt x="570611" y="79692"/>
                  </a:lnTo>
                  <a:lnTo>
                    <a:pt x="565912" y="66776"/>
                  </a:lnTo>
                  <a:lnTo>
                    <a:pt x="564667" y="55092"/>
                  </a:lnTo>
                  <a:lnTo>
                    <a:pt x="565543" y="44513"/>
                  </a:lnTo>
                  <a:lnTo>
                    <a:pt x="569620" y="31483"/>
                  </a:lnTo>
                  <a:lnTo>
                    <a:pt x="579107" y="20408"/>
                  </a:lnTo>
                  <a:lnTo>
                    <a:pt x="596226" y="15735"/>
                  </a:lnTo>
                  <a:lnTo>
                    <a:pt x="605497" y="16764"/>
                  </a:lnTo>
                  <a:lnTo>
                    <a:pt x="613308" y="20002"/>
                  </a:lnTo>
                  <a:lnTo>
                    <a:pt x="619125" y="25692"/>
                  </a:lnTo>
                  <a:lnTo>
                    <a:pt x="622465" y="34099"/>
                  </a:lnTo>
                  <a:lnTo>
                    <a:pt x="622465" y="36728"/>
                  </a:lnTo>
                  <a:lnTo>
                    <a:pt x="638251" y="36728"/>
                  </a:lnTo>
                  <a:lnTo>
                    <a:pt x="638251" y="34099"/>
                  </a:lnTo>
                  <a:close/>
                </a:path>
                <a:path w="1119505" h="107950">
                  <a:moveTo>
                    <a:pt x="732828" y="2413"/>
                  </a:moveTo>
                  <a:lnTo>
                    <a:pt x="717054" y="2413"/>
                  </a:lnTo>
                  <a:lnTo>
                    <a:pt x="717054" y="44297"/>
                  </a:lnTo>
                  <a:lnTo>
                    <a:pt x="667143" y="44297"/>
                  </a:lnTo>
                  <a:lnTo>
                    <a:pt x="667143" y="2413"/>
                  </a:lnTo>
                  <a:lnTo>
                    <a:pt x="651370" y="2413"/>
                  </a:lnTo>
                  <a:lnTo>
                    <a:pt x="651370" y="44297"/>
                  </a:lnTo>
                  <a:lnTo>
                    <a:pt x="651370" y="58254"/>
                  </a:lnTo>
                  <a:lnTo>
                    <a:pt x="651370" y="105219"/>
                  </a:lnTo>
                  <a:lnTo>
                    <a:pt x="667143" y="105219"/>
                  </a:lnTo>
                  <a:lnTo>
                    <a:pt x="667143" y="58254"/>
                  </a:lnTo>
                  <a:lnTo>
                    <a:pt x="717054" y="58254"/>
                  </a:lnTo>
                  <a:lnTo>
                    <a:pt x="717054" y="105219"/>
                  </a:lnTo>
                  <a:lnTo>
                    <a:pt x="732828" y="105219"/>
                  </a:lnTo>
                  <a:lnTo>
                    <a:pt x="732828" y="58254"/>
                  </a:lnTo>
                  <a:lnTo>
                    <a:pt x="732828" y="44297"/>
                  </a:lnTo>
                  <a:lnTo>
                    <a:pt x="732828" y="2413"/>
                  </a:lnTo>
                  <a:close/>
                </a:path>
                <a:path w="1119505" h="107950">
                  <a:moveTo>
                    <a:pt x="840536" y="55092"/>
                  </a:moveTo>
                  <a:lnTo>
                    <a:pt x="837209" y="32092"/>
                  </a:lnTo>
                  <a:lnTo>
                    <a:pt x="828243" y="15735"/>
                  </a:lnTo>
                  <a:lnTo>
                    <a:pt x="827709" y="14757"/>
                  </a:lnTo>
                  <a:lnTo>
                    <a:pt x="824763" y="12598"/>
                  </a:lnTo>
                  <a:lnTo>
                    <a:pt x="824763" y="55092"/>
                  </a:lnTo>
                  <a:lnTo>
                    <a:pt x="823150" y="68986"/>
                  </a:lnTo>
                  <a:lnTo>
                    <a:pt x="817854" y="81648"/>
                  </a:lnTo>
                  <a:lnTo>
                    <a:pt x="808113" y="90881"/>
                  </a:lnTo>
                  <a:lnTo>
                    <a:pt x="793203" y="94449"/>
                  </a:lnTo>
                  <a:lnTo>
                    <a:pt x="776097" y="89408"/>
                  </a:lnTo>
                  <a:lnTo>
                    <a:pt x="766622" y="77724"/>
                  </a:lnTo>
                  <a:lnTo>
                    <a:pt x="762584" y="64554"/>
                  </a:lnTo>
                  <a:lnTo>
                    <a:pt x="761733" y="55092"/>
                  </a:lnTo>
                  <a:lnTo>
                    <a:pt x="763333" y="41186"/>
                  </a:lnTo>
                  <a:lnTo>
                    <a:pt x="768616" y="28524"/>
                  </a:lnTo>
                  <a:lnTo>
                    <a:pt x="778332" y="19304"/>
                  </a:lnTo>
                  <a:lnTo>
                    <a:pt x="793203" y="15735"/>
                  </a:lnTo>
                  <a:lnTo>
                    <a:pt x="806996" y="18199"/>
                  </a:lnTo>
                  <a:lnTo>
                    <a:pt x="816851" y="25577"/>
                  </a:lnTo>
                  <a:lnTo>
                    <a:pt x="822782" y="37871"/>
                  </a:lnTo>
                  <a:lnTo>
                    <a:pt x="824763" y="55092"/>
                  </a:lnTo>
                  <a:lnTo>
                    <a:pt x="824763" y="12598"/>
                  </a:lnTo>
                  <a:lnTo>
                    <a:pt x="812787" y="3810"/>
                  </a:lnTo>
                  <a:lnTo>
                    <a:pt x="793203" y="0"/>
                  </a:lnTo>
                  <a:lnTo>
                    <a:pt x="773620" y="4178"/>
                  </a:lnTo>
                  <a:lnTo>
                    <a:pt x="758736" y="15735"/>
                  </a:lnTo>
                  <a:lnTo>
                    <a:pt x="749274" y="33197"/>
                  </a:lnTo>
                  <a:lnTo>
                    <a:pt x="745947" y="55092"/>
                  </a:lnTo>
                  <a:lnTo>
                    <a:pt x="749274" y="76568"/>
                  </a:lnTo>
                  <a:lnTo>
                    <a:pt x="758736" y="93129"/>
                  </a:lnTo>
                  <a:lnTo>
                    <a:pt x="773620" y="103784"/>
                  </a:lnTo>
                  <a:lnTo>
                    <a:pt x="793203" y="107556"/>
                  </a:lnTo>
                  <a:lnTo>
                    <a:pt x="812787" y="103784"/>
                  </a:lnTo>
                  <a:lnTo>
                    <a:pt x="825868" y="94449"/>
                  </a:lnTo>
                  <a:lnTo>
                    <a:pt x="827709" y="93129"/>
                  </a:lnTo>
                  <a:lnTo>
                    <a:pt x="837209" y="76568"/>
                  </a:lnTo>
                  <a:lnTo>
                    <a:pt x="840536" y="55092"/>
                  </a:lnTo>
                  <a:close/>
                </a:path>
                <a:path w="1119505" h="107950">
                  <a:moveTo>
                    <a:pt x="942924" y="34099"/>
                  </a:moveTo>
                  <a:lnTo>
                    <a:pt x="916724" y="2374"/>
                  </a:lnTo>
                  <a:lnTo>
                    <a:pt x="900899" y="0"/>
                  </a:lnTo>
                  <a:lnTo>
                    <a:pt x="881329" y="3810"/>
                  </a:lnTo>
                  <a:lnTo>
                    <a:pt x="866444" y="14757"/>
                  </a:lnTo>
                  <a:lnTo>
                    <a:pt x="856970" y="32092"/>
                  </a:lnTo>
                  <a:lnTo>
                    <a:pt x="853655" y="55092"/>
                  </a:lnTo>
                  <a:lnTo>
                    <a:pt x="856932" y="76568"/>
                  </a:lnTo>
                  <a:lnTo>
                    <a:pt x="866114" y="93129"/>
                  </a:lnTo>
                  <a:lnTo>
                    <a:pt x="880211" y="103784"/>
                  </a:lnTo>
                  <a:lnTo>
                    <a:pt x="898245" y="107556"/>
                  </a:lnTo>
                  <a:lnTo>
                    <a:pt x="914476" y="105143"/>
                  </a:lnTo>
                  <a:lnTo>
                    <a:pt x="927493" y="98044"/>
                  </a:lnTo>
                  <a:lnTo>
                    <a:pt x="930490" y="94449"/>
                  </a:lnTo>
                  <a:lnTo>
                    <a:pt x="937056" y="86537"/>
                  </a:lnTo>
                  <a:lnTo>
                    <a:pt x="942924" y="70827"/>
                  </a:lnTo>
                  <a:lnTo>
                    <a:pt x="942924" y="68211"/>
                  </a:lnTo>
                  <a:lnTo>
                    <a:pt x="927138" y="68211"/>
                  </a:lnTo>
                  <a:lnTo>
                    <a:pt x="927138" y="70827"/>
                  </a:lnTo>
                  <a:lnTo>
                    <a:pt x="923798" y="80048"/>
                  </a:lnTo>
                  <a:lnTo>
                    <a:pt x="917981" y="87553"/>
                  </a:lnTo>
                  <a:lnTo>
                    <a:pt x="910170" y="92595"/>
                  </a:lnTo>
                  <a:lnTo>
                    <a:pt x="900899" y="94449"/>
                  </a:lnTo>
                  <a:lnTo>
                    <a:pt x="884897" y="90144"/>
                  </a:lnTo>
                  <a:lnTo>
                    <a:pt x="875284" y="79692"/>
                  </a:lnTo>
                  <a:lnTo>
                    <a:pt x="870585" y="66776"/>
                  </a:lnTo>
                  <a:lnTo>
                    <a:pt x="869340" y="55092"/>
                  </a:lnTo>
                  <a:lnTo>
                    <a:pt x="870216" y="44513"/>
                  </a:lnTo>
                  <a:lnTo>
                    <a:pt x="874293" y="31483"/>
                  </a:lnTo>
                  <a:lnTo>
                    <a:pt x="883780" y="20408"/>
                  </a:lnTo>
                  <a:lnTo>
                    <a:pt x="900899" y="15735"/>
                  </a:lnTo>
                  <a:lnTo>
                    <a:pt x="911301" y="16764"/>
                  </a:lnTo>
                  <a:lnTo>
                    <a:pt x="918972" y="20002"/>
                  </a:lnTo>
                  <a:lnTo>
                    <a:pt x="924179" y="25692"/>
                  </a:lnTo>
                  <a:lnTo>
                    <a:pt x="927138" y="34099"/>
                  </a:lnTo>
                  <a:lnTo>
                    <a:pt x="927138" y="36728"/>
                  </a:lnTo>
                  <a:lnTo>
                    <a:pt x="942924" y="36728"/>
                  </a:lnTo>
                  <a:lnTo>
                    <a:pt x="942924" y="34099"/>
                  </a:lnTo>
                  <a:close/>
                </a:path>
                <a:path w="1119505" h="107950">
                  <a:moveTo>
                    <a:pt x="1024382" y="2413"/>
                  </a:moveTo>
                  <a:lnTo>
                    <a:pt x="948156" y="2413"/>
                  </a:lnTo>
                  <a:lnTo>
                    <a:pt x="948156" y="18910"/>
                  </a:lnTo>
                  <a:lnTo>
                    <a:pt x="977049" y="18910"/>
                  </a:lnTo>
                  <a:lnTo>
                    <a:pt x="977049" y="105219"/>
                  </a:lnTo>
                  <a:lnTo>
                    <a:pt x="992822" y="105219"/>
                  </a:lnTo>
                  <a:lnTo>
                    <a:pt x="992822" y="18910"/>
                  </a:lnTo>
                  <a:lnTo>
                    <a:pt x="1024382" y="18910"/>
                  </a:lnTo>
                  <a:lnTo>
                    <a:pt x="1024382" y="2413"/>
                  </a:lnTo>
                  <a:close/>
                </a:path>
                <a:path w="1119505" h="107950">
                  <a:moveTo>
                    <a:pt x="1118882" y="2616"/>
                  </a:moveTo>
                  <a:lnTo>
                    <a:pt x="1103109" y="2616"/>
                  </a:lnTo>
                  <a:lnTo>
                    <a:pt x="1053287" y="78701"/>
                  </a:lnTo>
                  <a:lnTo>
                    <a:pt x="1053287" y="2616"/>
                  </a:lnTo>
                  <a:lnTo>
                    <a:pt x="1037501" y="2616"/>
                  </a:lnTo>
                  <a:lnTo>
                    <a:pt x="1037501" y="104940"/>
                  </a:lnTo>
                  <a:lnTo>
                    <a:pt x="1053287" y="104940"/>
                  </a:lnTo>
                  <a:lnTo>
                    <a:pt x="1103109" y="28854"/>
                  </a:lnTo>
                  <a:lnTo>
                    <a:pt x="1103109" y="104940"/>
                  </a:lnTo>
                  <a:lnTo>
                    <a:pt x="1118882" y="104940"/>
                  </a:lnTo>
                  <a:lnTo>
                    <a:pt x="1118882" y="2616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3" name="object 153"/>
          <p:cNvSpPr txBox="1">
            <a:spLocks noGrp="1"/>
          </p:cNvSpPr>
          <p:nvPr>
            <p:ph type="title"/>
          </p:nvPr>
        </p:nvSpPr>
        <p:spPr>
          <a:xfrm>
            <a:off x="9194672" y="253999"/>
            <a:ext cx="24784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ПРИВИЛЕГИИ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54" name="object 15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281427" y="0"/>
            <a:ext cx="6798564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959490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311594" y="131800"/>
                  </a:moveTo>
                  <a:lnTo>
                    <a:pt x="260540" y="130479"/>
                  </a:lnTo>
                  <a:lnTo>
                    <a:pt x="210362" y="127431"/>
                  </a:lnTo>
                  <a:lnTo>
                    <a:pt x="161086" y="122720"/>
                  </a:lnTo>
                  <a:lnTo>
                    <a:pt x="112763" y="116382"/>
                  </a:lnTo>
                  <a:lnTo>
                    <a:pt x="65468" y="108496"/>
                  </a:lnTo>
                  <a:lnTo>
                    <a:pt x="19227" y="99110"/>
                  </a:lnTo>
                  <a:lnTo>
                    <a:pt x="10972" y="151218"/>
                  </a:lnTo>
                  <a:lnTo>
                    <a:pt x="4953" y="204952"/>
                  </a:lnTo>
                  <a:lnTo>
                    <a:pt x="1257" y="260121"/>
                  </a:lnTo>
                  <a:lnTo>
                    <a:pt x="0" y="316560"/>
                  </a:lnTo>
                  <a:lnTo>
                    <a:pt x="889" y="363626"/>
                  </a:lnTo>
                  <a:lnTo>
                    <a:pt x="3505" y="409625"/>
                  </a:lnTo>
                  <a:lnTo>
                    <a:pt x="7734" y="454545"/>
                  </a:lnTo>
                  <a:lnTo>
                    <a:pt x="13462" y="498373"/>
                  </a:lnTo>
                  <a:lnTo>
                    <a:pt x="60731" y="488518"/>
                  </a:lnTo>
                  <a:lnTo>
                    <a:pt x="109156" y="480161"/>
                  </a:lnTo>
                  <a:lnTo>
                    <a:pt x="158584" y="473341"/>
                  </a:lnTo>
                  <a:lnTo>
                    <a:pt x="208889" y="468122"/>
                  </a:lnTo>
                  <a:lnTo>
                    <a:pt x="259943" y="464566"/>
                  </a:lnTo>
                  <a:lnTo>
                    <a:pt x="311594" y="462724"/>
                  </a:lnTo>
                  <a:lnTo>
                    <a:pt x="311594" y="131800"/>
                  </a:lnTo>
                  <a:close/>
                </a:path>
                <a:path w="1003300" h="604520">
                  <a:moveTo>
                    <a:pt x="1002830" y="316560"/>
                  </a:moveTo>
                  <a:lnTo>
                    <a:pt x="1001090" y="267931"/>
                  </a:lnTo>
                  <a:lnTo>
                    <a:pt x="995934" y="220243"/>
                  </a:lnTo>
                  <a:lnTo>
                    <a:pt x="987475" y="173609"/>
                  </a:lnTo>
                  <a:lnTo>
                    <a:pt x="975842" y="128155"/>
                  </a:lnTo>
                  <a:lnTo>
                    <a:pt x="961161" y="83997"/>
                  </a:lnTo>
                  <a:lnTo>
                    <a:pt x="943546" y="41236"/>
                  </a:lnTo>
                  <a:lnTo>
                    <a:pt x="923112" y="0"/>
                  </a:lnTo>
                  <a:lnTo>
                    <a:pt x="883297" y="20574"/>
                  </a:lnTo>
                  <a:lnTo>
                    <a:pt x="841387" y="39509"/>
                  </a:lnTo>
                  <a:lnTo>
                    <a:pt x="797534" y="56845"/>
                  </a:lnTo>
                  <a:lnTo>
                    <a:pt x="751954" y="72555"/>
                  </a:lnTo>
                  <a:lnTo>
                    <a:pt x="704824" y="86664"/>
                  </a:lnTo>
                  <a:lnTo>
                    <a:pt x="711606" y="130479"/>
                  </a:lnTo>
                  <a:lnTo>
                    <a:pt x="716965" y="175425"/>
                  </a:lnTo>
                  <a:lnTo>
                    <a:pt x="720864" y="221437"/>
                  </a:lnTo>
                  <a:lnTo>
                    <a:pt x="723252" y="268503"/>
                  </a:lnTo>
                  <a:lnTo>
                    <a:pt x="724052" y="316560"/>
                  </a:lnTo>
                  <a:lnTo>
                    <a:pt x="723138" y="366102"/>
                  </a:lnTo>
                  <a:lnTo>
                    <a:pt x="720420" y="415124"/>
                  </a:lnTo>
                  <a:lnTo>
                    <a:pt x="715886" y="463435"/>
                  </a:lnTo>
                  <a:lnTo>
                    <a:pt x="709574" y="510806"/>
                  </a:lnTo>
                  <a:lnTo>
                    <a:pt x="759980" y="525691"/>
                  </a:lnTo>
                  <a:lnTo>
                    <a:pt x="808316" y="542556"/>
                  </a:lnTo>
                  <a:lnTo>
                    <a:pt x="854329" y="561327"/>
                  </a:lnTo>
                  <a:lnTo>
                    <a:pt x="897801" y="581888"/>
                  </a:lnTo>
                  <a:lnTo>
                    <a:pt x="938491" y="604151"/>
                  </a:lnTo>
                  <a:lnTo>
                    <a:pt x="957580" y="559943"/>
                  </a:lnTo>
                  <a:lnTo>
                    <a:pt x="973518" y="513981"/>
                  </a:lnTo>
                  <a:lnTo>
                    <a:pt x="986142" y="466458"/>
                  </a:lnTo>
                  <a:lnTo>
                    <a:pt x="995324" y="417588"/>
                  </a:lnTo>
                  <a:lnTo>
                    <a:pt x="1000937" y="367563"/>
                  </a:lnTo>
                  <a:lnTo>
                    <a:pt x="1002830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980636" y="5180863"/>
              <a:ext cx="893444" cy="467995"/>
            </a:xfrm>
            <a:custGeom>
              <a:avLst/>
              <a:gdLst/>
              <a:ahLst/>
              <a:cxnLst/>
              <a:rect l="l" t="t" r="r" b="b"/>
              <a:pathLst>
                <a:path w="893445" h="467995">
                  <a:moveTo>
                    <a:pt x="289420" y="0"/>
                  </a:moveTo>
                  <a:lnTo>
                    <a:pt x="239242" y="1765"/>
                  </a:lnTo>
                  <a:lnTo>
                    <a:pt x="189661" y="5130"/>
                  </a:lnTo>
                  <a:lnTo>
                    <a:pt x="140817" y="10096"/>
                  </a:lnTo>
                  <a:lnTo>
                    <a:pt x="92837" y="16662"/>
                  </a:lnTo>
                  <a:lnTo>
                    <a:pt x="45859" y="24841"/>
                  </a:lnTo>
                  <a:lnTo>
                    <a:pt x="0" y="34620"/>
                  </a:lnTo>
                  <a:lnTo>
                    <a:pt x="13957" y="98031"/>
                  </a:lnTo>
                  <a:lnTo>
                    <a:pt x="30988" y="157835"/>
                  </a:lnTo>
                  <a:lnTo>
                    <a:pt x="50888" y="213639"/>
                  </a:lnTo>
                  <a:lnTo>
                    <a:pt x="73482" y="265036"/>
                  </a:lnTo>
                  <a:lnTo>
                    <a:pt x="98539" y="311619"/>
                  </a:lnTo>
                  <a:lnTo>
                    <a:pt x="125869" y="352983"/>
                  </a:lnTo>
                  <a:lnTo>
                    <a:pt x="155257" y="388747"/>
                  </a:lnTo>
                  <a:lnTo>
                    <a:pt x="186512" y="418477"/>
                  </a:lnTo>
                  <a:lnTo>
                    <a:pt x="219430" y="441794"/>
                  </a:lnTo>
                  <a:lnTo>
                    <a:pt x="253796" y="458279"/>
                  </a:lnTo>
                  <a:lnTo>
                    <a:pt x="289420" y="467537"/>
                  </a:lnTo>
                  <a:lnTo>
                    <a:pt x="289420" y="0"/>
                  </a:lnTo>
                  <a:close/>
                </a:path>
                <a:path w="893445" h="467995">
                  <a:moveTo>
                    <a:pt x="893241" y="134759"/>
                  </a:moveTo>
                  <a:lnTo>
                    <a:pt x="892352" y="134759"/>
                  </a:lnTo>
                  <a:lnTo>
                    <a:pt x="852855" y="113017"/>
                  </a:lnTo>
                  <a:lnTo>
                    <a:pt x="810577" y="93002"/>
                  </a:lnTo>
                  <a:lnTo>
                    <a:pt x="765746" y="74790"/>
                  </a:lnTo>
                  <a:lnTo>
                    <a:pt x="718566" y="58407"/>
                  </a:lnTo>
                  <a:lnTo>
                    <a:pt x="669277" y="43929"/>
                  </a:lnTo>
                  <a:lnTo>
                    <a:pt x="618083" y="31407"/>
                  </a:lnTo>
                  <a:lnTo>
                    <a:pt x="565213" y="20891"/>
                  </a:lnTo>
                  <a:lnTo>
                    <a:pt x="510870" y="12433"/>
                  </a:lnTo>
                  <a:lnTo>
                    <a:pt x="455307" y="6096"/>
                  </a:lnTo>
                  <a:lnTo>
                    <a:pt x="398716" y="1943"/>
                  </a:lnTo>
                  <a:lnTo>
                    <a:pt x="341325" y="0"/>
                  </a:lnTo>
                  <a:lnTo>
                    <a:pt x="341325" y="466572"/>
                  </a:lnTo>
                  <a:lnTo>
                    <a:pt x="409105" y="441858"/>
                  </a:lnTo>
                  <a:lnTo>
                    <a:pt x="441464" y="419265"/>
                  </a:lnTo>
                  <a:lnTo>
                    <a:pt x="472465" y="390283"/>
                  </a:lnTo>
                  <a:lnTo>
                    <a:pt x="501853" y="355244"/>
                  </a:lnTo>
                  <a:lnTo>
                    <a:pt x="529348" y="314502"/>
                  </a:lnTo>
                  <a:lnTo>
                    <a:pt x="554710" y="268376"/>
                  </a:lnTo>
                  <a:lnTo>
                    <a:pt x="577672" y="217195"/>
                  </a:lnTo>
                  <a:lnTo>
                    <a:pt x="597979" y="161302"/>
                  </a:lnTo>
                  <a:lnTo>
                    <a:pt x="615365" y="101028"/>
                  </a:lnTo>
                  <a:lnTo>
                    <a:pt x="620064" y="91503"/>
                  </a:lnTo>
                  <a:lnTo>
                    <a:pt x="627659" y="84874"/>
                  </a:lnTo>
                  <a:lnTo>
                    <a:pt x="637044" y="81521"/>
                  </a:lnTo>
                  <a:lnTo>
                    <a:pt x="647153" y="81800"/>
                  </a:lnTo>
                  <a:lnTo>
                    <a:pt x="656209" y="86487"/>
                  </a:lnTo>
                  <a:lnTo>
                    <a:pt x="662736" y="94043"/>
                  </a:lnTo>
                  <a:lnTo>
                    <a:pt x="666026" y="103441"/>
                  </a:lnTo>
                  <a:lnTo>
                    <a:pt x="665353" y="113601"/>
                  </a:lnTo>
                  <a:lnTo>
                    <a:pt x="649833" y="167576"/>
                  </a:lnTo>
                  <a:lnTo>
                    <a:pt x="632180" y="218325"/>
                  </a:lnTo>
                  <a:lnTo>
                    <a:pt x="612533" y="265696"/>
                  </a:lnTo>
                  <a:lnTo>
                    <a:pt x="590994" y="309537"/>
                  </a:lnTo>
                  <a:lnTo>
                    <a:pt x="567702" y="349681"/>
                  </a:lnTo>
                  <a:lnTo>
                    <a:pt x="542772" y="385965"/>
                  </a:lnTo>
                  <a:lnTo>
                    <a:pt x="516318" y="418249"/>
                  </a:lnTo>
                  <a:lnTo>
                    <a:pt x="488467" y="446366"/>
                  </a:lnTo>
                  <a:lnTo>
                    <a:pt x="534924" y="432104"/>
                  </a:lnTo>
                  <a:lnTo>
                    <a:pt x="579831" y="414591"/>
                  </a:lnTo>
                  <a:lnTo>
                    <a:pt x="623049" y="393992"/>
                  </a:lnTo>
                  <a:lnTo>
                    <a:pt x="664464" y="370433"/>
                  </a:lnTo>
                  <a:lnTo>
                    <a:pt x="703948" y="344068"/>
                  </a:lnTo>
                  <a:lnTo>
                    <a:pt x="741362" y="315036"/>
                  </a:lnTo>
                  <a:lnTo>
                    <a:pt x="776605" y="283464"/>
                  </a:lnTo>
                  <a:lnTo>
                    <a:pt x="809548" y="249516"/>
                  </a:lnTo>
                  <a:lnTo>
                    <a:pt x="840041" y="213309"/>
                  </a:lnTo>
                  <a:lnTo>
                    <a:pt x="867981" y="175018"/>
                  </a:lnTo>
                  <a:lnTo>
                    <a:pt x="893241" y="134759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718273" y="5228041"/>
              <a:ext cx="403860" cy="399415"/>
            </a:xfrm>
            <a:custGeom>
              <a:avLst/>
              <a:gdLst/>
              <a:ahLst/>
              <a:cxnLst/>
              <a:rect l="l" t="t" r="r" b="b"/>
              <a:pathLst>
                <a:path w="403859" h="399414">
                  <a:moveTo>
                    <a:pt x="212384" y="0"/>
                  </a:moveTo>
                  <a:lnTo>
                    <a:pt x="165940" y="14055"/>
                  </a:lnTo>
                  <a:lnTo>
                    <a:pt x="121347" y="29791"/>
                  </a:lnTo>
                  <a:lnTo>
                    <a:pt x="78828" y="47256"/>
                  </a:lnTo>
                  <a:lnTo>
                    <a:pt x="38604" y="66499"/>
                  </a:lnTo>
                  <a:lnTo>
                    <a:pt x="897" y="87571"/>
                  </a:lnTo>
                  <a:lnTo>
                    <a:pt x="0" y="87571"/>
                  </a:lnTo>
                  <a:lnTo>
                    <a:pt x="25226" y="127810"/>
                  </a:lnTo>
                  <a:lnTo>
                    <a:pt x="53138" y="166057"/>
                  </a:lnTo>
                  <a:lnTo>
                    <a:pt x="83606" y="202181"/>
                  </a:lnTo>
                  <a:lnTo>
                    <a:pt x="116499" y="236053"/>
                  </a:lnTo>
                  <a:lnTo>
                    <a:pt x="151688" y="267543"/>
                  </a:lnTo>
                  <a:lnTo>
                    <a:pt x="189042" y="296520"/>
                  </a:lnTo>
                  <a:lnTo>
                    <a:pt x="228432" y="322856"/>
                  </a:lnTo>
                  <a:lnTo>
                    <a:pt x="269727" y="346421"/>
                  </a:lnTo>
                  <a:lnTo>
                    <a:pt x="312798" y="367084"/>
                  </a:lnTo>
                  <a:lnTo>
                    <a:pt x="357515" y="384716"/>
                  </a:lnTo>
                  <a:lnTo>
                    <a:pt x="403747" y="399187"/>
                  </a:lnTo>
                  <a:lnTo>
                    <a:pt x="374765" y="369735"/>
                  </a:lnTo>
                  <a:lnTo>
                    <a:pt x="347452" y="336017"/>
                  </a:lnTo>
                  <a:lnTo>
                    <a:pt x="321920" y="298264"/>
                  </a:lnTo>
                  <a:lnTo>
                    <a:pt x="298280" y="256708"/>
                  </a:lnTo>
                  <a:lnTo>
                    <a:pt x="276645" y="211582"/>
                  </a:lnTo>
                  <a:lnTo>
                    <a:pt x="257126" y="163116"/>
                  </a:lnTo>
                  <a:lnTo>
                    <a:pt x="239835" y="111542"/>
                  </a:lnTo>
                  <a:lnTo>
                    <a:pt x="224883" y="57093"/>
                  </a:lnTo>
                  <a:lnTo>
                    <a:pt x="21238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629824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298907" y="86664"/>
                  </a:moveTo>
                  <a:lnTo>
                    <a:pt x="251294" y="72555"/>
                  </a:lnTo>
                  <a:lnTo>
                    <a:pt x="205498" y="56845"/>
                  </a:lnTo>
                  <a:lnTo>
                    <a:pt x="161696" y="39509"/>
                  </a:lnTo>
                  <a:lnTo>
                    <a:pt x="120053" y="20574"/>
                  </a:lnTo>
                  <a:lnTo>
                    <a:pt x="80746" y="0"/>
                  </a:lnTo>
                  <a:lnTo>
                    <a:pt x="79730" y="0"/>
                  </a:lnTo>
                  <a:lnTo>
                    <a:pt x="59283" y="41236"/>
                  </a:lnTo>
                  <a:lnTo>
                    <a:pt x="41668" y="83997"/>
                  </a:lnTo>
                  <a:lnTo>
                    <a:pt x="26987" y="128155"/>
                  </a:lnTo>
                  <a:lnTo>
                    <a:pt x="15354" y="173609"/>
                  </a:lnTo>
                  <a:lnTo>
                    <a:pt x="6908" y="220243"/>
                  </a:lnTo>
                  <a:lnTo>
                    <a:pt x="1752" y="267931"/>
                  </a:lnTo>
                  <a:lnTo>
                    <a:pt x="0" y="316560"/>
                  </a:lnTo>
                  <a:lnTo>
                    <a:pt x="1905" y="367563"/>
                  </a:lnTo>
                  <a:lnTo>
                    <a:pt x="7518" y="417588"/>
                  </a:lnTo>
                  <a:lnTo>
                    <a:pt x="16700" y="466458"/>
                  </a:lnTo>
                  <a:lnTo>
                    <a:pt x="29324" y="513981"/>
                  </a:lnTo>
                  <a:lnTo>
                    <a:pt x="45250" y="559943"/>
                  </a:lnTo>
                  <a:lnTo>
                    <a:pt x="64350" y="604151"/>
                  </a:lnTo>
                  <a:lnTo>
                    <a:pt x="105029" y="581888"/>
                  </a:lnTo>
                  <a:lnTo>
                    <a:pt x="148501" y="561327"/>
                  </a:lnTo>
                  <a:lnTo>
                    <a:pt x="194500" y="542556"/>
                  </a:lnTo>
                  <a:lnTo>
                    <a:pt x="242785" y="525691"/>
                  </a:lnTo>
                  <a:lnTo>
                    <a:pt x="293141" y="510806"/>
                  </a:lnTo>
                  <a:lnTo>
                    <a:pt x="286842" y="464083"/>
                  </a:lnTo>
                  <a:lnTo>
                    <a:pt x="282359" y="416191"/>
                  </a:lnTo>
                  <a:lnTo>
                    <a:pt x="279666" y="367030"/>
                  </a:lnTo>
                  <a:lnTo>
                    <a:pt x="278777" y="316560"/>
                  </a:lnTo>
                  <a:lnTo>
                    <a:pt x="279577" y="268503"/>
                  </a:lnTo>
                  <a:lnTo>
                    <a:pt x="281990" y="221437"/>
                  </a:lnTo>
                  <a:lnTo>
                    <a:pt x="286004" y="175425"/>
                  </a:lnTo>
                  <a:lnTo>
                    <a:pt x="291642" y="130479"/>
                  </a:lnTo>
                  <a:lnTo>
                    <a:pt x="298907" y="86664"/>
                  </a:lnTo>
                  <a:close/>
                </a:path>
                <a:path w="1003300" h="604520">
                  <a:moveTo>
                    <a:pt x="1002703" y="316560"/>
                  </a:moveTo>
                  <a:lnTo>
                    <a:pt x="1001483" y="260121"/>
                  </a:lnTo>
                  <a:lnTo>
                    <a:pt x="997927" y="204952"/>
                  </a:lnTo>
                  <a:lnTo>
                    <a:pt x="992212" y="151218"/>
                  </a:lnTo>
                  <a:lnTo>
                    <a:pt x="984504" y="99110"/>
                  </a:lnTo>
                  <a:lnTo>
                    <a:pt x="938199" y="108496"/>
                  </a:lnTo>
                  <a:lnTo>
                    <a:pt x="890765" y="116382"/>
                  </a:lnTo>
                  <a:lnTo>
                    <a:pt x="842314" y="122720"/>
                  </a:lnTo>
                  <a:lnTo>
                    <a:pt x="792975" y="127431"/>
                  </a:lnTo>
                  <a:lnTo>
                    <a:pt x="742873" y="130479"/>
                  </a:lnTo>
                  <a:lnTo>
                    <a:pt x="692137" y="131800"/>
                  </a:lnTo>
                  <a:lnTo>
                    <a:pt x="692137" y="462724"/>
                  </a:lnTo>
                  <a:lnTo>
                    <a:pt x="743775" y="464566"/>
                  </a:lnTo>
                  <a:lnTo>
                    <a:pt x="794664" y="468122"/>
                  </a:lnTo>
                  <a:lnTo>
                    <a:pt x="844727" y="473341"/>
                  </a:lnTo>
                  <a:lnTo>
                    <a:pt x="893902" y="480161"/>
                  </a:lnTo>
                  <a:lnTo>
                    <a:pt x="942098" y="488518"/>
                  </a:lnTo>
                  <a:lnTo>
                    <a:pt x="989253" y="498373"/>
                  </a:lnTo>
                  <a:lnTo>
                    <a:pt x="995032" y="453974"/>
                  </a:lnTo>
                  <a:lnTo>
                    <a:pt x="999248" y="408863"/>
                  </a:lnTo>
                  <a:lnTo>
                    <a:pt x="1001826" y="363054"/>
                  </a:lnTo>
                  <a:lnTo>
                    <a:pt x="1002703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3" name="object 33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38" name="object 38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3" name="object 43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9488573" y="4282448"/>
            <a:ext cx="795655" cy="582930"/>
            <a:chOff x="9488573" y="4282448"/>
            <a:chExt cx="795655" cy="582930"/>
          </a:xfrm>
        </p:grpSpPr>
        <p:sp>
          <p:nvSpPr>
            <p:cNvPr id="46" name="object 46"/>
            <p:cNvSpPr/>
            <p:nvPr/>
          </p:nvSpPr>
          <p:spPr>
            <a:xfrm>
              <a:off x="9488573" y="4282448"/>
              <a:ext cx="549275" cy="542925"/>
            </a:xfrm>
            <a:custGeom>
              <a:avLst/>
              <a:gdLst/>
              <a:ahLst/>
              <a:cxnLst/>
              <a:rect l="l" t="t" r="r" b="b"/>
              <a:pathLst>
                <a:path w="549275" h="542925">
                  <a:moveTo>
                    <a:pt x="397082" y="0"/>
                  </a:moveTo>
                  <a:lnTo>
                    <a:pt x="348715" y="5616"/>
                  </a:lnTo>
                  <a:lnTo>
                    <a:pt x="304233" y="21598"/>
                  </a:lnTo>
                  <a:lnTo>
                    <a:pt x="264933" y="46648"/>
                  </a:lnTo>
                  <a:lnTo>
                    <a:pt x="232111" y="79468"/>
                  </a:lnTo>
                  <a:lnTo>
                    <a:pt x="207062" y="118758"/>
                  </a:lnTo>
                  <a:lnTo>
                    <a:pt x="191082" y="163220"/>
                  </a:lnTo>
                  <a:lnTo>
                    <a:pt x="185467" y="211556"/>
                  </a:lnTo>
                  <a:lnTo>
                    <a:pt x="136347" y="218230"/>
                  </a:lnTo>
                  <a:lnTo>
                    <a:pt x="92095" y="237038"/>
                  </a:lnTo>
                  <a:lnTo>
                    <a:pt x="54521" y="266160"/>
                  </a:lnTo>
                  <a:lnTo>
                    <a:pt x="25440" y="303776"/>
                  </a:lnTo>
                  <a:lnTo>
                    <a:pt x="6662" y="348067"/>
                  </a:lnTo>
                  <a:lnTo>
                    <a:pt x="0" y="397213"/>
                  </a:lnTo>
                  <a:lnTo>
                    <a:pt x="6662" y="446714"/>
                  </a:lnTo>
                  <a:lnTo>
                    <a:pt x="25440" y="491105"/>
                  </a:lnTo>
                  <a:lnTo>
                    <a:pt x="54521" y="528650"/>
                  </a:lnTo>
                  <a:lnTo>
                    <a:pt x="72285" y="542344"/>
                  </a:lnTo>
                  <a:lnTo>
                    <a:pt x="548833" y="65529"/>
                  </a:lnTo>
                  <a:lnTo>
                    <a:pt x="529910" y="46648"/>
                  </a:lnTo>
                  <a:lnTo>
                    <a:pt x="490476" y="21598"/>
                  </a:lnTo>
                  <a:lnTo>
                    <a:pt x="445774" y="5616"/>
                  </a:lnTo>
                  <a:lnTo>
                    <a:pt x="397082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560859" y="4347978"/>
              <a:ext cx="636905" cy="517525"/>
            </a:xfrm>
            <a:custGeom>
              <a:avLst/>
              <a:gdLst/>
              <a:ahLst/>
              <a:cxnLst/>
              <a:rect l="l" t="t" r="r" b="b"/>
              <a:pathLst>
                <a:path w="636904" h="517525">
                  <a:moveTo>
                    <a:pt x="476547" y="0"/>
                  </a:moveTo>
                  <a:lnTo>
                    <a:pt x="0" y="476814"/>
                  </a:lnTo>
                  <a:lnTo>
                    <a:pt x="19809" y="492086"/>
                  </a:lnTo>
                  <a:lnTo>
                    <a:pt x="64062" y="510737"/>
                  </a:lnTo>
                  <a:lnTo>
                    <a:pt x="113182" y="517339"/>
                  </a:lnTo>
                  <a:lnTo>
                    <a:pt x="295957" y="517339"/>
                  </a:lnTo>
                  <a:lnTo>
                    <a:pt x="636836" y="176348"/>
                  </a:lnTo>
                  <a:lnTo>
                    <a:pt x="630586" y="171508"/>
                  </a:lnTo>
                  <a:lnTo>
                    <a:pt x="586310" y="152700"/>
                  </a:lnTo>
                  <a:lnTo>
                    <a:pt x="537181" y="146026"/>
                  </a:lnTo>
                  <a:lnTo>
                    <a:pt x="531571" y="97690"/>
                  </a:lnTo>
                  <a:lnTo>
                    <a:pt x="515591" y="53228"/>
                  </a:lnTo>
                  <a:lnTo>
                    <a:pt x="490517" y="13938"/>
                  </a:lnTo>
                  <a:lnTo>
                    <a:pt x="47654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856816" y="4524326"/>
              <a:ext cx="427355" cy="340995"/>
            </a:xfrm>
            <a:custGeom>
              <a:avLst/>
              <a:gdLst/>
              <a:ahLst/>
              <a:cxnLst/>
              <a:rect l="l" t="t" r="r" b="b"/>
              <a:pathLst>
                <a:path w="427354" h="340995">
                  <a:moveTo>
                    <a:pt x="340879" y="0"/>
                  </a:moveTo>
                  <a:lnTo>
                    <a:pt x="0" y="340991"/>
                  </a:lnTo>
                  <a:lnTo>
                    <a:pt x="241223" y="340991"/>
                  </a:lnTo>
                  <a:lnTo>
                    <a:pt x="290352" y="334388"/>
                  </a:lnTo>
                  <a:lnTo>
                    <a:pt x="334629" y="315737"/>
                  </a:lnTo>
                  <a:lnTo>
                    <a:pt x="372233" y="286772"/>
                  </a:lnTo>
                  <a:lnTo>
                    <a:pt x="401345" y="249226"/>
                  </a:lnTo>
                  <a:lnTo>
                    <a:pt x="420147" y="204836"/>
                  </a:lnTo>
                  <a:lnTo>
                    <a:pt x="426819" y="155334"/>
                  </a:lnTo>
                  <a:lnTo>
                    <a:pt x="420147" y="106189"/>
                  </a:lnTo>
                  <a:lnTo>
                    <a:pt x="401345" y="61898"/>
                  </a:lnTo>
                  <a:lnTo>
                    <a:pt x="372233" y="24281"/>
                  </a:lnTo>
                  <a:lnTo>
                    <a:pt x="34087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1" name="object 51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54" name="object 54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544062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6655161" y="5032767"/>
            <a:ext cx="923290" cy="923925"/>
            <a:chOff x="6655161" y="5032767"/>
            <a:chExt cx="923290" cy="923925"/>
          </a:xfrm>
        </p:grpSpPr>
        <p:sp>
          <p:nvSpPr>
            <p:cNvPr id="57" name="object 57"/>
            <p:cNvSpPr/>
            <p:nvPr/>
          </p:nvSpPr>
          <p:spPr>
            <a:xfrm>
              <a:off x="665516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9424101" y="5032767"/>
            <a:ext cx="923290" cy="923925"/>
            <a:chOff x="9424101" y="5032767"/>
            <a:chExt cx="923290" cy="923925"/>
          </a:xfrm>
        </p:grpSpPr>
        <p:sp>
          <p:nvSpPr>
            <p:cNvPr id="60" name="object 60"/>
            <p:cNvSpPr/>
            <p:nvPr/>
          </p:nvSpPr>
          <p:spPr>
            <a:xfrm>
              <a:off x="942410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8" y="5430042"/>
              <a:ext cx="127930" cy="12796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424101" y="5494473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7578142" y="4229494"/>
            <a:ext cx="1846580" cy="2628900"/>
            <a:chOff x="7578142" y="4229494"/>
            <a:chExt cx="1846580" cy="2628900"/>
          </a:xfrm>
        </p:grpSpPr>
        <p:sp>
          <p:nvSpPr>
            <p:cNvPr id="64" name="object 64"/>
            <p:cNvSpPr/>
            <p:nvPr/>
          </p:nvSpPr>
          <p:spPr>
            <a:xfrm>
              <a:off x="7800264" y="4717236"/>
              <a:ext cx="306070" cy="315595"/>
            </a:xfrm>
            <a:custGeom>
              <a:avLst/>
              <a:gdLst/>
              <a:ahLst/>
              <a:cxnLst/>
              <a:rect l="l" t="t" r="r" b="b"/>
              <a:pathLst>
                <a:path w="306070" h="315595">
                  <a:moveTo>
                    <a:pt x="305689" y="0"/>
                  </a:moveTo>
                  <a:lnTo>
                    <a:pt x="228790" y="38696"/>
                  </a:lnTo>
                  <a:lnTo>
                    <a:pt x="228790" y="0"/>
                  </a:lnTo>
                  <a:lnTo>
                    <a:pt x="152781" y="38239"/>
                  </a:lnTo>
                  <a:lnTo>
                    <a:pt x="152781" y="0"/>
                  </a:lnTo>
                  <a:lnTo>
                    <a:pt x="0" y="76923"/>
                  </a:lnTo>
                  <a:lnTo>
                    <a:pt x="0" y="315531"/>
                  </a:lnTo>
                  <a:lnTo>
                    <a:pt x="75882" y="315531"/>
                  </a:lnTo>
                  <a:lnTo>
                    <a:pt x="152781" y="315531"/>
                  </a:lnTo>
                  <a:lnTo>
                    <a:pt x="228790" y="315531"/>
                  </a:lnTo>
                  <a:lnTo>
                    <a:pt x="305689" y="315531"/>
                  </a:lnTo>
                  <a:lnTo>
                    <a:pt x="305689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105962" y="4717228"/>
              <a:ext cx="153035" cy="315595"/>
            </a:xfrm>
            <a:custGeom>
              <a:avLst/>
              <a:gdLst/>
              <a:ahLst/>
              <a:cxnLst/>
              <a:rect l="l" t="t" r="r" b="b"/>
              <a:pathLst>
                <a:path w="153034" h="315595">
                  <a:moveTo>
                    <a:pt x="152911" y="0"/>
                  </a:moveTo>
                  <a:lnTo>
                    <a:pt x="0" y="0"/>
                  </a:lnTo>
                  <a:lnTo>
                    <a:pt x="0" y="315539"/>
                  </a:lnTo>
                  <a:lnTo>
                    <a:pt x="152911" y="315539"/>
                  </a:lnTo>
                  <a:lnTo>
                    <a:pt x="152911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139543" y="4803774"/>
              <a:ext cx="85090" cy="33020"/>
            </a:xfrm>
            <a:custGeom>
              <a:avLst/>
              <a:gdLst/>
              <a:ahLst/>
              <a:cxnLst/>
              <a:rect l="l" t="t" r="r" b="b"/>
              <a:pathLst>
                <a:path w="85090" h="33020">
                  <a:moveTo>
                    <a:pt x="84722" y="0"/>
                  </a:moveTo>
                  <a:lnTo>
                    <a:pt x="0" y="0"/>
                  </a:lnTo>
                  <a:lnTo>
                    <a:pt x="0" y="32695"/>
                  </a:lnTo>
                  <a:lnTo>
                    <a:pt x="84722" y="32695"/>
                  </a:lnTo>
                  <a:lnTo>
                    <a:pt x="847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714647" y="4566190"/>
              <a:ext cx="170815" cy="466725"/>
            </a:xfrm>
            <a:custGeom>
              <a:avLst/>
              <a:gdLst/>
              <a:ahLst/>
              <a:cxnLst/>
              <a:rect l="l" t="t" r="r" b="b"/>
              <a:pathLst>
                <a:path w="170815" h="466725">
                  <a:moveTo>
                    <a:pt x="129840" y="0"/>
                  </a:moveTo>
                  <a:lnTo>
                    <a:pt x="41271" y="0"/>
                  </a:lnTo>
                  <a:lnTo>
                    <a:pt x="0" y="466577"/>
                  </a:lnTo>
                  <a:lnTo>
                    <a:pt x="170214" y="466577"/>
                  </a:lnTo>
                  <a:lnTo>
                    <a:pt x="129840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5648" y="4229494"/>
              <a:ext cx="466296" cy="29630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578142" y="5032768"/>
              <a:ext cx="1846580" cy="1825625"/>
            </a:xfrm>
            <a:custGeom>
              <a:avLst/>
              <a:gdLst/>
              <a:ahLst/>
              <a:cxnLst/>
              <a:rect l="l" t="t" r="r" b="b"/>
              <a:pathLst>
                <a:path w="1846579" h="1825625">
                  <a:moveTo>
                    <a:pt x="0" y="0"/>
                  </a:moveTo>
                  <a:lnTo>
                    <a:pt x="1845959" y="0"/>
                  </a:lnTo>
                  <a:lnTo>
                    <a:pt x="1845959" y="1825230"/>
                  </a:lnTo>
                  <a:lnTo>
                    <a:pt x="0" y="182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578142" y="6264051"/>
              <a:ext cx="615315" cy="594360"/>
            </a:xfrm>
            <a:custGeom>
              <a:avLst/>
              <a:gdLst/>
              <a:ahLst/>
              <a:cxnLst/>
              <a:rect l="l" t="t" r="r" b="b"/>
              <a:pathLst>
                <a:path w="615315" h="594359">
                  <a:moveTo>
                    <a:pt x="0" y="0"/>
                  </a:moveTo>
                  <a:lnTo>
                    <a:pt x="615234" y="0"/>
                  </a:lnTo>
                  <a:lnTo>
                    <a:pt x="615234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808739" y="6264051"/>
              <a:ext cx="615950" cy="594360"/>
            </a:xfrm>
            <a:custGeom>
              <a:avLst/>
              <a:gdLst/>
              <a:ahLst/>
              <a:cxnLst/>
              <a:rect l="l" t="t" r="r" b="b"/>
              <a:pathLst>
                <a:path w="615950" h="594359">
                  <a:moveTo>
                    <a:pt x="0" y="0"/>
                  </a:moveTo>
                  <a:lnTo>
                    <a:pt x="615362" y="0"/>
                  </a:lnTo>
                  <a:lnTo>
                    <a:pt x="615362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578141" y="5648401"/>
              <a:ext cx="1230630" cy="1209675"/>
            </a:xfrm>
            <a:custGeom>
              <a:avLst/>
              <a:gdLst/>
              <a:ahLst/>
              <a:cxnLst/>
              <a:rect l="l" t="t" r="r" b="b"/>
              <a:pathLst>
                <a:path w="1230629" h="12096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12096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1209598"/>
                  </a:lnTo>
                  <a:lnTo>
                    <a:pt x="1230591" y="1209598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578141" y="5032768"/>
              <a:ext cx="1230630" cy="1231900"/>
            </a:xfrm>
            <a:custGeom>
              <a:avLst/>
              <a:gdLst/>
              <a:ahLst/>
              <a:cxnLst/>
              <a:rect l="l" t="t" r="r" b="b"/>
              <a:pathLst>
                <a:path w="1230629" h="1231900">
                  <a:moveTo>
                    <a:pt x="615226" y="0"/>
                  </a:moveTo>
                  <a:lnTo>
                    <a:pt x="0" y="0"/>
                  </a:lnTo>
                  <a:lnTo>
                    <a:pt x="0" y="615632"/>
                  </a:lnTo>
                  <a:lnTo>
                    <a:pt x="615226" y="615632"/>
                  </a:lnTo>
                  <a:lnTo>
                    <a:pt x="615226" y="0"/>
                  </a:lnTo>
                  <a:close/>
                </a:path>
                <a:path w="1230629" h="1231900">
                  <a:moveTo>
                    <a:pt x="1230591" y="615632"/>
                  </a:moveTo>
                  <a:lnTo>
                    <a:pt x="615226" y="615632"/>
                  </a:lnTo>
                  <a:lnTo>
                    <a:pt x="615226" y="1231290"/>
                  </a:lnTo>
                  <a:lnTo>
                    <a:pt x="1230591" y="1231290"/>
                  </a:lnTo>
                  <a:lnTo>
                    <a:pt x="1230591" y="615632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6655161" y="5956218"/>
            <a:ext cx="923290" cy="525780"/>
            <a:chOff x="6655161" y="5956218"/>
            <a:chExt cx="923290" cy="525780"/>
          </a:xfrm>
        </p:grpSpPr>
        <p:sp>
          <p:nvSpPr>
            <p:cNvPr id="75" name="object 75"/>
            <p:cNvSpPr/>
            <p:nvPr/>
          </p:nvSpPr>
          <p:spPr>
            <a:xfrm>
              <a:off x="7116587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10347081" y="5956218"/>
            <a:ext cx="923290" cy="525780"/>
            <a:chOff x="10347081" y="5956218"/>
            <a:chExt cx="923290" cy="525780"/>
          </a:xfrm>
        </p:grpSpPr>
        <p:sp>
          <p:nvSpPr>
            <p:cNvPr id="79" name="object 79"/>
            <p:cNvSpPr/>
            <p:nvPr/>
          </p:nvSpPr>
          <p:spPr>
            <a:xfrm>
              <a:off x="10808635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1034708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655" y="0"/>
                  </a:moveTo>
                  <a:lnTo>
                    <a:pt x="359655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83" name="object 83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2963114" y="5956218"/>
            <a:ext cx="923290" cy="902335"/>
            <a:chOff x="2963114" y="5956218"/>
            <a:chExt cx="923290" cy="902335"/>
          </a:xfrm>
        </p:grpSpPr>
        <p:sp>
          <p:nvSpPr>
            <p:cNvPr id="88" name="object 88"/>
            <p:cNvSpPr/>
            <p:nvPr/>
          </p:nvSpPr>
          <p:spPr>
            <a:xfrm>
              <a:off x="296311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407365" y="6019710"/>
              <a:ext cx="35560" cy="141605"/>
            </a:xfrm>
            <a:custGeom>
              <a:avLst/>
              <a:gdLst/>
              <a:ahLst/>
              <a:cxnLst/>
              <a:rect l="l" t="t" r="r" b="b"/>
              <a:pathLst>
                <a:path w="35560" h="141604">
                  <a:moveTo>
                    <a:pt x="35504" y="0"/>
                  </a:moveTo>
                  <a:lnTo>
                    <a:pt x="0" y="0"/>
                  </a:lnTo>
                  <a:lnTo>
                    <a:pt x="0" y="141409"/>
                  </a:lnTo>
                  <a:lnTo>
                    <a:pt x="35504" y="141409"/>
                  </a:lnTo>
                  <a:lnTo>
                    <a:pt x="35504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59244" y="6464133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303416" y="6242883"/>
              <a:ext cx="243840" cy="601345"/>
            </a:xfrm>
            <a:custGeom>
              <a:avLst/>
              <a:gdLst/>
              <a:ahLst/>
              <a:cxnLst/>
              <a:rect l="l" t="t" r="r" b="b"/>
              <a:pathLst>
                <a:path w="243839" h="601345">
                  <a:moveTo>
                    <a:pt x="243273" y="0"/>
                  </a:moveTo>
                  <a:lnTo>
                    <a:pt x="0" y="0"/>
                  </a:lnTo>
                  <a:lnTo>
                    <a:pt x="0" y="601221"/>
                  </a:lnTo>
                  <a:lnTo>
                    <a:pt x="243273" y="601221"/>
                  </a:lnTo>
                  <a:lnTo>
                    <a:pt x="243273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372624" y="6274638"/>
              <a:ext cx="105410" cy="569595"/>
            </a:xfrm>
            <a:custGeom>
              <a:avLst/>
              <a:gdLst/>
              <a:ahLst/>
              <a:cxnLst/>
              <a:rect l="l" t="t" r="r" b="b"/>
              <a:pathLst>
                <a:path w="105410" h="569595">
                  <a:moveTo>
                    <a:pt x="34734" y="0"/>
                  </a:moveTo>
                  <a:lnTo>
                    <a:pt x="0" y="0"/>
                  </a:lnTo>
                  <a:lnTo>
                    <a:pt x="0" y="430961"/>
                  </a:lnTo>
                  <a:lnTo>
                    <a:pt x="34734" y="430961"/>
                  </a:lnTo>
                  <a:lnTo>
                    <a:pt x="34734" y="0"/>
                  </a:lnTo>
                  <a:close/>
                </a:path>
                <a:path w="105410" h="569595">
                  <a:moveTo>
                    <a:pt x="104851" y="500214"/>
                  </a:moveTo>
                  <a:lnTo>
                    <a:pt x="0" y="500214"/>
                  </a:lnTo>
                  <a:lnTo>
                    <a:pt x="0" y="569468"/>
                  </a:lnTo>
                  <a:lnTo>
                    <a:pt x="104851" y="569468"/>
                  </a:lnTo>
                  <a:lnTo>
                    <a:pt x="104851" y="500214"/>
                  </a:lnTo>
                  <a:close/>
                </a:path>
                <a:path w="105410" h="569595">
                  <a:moveTo>
                    <a:pt x="104851" y="0"/>
                  </a:moveTo>
                  <a:lnTo>
                    <a:pt x="70243" y="0"/>
                  </a:lnTo>
                  <a:lnTo>
                    <a:pt x="70243" y="430961"/>
                  </a:lnTo>
                  <a:lnTo>
                    <a:pt x="104851" y="430961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99" name="object 99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102" name="object 102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0" name="object 110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111" name="object 111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115" name="object 115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20" name="object 120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21" name="object 121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26" name="object 126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27" name="object 127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32" name="object 1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grpSp>
        <p:nvGrpSpPr>
          <p:cNvPr id="133" name="object 13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4" name="object 134"/>
            <p:cNvSpPr/>
            <p:nvPr/>
          </p:nvSpPr>
          <p:spPr>
            <a:xfrm>
              <a:off x="935736" y="3339084"/>
              <a:ext cx="9150350" cy="86995"/>
            </a:xfrm>
            <a:custGeom>
              <a:avLst/>
              <a:gdLst/>
              <a:ahLst/>
              <a:cxnLst/>
              <a:rect l="l" t="t" r="r" b="b"/>
              <a:pathLst>
                <a:path w="9150350" h="86995">
                  <a:moveTo>
                    <a:pt x="9150096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9150096" y="86867"/>
                  </a:lnTo>
                  <a:lnTo>
                    <a:pt x="9150096" y="0"/>
                  </a:lnTo>
                  <a:close/>
                </a:path>
              </a:pathLst>
            </a:custGeom>
            <a:solidFill>
              <a:srgbClr val="00AA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6690" y="405530"/>
              <a:ext cx="275792" cy="123306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1245501" y="402919"/>
              <a:ext cx="1119505" cy="107950"/>
            </a:xfrm>
            <a:custGeom>
              <a:avLst/>
              <a:gdLst/>
              <a:ahLst/>
              <a:cxnLst/>
              <a:rect l="l" t="t" r="r" b="b"/>
              <a:pathLst>
                <a:path w="1119505" h="107950">
                  <a:moveTo>
                    <a:pt x="70916" y="76085"/>
                  </a:moveTo>
                  <a:lnTo>
                    <a:pt x="68503" y="62306"/>
                  </a:lnTo>
                  <a:lnTo>
                    <a:pt x="65176" y="57708"/>
                  </a:lnTo>
                  <a:lnTo>
                    <a:pt x="61404" y="52463"/>
                  </a:lnTo>
                  <a:lnTo>
                    <a:pt x="55143" y="49263"/>
                  </a:lnTo>
                  <a:lnTo>
                    <a:pt x="55143" y="76085"/>
                  </a:lnTo>
                  <a:lnTo>
                    <a:pt x="54000" y="84074"/>
                  </a:lnTo>
                  <a:lnTo>
                    <a:pt x="49898" y="88861"/>
                  </a:lnTo>
                  <a:lnTo>
                    <a:pt x="41859" y="91198"/>
                  </a:lnTo>
                  <a:lnTo>
                    <a:pt x="28905" y="91821"/>
                  </a:lnTo>
                  <a:lnTo>
                    <a:pt x="13119" y="91821"/>
                  </a:lnTo>
                  <a:lnTo>
                    <a:pt x="13119" y="57708"/>
                  </a:lnTo>
                  <a:lnTo>
                    <a:pt x="31559" y="57708"/>
                  </a:lnTo>
                  <a:lnTo>
                    <a:pt x="41859" y="58737"/>
                  </a:lnTo>
                  <a:lnTo>
                    <a:pt x="49237" y="61976"/>
                  </a:lnTo>
                  <a:lnTo>
                    <a:pt x="53657" y="67678"/>
                  </a:lnTo>
                  <a:lnTo>
                    <a:pt x="55143" y="76085"/>
                  </a:lnTo>
                  <a:lnTo>
                    <a:pt x="55143" y="49263"/>
                  </a:lnTo>
                  <a:lnTo>
                    <a:pt x="49860" y="46558"/>
                  </a:lnTo>
                  <a:lnTo>
                    <a:pt x="34124" y="44589"/>
                  </a:lnTo>
                  <a:lnTo>
                    <a:pt x="13119" y="44589"/>
                  </a:lnTo>
                  <a:lnTo>
                    <a:pt x="13119" y="18364"/>
                  </a:lnTo>
                  <a:lnTo>
                    <a:pt x="63030" y="18364"/>
                  </a:lnTo>
                  <a:lnTo>
                    <a:pt x="63030" y="2616"/>
                  </a:lnTo>
                  <a:lnTo>
                    <a:pt x="0" y="2616"/>
                  </a:lnTo>
                  <a:lnTo>
                    <a:pt x="0" y="104940"/>
                  </a:lnTo>
                  <a:lnTo>
                    <a:pt x="36791" y="104940"/>
                  </a:lnTo>
                  <a:lnTo>
                    <a:pt x="54317" y="102273"/>
                  </a:lnTo>
                  <a:lnTo>
                    <a:pt x="64693" y="95427"/>
                  </a:lnTo>
                  <a:lnTo>
                    <a:pt x="66611" y="91821"/>
                  </a:lnTo>
                  <a:lnTo>
                    <a:pt x="69646" y="86118"/>
                  </a:lnTo>
                  <a:lnTo>
                    <a:pt x="70916" y="76085"/>
                  </a:lnTo>
                  <a:close/>
                </a:path>
                <a:path w="1119505" h="107950">
                  <a:moveTo>
                    <a:pt x="154952" y="2413"/>
                  </a:moveTo>
                  <a:lnTo>
                    <a:pt x="84035" y="2413"/>
                  </a:lnTo>
                  <a:lnTo>
                    <a:pt x="84035" y="18910"/>
                  </a:lnTo>
                  <a:lnTo>
                    <a:pt x="84035" y="44297"/>
                  </a:lnTo>
                  <a:lnTo>
                    <a:pt x="84035" y="58254"/>
                  </a:lnTo>
                  <a:lnTo>
                    <a:pt x="84035" y="91262"/>
                  </a:lnTo>
                  <a:lnTo>
                    <a:pt x="84035" y="105219"/>
                  </a:lnTo>
                  <a:lnTo>
                    <a:pt x="154952" y="105219"/>
                  </a:lnTo>
                  <a:lnTo>
                    <a:pt x="154952" y="91262"/>
                  </a:lnTo>
                  <a:lnTo>
                    <a:pt x="99822" y="91262"/>
                  </a:lnTo>
                  <a:lnTo>
                    <a:pt x="99822" y="58254"/>
                  </a:lnTo>
                  <a:lnTo>
                    <a:pt x="149720" y="58254"/>
                  </a:lnTo>
                  <a:lnTo>
                    <a:pt x="149720" y="44297"/>
                  </a:lnTo>
                  <a:lnTo>
                    <a:pt x="99822" y="44297"/>
                  </a:lnTo>
                  <a:lnTo>
                    <a:pt x="99822" y="18910"/>
                  </a:lnTo>
                  <a:lnTo>
                    <a:pt x="154952" y="18910"/>
                  </a:lnTo>
                  <a:lnTo>
                    <a:pt x="154952" y="2413"/>
                  </a:lnTo>
                  <a:close/>
                </a:path>
                <a:path w="1119505" h="107950">
                  <a:moveTo>
                    <a:pt x="244309" y="76085"/>
                  </a:moveTo>
                  <a:lnTo>
                    <a:pt x="243725" y="69811"/>
                  </a:lnTo>
                  <a:lnTo>
                    <a:pt x="241655" y="63284"/>
                  </a:lnTo>
                  <a:lnTo>
                    <a:pt x="237617" y="57264"/>
                  </a:lnTo>
                  <a:lnTo>
                    <a:pt x="231101" y="52463"/>
                  </a:lnTo>
                  <a:lnTo>
                    <a:pt x="234988" y="48031"/>
                  </a:lnTo>
                  <a:lnTo>
                    <a:pt x="238366" y="42621"/>
                  </a:lnTo>
                  <a:lnTo>
                    <a:pt x="240753" y="36233"/>
                  </a:lnTo>
                  <a:lnTo>
                    <a:pt x="241642" y="28854"/>
                  </a:lnTo>
                  <a:lnTo>
                    <a:pt x="238861" y="18110"/>
                  </a:lnTo>
                  <a:lnTo>
                    <a:pt x="236639" y="15735"/>
                  </a:lnTo>
                  <a:lnTo>
                    <a:pt x="231127" y="9829"/>
                  </a:lnTo>
                  <a:lnTo>
                    <a:pt x="219468" y="4495"/>
                  </a:lnTo>
                  <a:lnTo>
                    <a:pt x="204863" y="2616"/>
                  </a:lnTo>
                  <a:lnTo>
                    <a:pt x="189128" y="4584"/>
                  </a:lnTo>
                  <a:lnTo>
                    <a:pt x="177596" y="10490"/>
                  </a:lnTo>
                  <a:lnTo>
                    <a:pt x="170497" y="20320"/>
                  </a:lnTo>
                  <a:lnTo>
                    <a:pt x="168071" y="34099"/>
                  </a:lnTo>
                  <a:lnTo>
                    <a:pt x="168071" y="36728"/>
                  </a:lnTo>
                  <a:lnTo>
                    <a:pt x="183857" y="36728"/>
                  </a:lnTo>
                  <a:lnTo>
                    <a:pt x="183857" y="34099"/>
                  </a:lnTo>
                  <a:lnTo>
                    <a:pt x="186029" y="24587"/>
                  </a:lnTo>
                  <a:lnTo>
                    <a:pt x="191401" y="19011"/>
                  </a:lnTo>
                  <a:lnTo>
                    <a:pt x="198247" y="16395"/>
                  </a:lnTo>
                  <a:lnTo>
                    <a:pt x="204863" y="15735"/>
                  </a:lnTo>
                  <a:lnTo>
                    <a:pt x="225869" y="15735"/>
                  </a:lnTo>
                  <a:lnTo>
                    <a:pt x="225869" y="39344"/>
                  </a:lnTo>
                  <a:lnTo>
                    <a:pt x="220637" y="44589"/>
                  </a:lnTo>
                  <a:lnTo>
                    <a:pt x="196977" y="44589"/>
                  </a:lnTo>
                  <a:lnTo>
                    <a:pt x="196977" y="57708"/>
                  </a:lnTo>
                  <a:lnTo>
                    <a:pt x="207518" y="57708"/>
                  </a:lnTo>
                  <a:lnTo>
                    <a:pt x="216331" y="59105"/>
                  </a:lnTo>
                  <a:lnTo>
                    <a:pt x="222948" y="62953"/>
                  </a:lnTo>
                  <a:lnTo>
                    <a:pt x="227088" y="68783"/>
                  </a:lnTo>
                  <a:lnTo>
                    <a:pt x="228523" y="76085"/>
                  </a:lnTo>
                  <a:lnTo>
                    <a:pt x="226314" y="85585"/>
                  </a:lnTo>
                  <a:lnTo>
                    <a:pt x="220649" y="91160"/>
                  </a:lnTo>
                  <a:lnTo>
                    <a:pt x="213004" y="93789"/>
                  </a:lnTo>
                  <a:lnTo>
                    <a:pt x="204863" y="94449"/>
                  </a:lnTo>
                  <a:lnTo>
                    <a:pt x="194881" y="93014"/>
                  </a:lnTo>
                  <a:lnTo>
                    <a:pt x="188112" y="88874"/>
                  </a:lnTo>
                  <a:lnTo>
                    <a:pt x="183794" y="82270"/>
                  </a:lnTo>
                  <a:lnTo>
                    <a:pt x="181190" y="73456"/>
                  </a:lnTo>
                  <a:lnTo>
                    <a:pt x="181190" y="70827"/>
                  </a:lnTo>
                  <a:lnTo>
                    <a:pt x="165506" y="70827"/>
                  </a:lnTo>
                  <a:lnTo>
                    <a:pt x="165506" y="73456"/>
                  </a:lnTo>
                  <a:lnTo>
                    <a:pt x="168325" y="87642"/>
                  </a:lnTo>
                  <a:lnTo>
                    <a:pt x="176301" y="98374"/>
                  </a:lnTo>
                  <a:lnTo>
                    <a:pt x="188722" y="105181"/>
                  </a:lnTo>
                  <a:lnTo>
                    <a:pt x="204863" y="107556"/>
                  </a:lnTo>
                  <a:lnTo>
                    <a:pt x="222097" y="105587"/>
                  </a:lnTo>
                  <a:lnTo>
                    <a:pt x="234429" y="99695"/>
                  </a:lnTo>
                  <a:lnTo>
                    <a:pt x="238379" y="94449"/>
                  </a:lnTo>
                  <a:lnTo>
                    <a:pt x="241833" y="89852"/>
                  </a:lnTo>
                  <a:lnTo>
                    <a:pt x="244309" y="76085"/>
                  </a:lnTo>
                  <a:close/>
                </a:path>
                <a:path w="1119505" h="107950">
                  <a:moveTo>
                    <a:pt x="349351" y="55092"/>
                  </a:moveTo>
                  <a:lnTo>
                    <a:pt x="346024" y="32092"/>
                  </a:lnTo>
                  <a:lnTo>
                    <a:pt x="337058" y="15735"/>
                  </a:lnTo>
                  <a:lnTo>
                    <a:pt x="336524" y="14757"/>
                  </a:lnTo>
                  <a:lnTo>
                    <a:pt x="336232" y="14554"/>
                  </a:lnTo>
                  <a:lnTo>
                    <a:pt x="336232" y="55092"/>
                  </a:lnTo>
                  <a:lnTo>
                    <a:pt x="334213" y="68986"/>
                  </a:lnTo>
                  <a:lnTo>
                    <a:pt x="328002" y="81648"/>
                  </a:lnTo>
                  <a:lnTo>
                    <a:pt x="317347" y="90881"/>
                  </a:lnTo>
                  <a:lnTo>
                    <a:pt x="302018" y="94449"/>
                  </a:lnTo>
                  <a:lnTo>
                    <a:pt x="284949" y="89408"/>
                  </a:lnTo>
                  <a:lnTo>
                    <a:pt x="275475" y="77724"/>
                  </a:lnTo>
                  <a:lnTo>
                    <a:pt x="271411" y="64554"/>
                  </a:lnTo>
                  <a:lnTo>
                    <a:pt x="270548" y="55092"/>
                  </a:lnTo>
                  <a:lnTo>
                    <a:pt x="272148" y="41186"/>
                  </a:lnTo>
                  <a:lnTo>
                    <a:pt x="277444" y="28524"/>
                  </a:lnTo>
                  <a:lnTo>
                    <a:pt x="287147" y="19304"/>
                  </a:lnTo>
                  <a:lnTo>
                    <a:pt x="302018" y="15735"/>
                  </a:lnTo>
                  <a:lnTo>
                    <a:pt x="316230" y="18199"/>
                  </a:lnTo>
                  <a:lnTo>
                    <a:pt x="326999" y="25577"/>
                  </a:lnTo>
                  <a:lnTo>
                    <a:pt x="333844" y="37871"/>
                  </a:lnTo>
                  <a:lnTo>
                    <a:pt x="336232" y="55092"/>
                  </a:lnTo>
                  <a:lnTo>
                    <a:pt x="336232" y="14554"/>
                  </a:lnTo>
                  <a:lnTo>
                    <a:pt x="321602" y="3810"/>
                  </a:lnTo>
                  <a:lnTo>
                    <a:pt x="302018" y="0"/>
                  </a:lnTo>
                  <a:lnTo>
                    <a:pt x="282486" y="4178"/>
                  </a:lnTo>
                  <a:lnTo>
                    <a:pt x="267589" y="15735"/>
                  </a:lnTo>
                  <a:lnTo>
                    <a:pt x="258102" y="33197"/>
                  </a:lnTo>
                  <a:lnTo>
                    <a:pt x="254774" y="55092"/>
                  </a:lnTo>
                  <a:lnTo>
                    <a:pt x="258102" y="76568"/>
                  </a:lnTo>
                  <a:lnTo>
                    <a:pt x="267589" y="93129"/>
                  </a:lnTo>
                  <a:lnTo>
                    <a:pt x="282486" y="103784"/>
                  </a:lnTo>
                  <a:lnTo>
                    <a:pt x="302018" y="107556"/>
                  </a:lnTo>
                  <a:lnTo>
                    <a:pt x="321602" y="103784"/>
                  </a:lnTo>
                  <a:lnTo>
                    <a:pt x="334683" y="94449"/>
                  </a:lnTo>
                  <a:lnTo>
                    <a:pt x="336524" y="93129"/>
                  </a:lnTo>
                  <a:lnTo>
                    <a:pt x="346024" y="76568"/>
                  </a:lnTo>
                  <a:lnTo>
                    <a:pt x="349351" y="55092"/>
                  </a:lnTo>
                  <a:close/>
                </a:path>
                <a:path w="1119505" h="107950">
                  <a:moveTo>
                    <a:pt x="443852" y="2413"/>
                  </a:moveTo>
                  <a:lnTo>
                    <a:pt x="365137" y="2413"/>
                  </a:lnTo>
                  <a:lnTo>
                    <a:pt x="365137" y="18910"/>
                  </a:lnTo>
                  <a:lnTo>
                    <a:pt x="365137" y="105219"/>
                  </a:lnTo>
                  <a:lnTo>
                    <a:pt x="380822" y="105219"/>
                  </a:lnTo>
                  <a:lnTo>
                    <a:pt x="380822" y="18910"/>
                  </a:lnTo>
                  <a:lnTo>
                    <a:pt x="430733" y="18910"/>
                  </a:lnTo>
                  <a:lnTo>
                    <a:pt x="430733" y="105219"/>
                  </a:lnTo>
                  <a:lnTo>
                    <a:pt x="443852" y="105219"/>
                  </a:lnTo>
                  <a:lnTo>
                    <a:pt x="443852" y="18910"/>
                  </a:lnTo>
                  <a:lnTo>
                    <a:pt x="443852" y="2413"/>
                  </a:lnTo>
                  <a:close/>
                </a:path>
                <a:path w="1119505" h="107950">
                  <a:moveTo>
                    <a:pt x="548982" y="104940"/>
                  </a:moveTo>
                  <a:lnTo>
                    <a:pt x="537565" y="76085"/>
                  </a:lnTo>
                  <a:lnTo>
                    <a:pt x="531329" y="60337"/>
                  </a:lnTo>
                  <a:lnTo>
                    <a:pt x="517423" y="25184"/>
                  </a:lnTo>
                  <a:lnTo>
                    <a:pt x="517423" y="60337"/>
                  </a:lnTo>
                  <a:lnTo>
                    <a:pt x="488530" y="60337"/>
                  </a:lnTo>
                  <a:lnTo>
                    <a:pt x="501650" y="23609"/>
                  </a:lnTo>
                  <a:lnTo>
                    <a:pt x="517423" y="60337"/>
                  </a:lnTo>
                  <a:lnTo>
                    <a:pt x="517423" y="25184"/>
                  </a:lnTo>
                  <a:lnTo>
                    <a:pt x="516801" y="23609"/>
                  </a:lnTo>
                  <a:lnTo>
                    <a:pt x="509536" y="5245"/>
                  </a:lnTo>
                  <a:lnTo>
                    <a:pt x="509536" y="2616"/>
                  </a:lnTo>
                  <a:lnTo>
                    <a:pt x="496417" y="2616"/>
                  </a:lnTo>
                  <a:lnTo>
                    <a:pt x="457060" y="104940"/>
                  </a:lnTo>
                  <a:lnTo>
                    <a:pt x="472744" y="104940"/>
                  </a:lnTo>
                  <a:lnTo>
                    <a:pt x="483298" y="76085"/>
                  </a:lnTo>
                  <a:lnTo>
                    <a:pt x="522655" y="76085"/>
                  </a:lnTo>
                  <a:lnTo>
                    <a:pt x="533209" y="104940"/>
                  </a:lnTo>
                  <a:lnTo>
                    <a:pt x="548982" y="104940"/>
                  </a:lnTo>
                  <a:close/>
                </a:path>
                <a:path w="1119505" h="107950">
                  <a:moveTo>
                    <a:pt x="638251" y="34099"/>
                  </a:moveTo>
                  <a:lnTo>
                    <a:pt x="612051" y="2374"/>
                  </a:lnTo>
                  <a:lnTo>
                    <a:pt x="596226" y="0"/>
                  </a:lnTo>
                  <a:lnTo>
                    <a:pt x="576656" y="3810"/>
                  </a:lnTo>
                  <a:lnTo>
                    <a:pt x="561771" y="14757"/>
                  </a:lnTo>
                  <a:lnTo>
                    <a:pt x="552297" y="32092"/>
                  </a:lnTo>
                  <a:lnTo>
                    <a:pt x="548982" y="55092"/>
                  </a:lnTo>
                  <a:lnTo>
                    <a:pt x="552259" y="76568"/>
                  </a:lnTo>
                  <a:lnTo>
                    <a:pt x="561441" y="93129"/>
                  </a:lnTo>
                  <a:lnTo>
                    <a:pt x="575538" y="103784"/>
                  </a:lnTo>
                  <a:lnTo>
                    <a:pt x="593572" y="107556"/>
                  </a:lnTo>
                  <a:lnTo>
                    <a:pt x="609803" y="105143"/>
                  </a:lnTo>
                  <a:lnTo>
                    <a:pt x="622820" y="98044"/>
                  </a:lnTo>
                  <a:lnTo>
                    <a:pt x="625817" y="94449"/>
                  </a:lnTo>
                  <a:lnTo>
                    <a:pt x="632383" y="86537"/>
                  </a:lnTo>
                  <a:lnTo>
                    <a:pt x="638251" y="70827"/>
                  </a:lnTo>
                  <a:lnTo>
                    <a:pt x="638251" y="68211"/>
                  </a:lnTo>
                  <a:lnTo>
                    <a:pt x="622465" y="68211"/>
                  </a:lnTo>
                  <a:lnTo>
                    <a:pt x="622465" y="70827"/>
                  </a:lnTo>
                  <a:lnTo>
                    <a:pt x="619125" y="80048"/>
                  </a:lnTo>
                  <a:lnTo>
                    <a:pt x="613308" y="87553"/>
                  </a:lnTo>
                  <a:lnTo>
                    <a:pt x="605497" y="92595"/>
                  </a:lnTo>
                  <a:lnTo>
                    <a:pt x="596226" y="94449"/>
                  </a:lnTo>
                  <a:lnTo>
                    <a:pt x="580224" y="90144"/>
                  </a:lnTo>
                  <a:lnTo>
                    <a:pt x="570611" y="79692"/>
                  </a:lnTo>
                  <a:lnTo>
                    <a:pt x="565912" y="66776"/>
                  </a:lnTo>
                  <a:lnTo>
                    <a:pt x="564667" y="55092"/>
                  </a:lnTo>
                  <a:lnTo>
                    <a:pt x="565543" y="44513"/>
                  </a:lnTo>
                  <a:lnTo>
                    <a:pt x="569620" y="31483"/>
                  </a:lnTo>
                  <a:lnTo>
                    <a:pt x="579107" y="20408"/>
                  </a:lnTo>
                  <a:lnTo>
                    <a:pt x="596226" y="15735"/>
                  </a:lnTo>
                  <a:lnTo>
                    <a:pt x="605497" y="16764"/>
                  </a:lnTo>
                  <a:lnTo>
                    <a:pt x="613308" y="20002"/>
                  </a:lnTo>
                  <a:lnTo>
                    <a:pt x="619125" y="25692"/>
                  </a:lnTo>
                  <a:lnTo>
                    <a:pt x="622465" y="34099"/>
                  </a:lnTo>
                  <a:lnTo>
                    <a:pt x="622465" y="36728"/>
                  </a:lnTo>
                  <a:lnTo>
                    <a:pt x="638251" y="36728"/>
                  </a:lnTo>
                  <a:lnTo>
                    <a:pt x="638251" y="34099"/>
                  </a:lnTo>
                  <a:close/>
                </a:path>
                <a:path w="1119505" h="107950">
                  <a:moveTo>
                    <a:pt x="732828" y="2413"/>
                  </a:moveTo>
                  <a:lnTo>
                    <a:pt x="717054" y="2413"/>
                  </a:lnTo>
                  <a:lnTo>
                    <a:pt x="717054" y="44297"/>
                  </a:lnTo>
                  <a:lnTo>
                    <a:pt x="667143" y="44297"/>
                  </a:lnTo>
                  <a:lnTo>
                    <a:pt x="667143" y="2413"/>
                  </a:lnTo>
                  <a:lnTo>
                    <a:pt x="651370" y="2413"/>
                  </a:lnTo>
                  <a:lnTo>
                    <a:pt x="651370" y="44297"/>
                  </a:lnTo>
                  <a:lnTo>
                    <a:pt x="651370" y="58254"/>
                  </a:lnTo>
                  <a:lnTo>
                    <a:pt x="651370" y="105219"/>
                  </a:lnTo>
                  <a:lnTo>
                    <a:pt x="667143" y="105219"/>
                  </a:lnTo>
                  <a:lnTo>
                    <a:pt x="667143" y="58254"/>
                  </a:lnTo>
                  <a:lnTo>
                    <a:pt x="717054" y="58254"/>
                  </a:lnTo>
                  <a:lnTo>
                    <a:pt x="717054" y="105219"/>
                  </a:lnTo>
                  <a:lnTo>
                    <a:pt x="732828" y="105219"/>
                  </a:lnTo>
                  <a:lnTo>
                    <a:pt x="732828" y="58254"/>
                  </a:lnTo>
                  <a:lnTo>
                    <a:pt x="732828" y="44297"/>
                  </a:lnTo>
                  <a:lnTo>
                    <a:pt x="732828" y="2413"/>
                  </a:lnTo>
                  <a:close/>
                </a:path>
                <a:path w="1119505" h="107950">
                  <a:moveTo>
                    <a:pt x="840536" y="55092"/>
                  </a:moveTo>
                  <a:lnTo>
                    <a:pt x="837209" y="32092"/>
                  </a:lnTo>
                  <a:lnTo>
                    <a:pt x="828243" y="15735"/>
                  </a:lnTo>
                  <a:lnTo>
                    <a:pt x="827709" y="14757"/>
                  </a:lnTo>
                  <a:lnTo>
                    <a:pt x="824763" y="12598"/>
                  </a:lnTo>
                  <a:lnTo>
                    <a:pt x="824763" y="55092"/>
                  </a:lnTo>
                  <a:lnTo>
                    <a:pt x="823150" y="68986"/>
                  </a:lnTo>
                  <a:lnTo>
                    <a:pt x="817854" y="81648"/>
                  </a:lnTo>
                  <a:lnTo>
                    <a:pt x="808113" y="90881"/>
                  </a:lnTo>
                  <a:lnTo>
                    <a:pt x="793203" y="94449"/>
                  </a:lnTo>
                  <a:lnTo>
                    <a:pt x="776097" y="89408"/>
                  </a:lnTo>
                  <a:lnTo>
                    <a:pt x="766622" y="77724"/>
                  </a:lnTo>
                  <a:lnTo>
                    <a:pt x="762584" y="64554"/>
                  </a:lnTo>
                  <a:lnTo>
                    <a:pt x="761733" y="55092"/>
                  </a:lnTo>
                  <a:lnTo>
                    <a:pt x="763333" y="41186"/>
                  </a:lnTo>
                  <a:lnTo>
                    <a:pt x="768616" y="28524"/>
                  </a:lnTo>
                  <a:lnTo>
                    <a:pt x="778332" y="19304"/>
                  </a:lnTo>
                  <a:lnTo>
                    <a:pt x="793203" y="15735"/>
                  </a:lnTo>
                  <a:lnTo>
                    <a:pt x="806996" y="18199"/>
                  </a:lnTo>
                  <a:lnTo>
                    <a:pt x="816851" y="25577"/>
                  </a:lnTo>
                  <a:lnTo>
                    <a:pt x="822782" y="37871"/>
                  </a:lnTo>
                  <a:lnTo>
                    <a:pt x="824763" y="55092"/>
                  </a:lnTo>
                  <a:lnTo>
                    <a:pt x="824763" y="12598"/>
                  </a:lnTo>
                  <a:lnTo>
                    <a:pt x="812787" y="3810"/>
                  </a:lnTo>
                  <a:lnTo>
                    <a:pt x="793203" y="0"/>
                  </a:lnTo>
                  <a:lnTo>
                    <a:pt x="773620" y="4178"/>
                  </a:lnTo>
                  <a:lnTo>
                    <a:pt x="758736" y="15735"/>
                  </a:lnTo>
                  <a:lnTo>
                    <a:pt x="749274" y="33197"/>
                  </a:lnTo>
                  <a:lnTo>
                    <a:pt x="745947" y="55092"/>
                  </a:lnTo>
                  <a:lnTo>
                    <a:pt x="749274" y="76568"/>
                  </a:lnTo>
                  <a:lnTo>
                    <a:pt x="758736" y="93129"/>
                  </a:lnTo>
                  <a:lnTo>
                    <a:pt x="773620" y="103784"/>
                  </a:lnTo>
                  <a:lnTo>
                    <a:pt x="793203" y="107556"/>
                  </a:lnTo>
                  <a:lnTo>
                    <a:pt x="812787" y="103784"/>
                  </a:lnTo>
                  <a:lnTo>
                    <a:pt x="825868" y="94449"/>
                  </a:lnTo>
                  <a:lnTo>
                    <a:pt x="827709" y="93129"/>
                  </a:lnTo>
                  <a:lnTo>
                    <a:pt x="837209" y="76568"/>
                  </a:lnTo>
                  <a:lnTo>
                    <a:pt x="840536" y="55092"/>
                  </a:lnTo>
                  <a:close/>
                </a:path>
                <a:path w="1119505" h="107950">
                  <a:moveTo>
                    <a:pt x="942924" y="34099"/>
                  </a:moveTo>
                  <a:lnTo>
                    <a:pt x="916724" y="2374"/>
                  </a:lnTo>
                  <a:lnTo>
                    <a:pt x="900899" y="0"/>
                  </a:lnTo>
                  <a:lnTo>
                    <a:pt x="881329" y="3810"/>
                  </a:lnTo>
                  <a:lnTo>
                    <a:pt x="866444" y="14757"/>
                  </a:lnTo>
                  <a:lnTo>
                    <a:pt x="856970" y="32092"/>
                  </a:lnTo>
                  <a:lnTo>
                    <a:pt x="853655" y="55092"/>
                  </a:lnTo>
                  <a:lnTo>
                    <a:pt x="856932" y="76568"/>
                  </a:lnTo>
                  <a:lnTo>
                    <a:pt x="866114" y="93129"/>
                  </a:lnTo>
                  <a:lnTo>
                    <a:pt x="880211" y="103784"/>
                  </a:lnTo>
                  <a:lnTo>
                    <a:pt x="898245" y="107556"/>
                  </a:lnTo>
                  <a:lnTo>
                    <a:pt x="914476" y="105143"/>
                  </a:lnTo>
                  <a:lnTo>
                    <a:pt x="927493" y="98044"/>
                  </a:lnTo>
                  <a:lnTo>
                    <a:pt x="930490" y="94449"/>
                  </a:lnTo>
                  <a:lnTo>
                    <a:pt x="937056" y="86537"/>
                  </a:lnTo>
                  <a:lnTo>
                    <a:pt x="942924" y="70827"/>
                  </a:lnTo>
                  <a:lnTo>
                    <a:pt x="942924" y="68211"/>
                  </a:lnTo>
                  <a:lnTo>
                    <a:pt x="927138" y="68211"/>
                  </a:lnTo>
                  <a:lnTo>
                    <a:pt x="927138" y="70827"/>
                  </a:lnTo>
                  <a:lnTo>
                    <a:pt x="923798" y="80048"/>
                  </a:lnTo>
                  <a:lnTo>
                    <a:pt x="917981" y="87553"/>
                  </a:lnTo>
                  <a:lnTo>
                    <a:pt x="910170" y="92595"/>
                  </a:lnTo>
                  <a:lnTo>
                    <a:pt x="900899" y="94449"/>
                  </a:lnTo>
                  <a:lnTo>
                    <a:pt x="884897" y="90144"/>
                  </a:lnTo>
                  <a:lnTo>
                    <a:pt x="875284" y="79692"/>
                  </a:lnTo>
                  <a:lnTo>
                    <a:pt x="870585" y="66776"/>
                  </a:lnTo>
                  <a:lnTo>
                    <a:pt x="869340" y="55092"/>
                  </a:lnTo>
                  <a:lnTo>
                    <a:pt x="870216" y="44513"/>
                  </a:lnTo>
                  <a:lnTo>
                    <a:pt x="874293" y="31483"/>
                  </a:lnTo>
                  <a:lnTo>
                    <a:pt x="883780" y="20408"/>
                  </a:lnTo>
                  <a:lnTo>
                    <a:pt x="900899" y="15735"/>
                  </a:lnTo>
                  <a:lnTo>
                    <a:pt x="911301" y="16764"/>
                  </a:lnTo>
                  <a:lnTo>
                    <a:pt x="918972" y="20002"/>
                  </a:lnTo>
                  <a:lnTo>
                    <a:pt x="924179" y="25692"/>
                  </a:lnTo>
                  <a:lnTo>
                    <a:pt x="927138" y="34099"/>
                  </a:lnTo>
                  <a:lnTo>
                    <a:pt x="927138" y="36728"/>
                  </a:lnTo>
                  <a:lnTo>
                    <a:pt x="942924" y="36728"/>
                  </a:lnTo>
                  <a:lnTo>
                    <a:pt x="942924" y="34099"/>
                  </a:lnTo>
                  <a:close/>
                </a:path>
                <a:path w="1119505" h="107950">
                  <a:moveTo>
                    <a:pt x="1024382" y="2413"/>
                  </a:moveTo>
                  <a:lnTo>
                    <a:pt x="948156" y="2413"/>
                  </a:lnTo>
                  <a:lnTo>
                    <a:pt x="948156" y="18910"/>
                  </a:lnTo>
                  <a:lnTo>
                    <a:pt x="977049" y="18910"/>
                  </a:lnTo>
                  <a:lnTo>
                    <a:pt x="977049" y="105219"/>
                  </a:lnTo>
                  <a:lnTo>
                    <a:pt x="992822" y="105219"/>
                  </a:lnTo>
                  <a:lnTo>
                    <a:pt x="992822" y="18910"/>
                  </a:lnTo>
                  <a:lnTo>
                    <a:pt x="1024382" y="18910"/>
                  </a:lnTo>
                  <a:lnTo>
                    <a:pt x="1024382" y="2413"/>
                  </a:lnTo>
                  <a:close/>
                </a:path>
                <a:path w="1119505" h="107950">
                  <a:moveTo>
                    <a:pt x="1118882" y="2616"/>
                  </a:moveTo>
                  <a:lnTo>
                    <a:pt x="1103109" y="2616"/>
                  </a:lnTo>
                  <a:lnTo>
                    <a:pt x="1053287" y="78701"/>
                  </a:lnTo>
                  <a:lnTo>
                    <a:pt x="1053287" y="2616"/>
                  </a:lnTo>
                  <a:lnTo>
                    <a:pt x="1037501" y="2616"/>
                  </a:lnTo>
                  <a:lnTo>
                    <a:pt x="1037501" y="104940"/>
                  </a:lnTo>
                  <a:lnTo>
                    <a:pt x="1053287" y="104940"/>
                  </a:lnTo>
                  <a:lnTo>
                    <a:pt x="1103109" y="28854"/>
                  </a:lnTo>
                  <a:lnTo>
                    <a:pt x="1103109" y="104940"/>
                  </a:lnTo>
                  <a:lnTo>
                    <a:pt x="1118882" y="104940"/>
                  </a:lnTo>
                  <a:lnTo>
                    <a:pt x="1118882" y="2616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9" name="object 149"/>
          <p:cNvSpPr txBox="1">
            <a:spLocks noGrp="1"/>
          </p:cNvSpPr>
          <p:nvPr>
            <p:ph type="title"/>
          </p:nvPr>
        </p:nvSpPr>
        <p:spPr>
          <a:xfrm>
            <a:off x="9194672" y="253999"/>
            <a:ext cx="24784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ПРИВИЛЕГИИ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241808" y="1105915"/>
            <a:ext cx="1155065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Привилегии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работы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программой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управления</a:t>
            </a:r>
            <a:endParaRPr sz="1200">
              <a:latin typeface="Microsoft Sans Serif"/>
              <a:cs typeface="Microsoft Sans Serif"/>
            </a:endParaRPr>
          </a:p>
          <a:p>
            <a:pPr marL="12700" marR="55880">
              <a:lnSpc>
                <a:spcPct val="100000"/>
              </a:lnSpc>
            </a:pPr>
            <a:r>
              <a:rPr sz="1200" spc="-10" dirty="0">
                <a:latin typeface="Microsoft Sans Serif"/>
                <a:cs typeface="Microsoft Sans Serif"/>
              </a:rPr>
              <a:t>Управление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привилегиями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пользователей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4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работы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программой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управления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осуществляется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группе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"Привилегии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пользователей".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Группа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присутствует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 </a:t>
            </a:r>
            <a:r>
              <a:rPr sz="1200" spc="-30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выборе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сервера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безопасности.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200" spc="-15" dirty="0">
                <a:latin typeface="Microsoft Sans Serif"/>
                <a:cs typeface="Microsoft Sans Serif"/>
              </a:rPr>
              <a:t>Пользователям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группам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пользователей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могут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быть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назначены</a:t>
            </a:r>
            <a:r>
              <a:rPr sz="1200" spc="-5" dirty="0">
                <a:latin typeface="Microsoft Sans Serif"/>
                <a:cs typeface="Microsoft Sans Serif"/>
              </a:rPr>
              <a:t> следующие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привилегии:</a:t>
            </a: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ts val="1400"/>
              </a:lnSpc>
              <a:spcBef>
                <a:spcPts val="114"/>
              </a:spcBef>
              <a:buChar char="•"/>
              <a:tabLst>
                <a:tab pos="110489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b="1" spc="-10" dirty="0">
                <a:latin typeface="Arial"/>
                <a:cs typeface="Arial"/>
              </a:rPr>
              <a:t>Просмотр информации</a:t>
            </a:r>
            <a:r>
              <a:rPr sz="1200" spc="-10" dirty="0">
                <a:latin typeface="Microsoft Sans Serif"/>
                <a:cs typeface="Microsoft Sans Serif"/>
              </a:rPr>
              <a:t>" </a:t>
            </a:r>
            <a:r>
              <a:rPr sz="1200" spc="495" dirty="0">
                <a:latin typeface="Microsoft Sans Serif"/>
                <a:cs typeface="Microsoft Sans Serif"/>
              </a:rPr>
              <a:t>— </a:t>
            </a:r>
            <a:r>
              <a:rPr sz="1200" spc="-10" dirty="0">
                <a:latin typeface="Microsoft Sans Serif"/>
                <a:cs typeface="Microsoft Sans Serif"/>
              </a:rPr>
              <a:t>привилегия </a:t>
            </a:r>
            <a:r>
              <a:rPr sz="1200" dirty="0">
                <a:latin typeface="Microsoft Sans Serif"/>
                <a:cs typeface="Microsoft Sans Serif"/>
              </a:rPr>
              <a:t>для </a:t>
            </a:r>
            <a:r>
              <a:rPr sz="1200" spc="-15" dirty="0">
                <a:latin typeface="Microsoft Sans Serif"/>
                <a:cs typeface="Microsoft Sans Serif"/>
              </a:rPr>
              <a:t>подключения </a:t>
            </a:r>
            <a:r>
              <a:rPr sz="1200" spc="-75" dirty="0">
                <a:latin typeface="Microsoft Sans Serif"/>
                <a:cs typeface="Microsoft Sans Serif"/>
              </a:rPr>
              <a:t>к </a:t>
            </a:r>
            <a:r>
              <a:rPr sz="1200" spc="-5" dirty="0">
                <a:latin typeface="Microsoft Sans Serif"/>
                <a:cs typeface="Microsoft Sans Serif"/>
              </a:rPr>
              <a:t>серверу </a:t>
            </a:r>
            <a:r>
              <a:rPr sz="1200" spc="-15" dirty="0">
                <a:latin typeface="Microsoft Sans Serif"/>
                <a:cs typeface="Microsoft Sans Serif"/>
              </a:rPr>
              <a:t>безопасности </a:t>
            </a:r>
            <a:r>
              <a:rPr sz="1200" spc="-5" dirty="0">
                <a:latin typeface="Microsoft Sans Serif"/>
                <a:cs typeface="Microsoft Sans Serif"/>
              </a:rPr>
              <a:t>и </a:t>
            </a:r>
            <a:r>
              <a:rPr sz="1200" spc="-10" dirty="0">
                <a:latin typeface="Microsoft Sans Serif"/>
                <a:cs typeface="Microsoft Sans Serif"/>
              </a:rPr>
              <a:t>просмотра </a:t>
            </a:r>
            <a:r>
              <a:rPr sz="1200" spc="-5" dirty="0">
                <a:latin typeface="Microsoft Sans Serif"/>
                <a:cs typeface="Microsoft Sans Serif"/>
              </a:rPr>
              <a:t>информации, построения </a:t>
            </a:r>
            <a:r>
              <a:rPr sz="1200" spc="-10" dirty="0">
                <a:latin typeface="Microsoft Sans Serif"/>
                <a:cs typeface="Microsoft Sans Serif"/>
              </a:rPr>
              <a:t>отчетов, просмотра </a:t>
            </a:r>
            <a:r>
              <a:rPr sz="1200" spc="-15" dirty="0">
                <a:latin typeface="Microsoft Sans Serif"/>
                <a:cs typeface="Microsoft Sans Serif"/>
              </a:rPr>
              <a:t>списка </a:t>
            </a:r>
            <a:r>
              <a:rPr sz="1200" spc="-10" dirty="0">
                <a:latin typeface="Microsoft Sans Serif"/>
                <a:cs typeface="Microsoft Sans Serif"/>
              </a:rPr>
              <a:t>карантина </a:t>
            </a:r>
            <a:r>
              <a:rPr sz="1200" spc="-30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антивируса;</a:t>
            </a:r>
            <a:endParaRPr sz="1200">
              <a:latin typeface="Microsoft Sans Serif"/>
              <a:cs typeface="Microsoft Sans Serif"/>
            </a:endParaRPr>
          </a:p>
          <a:p>
            <a:pPr marL="12700" marR="461645">
              <a:lnSpc>
                <a:spcPts val="1400"/>
              </a:lnSpc>
              <a:spcBef>
                <a:spcPts val="80"/>
              </a:spcBef>
              <a:buChar char="•"/>
              <a:tabLst>
                <a:tab pos="110489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b="1" spc="-10" dirty="0">
                <a:latin typeface="Arial"/>
                <a:cs typeface="Arial"/>
              </a:rPr>
              <a:t>Редактирование </a:t>
            </a:r>
            <a:r>
              <a:rPr sz="1200" b="1" spc="-5" dirty="0">
                <a:latin typeface="Arial"/>
                <a:cs typeface="Arial"/>
              </a:rPr>
              <a:t>иерархии </a:t>
            </a:r>
            <a:r>
              <a:rPr sz="1200" b="1" dirty="0">
                <a:latin typeface="Arial"/>
                <a:cs typeface="Arial"/>
              </a:rPr>
              <a:t>и </a:t>
            </a:r>
            <a:r>
              <a:rPr sz="1200" b="1" spc="-5" dirty="0">
                <a:latin typeface="Arial"/>
                <a:cs typeface="Arial"/>
              </a:rPr>
              <a:t>параметров объектов</a:t>
            </a:r>
            <a:r>
              <a:rPr sz="1200" spc="-5" dirty="0">
                <a:latin typeface="Microsoft Sans Serif"/>
                <a:cs typeface="Microsoft Sans Serif"/>
              </a:rPr>
              <a:t>" </a:t>
            </a:r>
            <a:r>
              <a:rPr sz="1200" spc="495" dirty="0">
                <a:latin typeface="Microsoft Sans Serif"/>
                <a:cs typeface="Microsoft Sans Serif"/>
              </a:rPr>
              <a:t>— </a:t>
            </a:r>
            <a:r>
              <a:rPr sz="1200" spc="-10" dirty="0">
                <a:latin typeface="Microsoft Sans Serif"/>
                <a:cs typeface="Microsoft Sans Serif"/>
              </a:rPr>
              <a:t>привилегия </a:t>
            </a:r>
            <a:r>
              <a:rPr sz="1200" dirty="0">
                <a:latin typeface="Microsoft Sans Serif"/>
                <a:cs typeface="Microsoft Sans Serif"/>
              </a:rPr>
              <a:t>для </a:t>
            </a:r>
            <a:r>
              <a:rPr sz="1200" spc="-10" dirty="0">
                <a:latin typeface="Microsoft Sans Serif"/>
                <a:cs typeface="Microsoft Sans Serif"/>
              </a:rPr>
              <a:t>редактирования </a:t>
            </a:r>
            <a:r>
              <a:rPr sz="1200" spc="-15" dirty="0">
                <a:latin typeface="Microsoft Sans Serif"/>
                <a:cs typeface="Microsoft Sans Serif"/>
              </a:rPr>
              <a:t>конфигурации объектов </a:t>
            </a:r>
            <a:r>
              <a:rPr sz="1200" spc="-5" dirty="0">
                <a:latin typeface="Microsoft Sans Serif"/>
                <a:cs typeface="Microsoft Sans Serif"/>
              </a:rPr>
              <a:t>и </a:t>
            </a:r>
            <a:r>
              <a:rPr sz="1200" spc="-10" dirty="0">
                <a:latin typeface="Microsoft Sans Serif"/>
                <a:cs typeface="Microsoft Sans Serif"/>
              </a:rPr>
              <a:t>управления </a:t>
            </a:r>
            <a:r>
              <a:rPr sz="1200" spc="-15" dirty="0">
                <a:latin typeface="Microsoft Sans Serif"/>
                <a:cs typeface="Microsoft Sans Serif"/>
              </a:rPr>
              <a:t>параметрами </a:t>
            </a:r>
            <a:r>
              <a:rPr sz="1200" dirty="0">
                <a:latin typeface="Microsoft Sans Serif"/>
                <a:cs typeface="Microsoft Sans Serif"/>
              </a:rPr>
              <a:t>в </a:t>
            </a:r>
            <a:r>
              <a:rPr sz="1200" spc="-20" dirty="0">
                <a:latin typeface="Microsoft Sans Serif"/>
                <a:cs typeface="Microsoft Sans Serif"/>
              </a:rPr>
              <a:t>разделе </a:t>
            </a:r>
            <a:r>
              <a:rPr sz="1200" spc="-30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"Параметры";</a:t>
            </a:r>
            <a:endParaRPr sz="1200">
              <a:latin typeface="Microsoft Sans Serif"/>
              <a:cs typeface="Microsoft Sans Serif"/>
            </a:endParaRPr>
          </a:p>
          <a:p>
            <a:pPr marL="109855" indent="-97790">
              <a:lnSpc>
                <a:spcPts val="1405"/>
              </a:lnSpc>
              <a:buChar char="•"/>
              <a:tabLst>
                <a:tab pos="110489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b="1" spc="-10" dirty="0">
                <a:latin typeface="Arial"/>
                <a:cs typeface="Arial"/>
              </a:rPr>
              <a:t>Выполнение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оперативных</a:t>
            </a:r>
            <a:r>
              <a:rPr sz="1200" b="1" spc="3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команд</a:t>
            </a: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привилегия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на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выполнение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команд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оперативного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управления;</a:t>
            </a:r>
            <a:endParaRPr sz="1200">
              <a:latin typeface="Microsoft Sans Serif"/>
              <a:cs typeface="Microsoft Sans Serif"/>
            </a:endParaRPr>
          </a:p>
          <a:p>
            <a:pPr marL="109855" indent="-97790">
              <a:lnSpc>
                <a:spcPct val="100000"/>
              </a:lnSpc>
              <a:buChar char="•"/>
              <a:tabLst>
                <a:tab pos="110489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b="1" spc="-10" dirty="0">
                <a:latin typeface="Arial"/>
                <a:cs typeface="Arial"/>
              </a:rPr>
              <a:t>Редактирование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политик</a:t>
            </a: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spc="45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привилегия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для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управления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параметрами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разделах</a:t>
            </a:r>
            <a:r>
              <a:rPr sz="1200" spc="-10" dirty="0">
                <a:latin typeface="Microsoft Sans Serif"/>
                <a:cs typeface="Microsoft Sans Serif"/>
              </a:rPr>
              <a:t> "Политики"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"Регистрация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событий";</a:t>
            </a:r>
            <a:endParaRPr sz="1200">
              <a:latin typeface="Microsoft Sans Serif"/>
              <a:cs typeface="Microsoft Sans Serif"/>
            </a:endParaRPr>
          </a:p>
          <a:p>
            <a:pPr marL="109855" indent="-97790">
              <a:lnSpc>
                <a:spcPct val="100000"/>
              </a:lnSpc>
              <a:spcBef>
                <a:spcPts val="5"/>
              </a:spcBef>
              <a:buChar char="•"/>
              <a:tabLst>
                <a:tab pos="110489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b="1" spc="-10" dirty="0">
                <a:latin typeface="Arial"/>
                <a:cs typeface="Arial"/>
              </a:rPr>
              <a:t>Квитирование</a:t>
            </a:r>
            <a:r>
              <a:rPr sz="1200" b="1" spc="3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сообщений</a:t>
            </a:r>
            <a:r>
              <a:rPr sz="1200" b="1" spc="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о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тревогах</a:t>
            </a:r>
            <a:r>
              <a:rPr sz="1200" spc="-5" dirty="0">
                <a:latin typeface="Microsoft Sans Serif"/>
                <a:cs typeface="Microsoft Sans Serif"/>
              </a:rPr>
              <a:t>"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привилегия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на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выполнение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команд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квитирования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событий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тревоги;</a:t>
            </a:r>
            <a:endParaRPr sz="1200">
              <a:latin typeface="Microsoft Sans Serif"/>
              <a:cs typeface="Microsoft Sans Serif"/>
            </a:endParaRPr>
          </a:p>
          <a:p>
            <a:pPr marL="109855" indent="-97790">
              <a:lnSpc>
                <a:spcPct val="100000"/>
              </a:lnSpc>
              <a:buChar char="•"/>
              <a:tabLst>
                <a:tab pos="110489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"</a:t>
            </a:r>
            <a:r>
              <a:rPr sz="1200" b="1" spc="-5" dirty="0">
                <a:latin typeface="Arial"/>
                <a:cs typeface="Arial"/>
              </a:rPr>
              <a:t>Сбор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журналов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по</a:t>
            </a:r>
            <a:r>
              <a:rPr sz="1200" b="1" spc="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команде</a:t>
            </a: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привилегия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на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выполнение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внеочередной передачи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локальных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журналов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компьютеров;</a:t>
            </a:r>
            <a:endParaRPr sz="1200">
              <a:latin typeface="Microsoft Sans Serif"/>
              <a:cs typeface="Microsoft Sans Serif"/>
            </a:endParaRPr>
          </a:p>
          <a:p>
            <a:pPr marL="109855" indent="-97790">
              <a:lnSpc>
                <a:spcPct val="100000"/>
              </a:lnSpc>
              <a:buChar char="•"/>
              <a:tabLst>
                <a:tab pos="110489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b="1" spc="-10" dirty="0">
                <a:latin typeface="Arial"/>
                <a:cs typeface="Arial"/>
              </a:rPr>
              <a:t>Архивирование/восстановление</a:t>
            </a:r>
            <a:r>
              <a:rPr sz="1200" b="1" spc="3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журналов</a:t>
            </a:r>
            <a:r>
              <a:rPr sz="1200" spc="-5" dirty="0">
                <a:latin typeface="Microsoft Sans Serif"/>
                <a:cs typeface="Microsoft Sans Serif"/>
              </a:rPr>
              <a:t>"</a:t>
            </a:r>
            <a:r>
              <a:rPr sz="1200" spc="5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привилегия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на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выполнение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процедур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архивирования</a:t>
            </a:r>
            <a:r>
              <a:rPr sz="1200" dirty="0">
                <a:latin typeface="Microsoft Sans Serif"/>
                <a:cs typeface="Microsoft Sans Serif"/>
              </a:rPr>
              <a:t> или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восстановления </a:t>
            </a:r>
            <a:r>
              <a:rPr sz="1200" spc="-10" dirty="0">
                <a:latin typeface="Microsoft Sans Serif"/>
                <a:cs typeface="Microsoft Sans Serif"/>
              </a:rPr>
              <a:t>централизованных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журналов;</a:t>
            </a:r>
            <a:endParaRPr sz="1200">
              <a:latin typeface="Microsoft Sans Serif"/>
              <a:cs typeface="Microsoft Sans Serif"/>
            </a:endParaRPr>
          </a:p>
          <a:p>
            <a:pPr marL="12700" marR="576580">
              <a:lnSpc>
                <a:spcPct val="100000"/>
              </a:lnSpc>
              <a:buChar char="•"/>
              <a:tabLst>
                <a:tab pos="110489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b="1" spc="-10" dirty="0">
                <a:latin typeface="Arial"/>
                <a:cs typeface="Arial"/>
              </a:rPr>
              <a:t>Загрузка </a:t>
            </a:r>
            <a:r>
              <a:rPr sz="1200" b="1" spc="-5" dirty="0">
                <a:latin typeface="Arial"/>
                <a:cs typeface="Arial"/>
              </a:rPr>
              <a:t>СПС из файла</a:t>
            </a:r>
            <a:r>
              <a:rPr sz="1200" spc="-5" dirty="0">
                <a:latin typeface="Microsoft Sans Serif"/>
                <a:cs typeface="Microsoft Sans Serif"/>
              </a:rPr>
              <a:t>" </a:t>
            </a:r>
            <a:r>
              <a:rPr sz="1200" spc="495" dirty="0">
                <a:latin typeface="Microsoft Sans Serif"/>
                <a:cs typeface="Microsoft Sans Serif"/>
              </a:rPr>
              <a:t>— </a:t>
            </a:r>
            <a:r>
              <a:rPr sz="1200" spc="-10" dirty="0">
                <a:latin typeface="Microsoft Sans Serif"/>
                <a:cs typeface="Microsoft Sans Serif"/>
              </a:rPr>
              <a:t>привилегия </a:t>
            </a:r>
            <a:r>
              <a:rPr sz="1200" spc="-5" dirty="0">
                <a:latin typeface="Microsoft Sans Serif"/>
                <a:cs typeface="Microsoft Sans Serif"/>
              </a:rPr>
              <a:t>на </a:t>
            </a:r>
            <a:r>
              <a:rPr sz="1200" spc="-10" dirty="0">
                <a:latin typeface="Microsoft Sans Serif"/>
                <a:cs typeface="Microsoft Sans Serif"/>
              </a:rPr>
              <a:t>выполнение </a:t>
            </a:r>
            <a:r>
              <a:rPr sz="1200" spc="-20" dirty="0">
                <a:latin typeface="Microsoft Sans Serif"/>
                <a:cs typeface="Microsoft Sans Serif"/>
              </a:rPr>
              <a:t>команды </a:t>
            </a:r>
            <a:r>
              <a:rPr sz="1200" spc="-30" dirty="0">
                <a:latin typeface="Microsoft Sans Serif"/>
                <a:cs typeface="Microsoft Sans Serif"/>
              </a:rPr>
              <a:t>загрузки </a:t>
            </a:r>
            <a:r>
              <a:rPr sz="1200" dirty="0">
                <a:latin typeface="Microsoft Sans Serif"/>
                <a:cs typeface="Microsoft Sans Serif"/>
              </a:rPr>
              <a:t>в </a:t>
            </a:r>
            <a:r>
              <a:rPr sz="1200" spc="-30" dirty="0">
                <a:latin typeface="Microsoft Sans Serif"/>
                <a:cs typeface="Microsoft Sans Serif"/>
              </a:rPr>
              <a:t>базу </a:t>
            </a:r>
            <a:r>
              <a:rPr sz="1200" spc="-5" dirty="0">
                <a:latin typeface="Microsoft Sans Serif"/>
                <a:cs typeface="Microsoft Sans Serif"/>
              </a:rPr>
              <a:t>сервера </a:t>
            </a:r>
            <a:r>
              <a:rPr sz="1200" spc="-15" dirty="0">
                <a:latin typeface="Microsoft Sans Serif"/>
                <a:cs typeface="Microsoft Sans Serif"/>
              </a:rPr>
              <a:t>безопасности </a:t>
            </a:r>
            <a:r>
              <a:rPr sz="1200" spc="-5" dirty="0">
                <a:latin typeface="Microsoft Sans Serif"/>
                <a:cs typeface="Microsoft Sans Serif"/>
              </a:rPr>
              <a:t>собранных </a:t>
            </a:r>
            <a:r>
              <a:rPr sz="1200" spc="-10" dirty="0">
                <a:latin typeface="Microsoft Sans Serif"/>
                <a:cs typeface="Microsoft Sans Serif"/>
              </a:rPr>
              <a:t>сведений </a:t>
            </a:r>
            <a:r>
              <a:rPr sz="1200" dirty="0">
                <a:latin typeface="Microsoft Sans Serif"/>
                <a:cs typeface="Microsoft Sans Serif"/>
              </a:rPr>
              <a:t>о </a:t>
            </a:r>
            <a:r>
              <a:rPr sz="1200" spc="-5" dirty="0">
                <a:latin typeface="Microsoft Sans Serif"/>
                <a:cs typeface="Microsoft Sans Serif"/>
              </a:rPr>
              <a:t>состоянии </a:t>
            </a:r>
            <a:r>
              <a:rPr sz="1200" spc="-15" dirty="0">
                <a:latin typeface="Microsoft Sans Serif"/>
                <a:cs typeface="Microsoft Sans Serif"/>
              </a:rPr>
              <a:t>программной 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среды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компьютера;</a:t>
            </a:r>
            <a:endParaRPr sz="1200">
              <a:latin typeface="Microsoft Sans Serif"/>
              <a:cs typeface="Microsoft Sans Serif"/>
            </a:endParaRPr>
          </a:p>
          <a:p>
            <a:pPr marL="109855" indent="-97790">
              <a:lnSpc>
                <a:spcPct val="100000"/>
              </a:lnSpc>
              <a:buChar char="•"/>
              <a:tabLst>
                <a:tab pos="110489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b="1" spc="-10" dirty="0">
                <a:latin typeface="Arial"/>
                <a:cs typeface="Arial"/>
              </a:rPr>
              <a:t>Утверждение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паспорта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ПО</a:t>
            </a:r>
            <a:r>
              <a:rPr sz="1200" dirty="0">
                <a:latin typeface="Microsoft Sans Serif"/>
                <a:cs typeface="Microsoft Sans Serif"/>
              </a:rPr>
              <a:t>"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привилегия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на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выполнение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команды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утверждения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проекта</a:t>
            </a:r>
            <a:r>
              <a:rPr sz="1200" spc="-10" dirty="0">
                <a:latin typeface="Microsoft Sans Serif"/>
                <a:cs typeface="Microsoft Sans Serif"/>
              </a:rPr>
              <a:t> паспорта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 </a:t>
            </a:r>
            <a:r>
              <a:rPr sz="1200" spc="-15" dirty="0">
                <a:latin typeface="Microsoft Sans Serif"/>
                <a:cs typeface="Microsoft Sans Serif"/>
              </a:rPr>
              <a:t>качестве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текущего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паспорта </a:t>
            </a:r>
            <a:r>
              <a:rPr sz="1200" spc="-15" dirty="0">
                <a:latin typeface="Microsoft Sans Serif"/>
                <a:cs typeface="Microsoft Sans Serif"/>
              </a:rPr>
              <a:t>компьютера;</a:t>
            </a:r>
            <a:endParaRPr sz="1200">
              <a:latin typeface="Microsoft Sans Serif"/>
              <a:cs typeface="Microsoft Sans Serif"/>
            </a:endParaRPr>
          </a:p>
          <a:p>
            <a:pPr marL="12700" marR="382905">
              <a:lnSpc>
                <a:spcPct val="100000"/>
              </a:lnSpc>
              <a:buChar char="•"/>
              <a:tabLst>
                <a:tab pos="110489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"</a:t>
            </a:r>
            <a:r>
              <a:rPr sz="1200" b="1" spc="-5" dirty="0">
                <a:latin typeface="Arial"/>
                <a:cs typeface="Arial"/>
              </a:rPr>
              <a:t>Синхронизация </a:t>
            </a:r>
            <a:r>
              <a:rPr sz="1200" b="1" dirty="0">
                <a:latin typeface="Arial"/>
                <a:cs typeface="Arial"/>
              </a:rPr>
              <a:t>базы </a:t>
            </a:r>
            <a:r>
              <a:rPr sz="1200" b="1" spc="-5" dirty="0">
                <a:latin typeface="Arial"/>
                <a:cs typeface="Arial"/>
              </a:rPr>
              <a:t>данных </a:t>
            </a:r>
            <a:r>
              <a:rPr sz="1200" b="1" spc="-10" dirty="0">
                <a:latin typeface="Arial"/>
                <a:cs typeface="Arial"/>
              </a:rPr>
              <a:t>паспортов </a:t>
            </a:r>
            <a:r>
              <a:rPr sz="1200" b="1" spc="5" dirty="0">
                <a:latin typeface="Arial"/>
                <a:cs typeface="Arial"/>
              </a:rPr>
              <a:t>ПО</a:t>
            </a:r>
            <a:r>
              <a:rPr sz="1200" spc="5" dirty="0">
                <a:latin typeface="Microsoft Sans Serif"/>
                <a:cs typeface="Microsoft Sans Serif"/>
              </a:rPr>
              <a:t>" </a:t>
            </a:r>
            <a:r>
              <a:rPr sz="1200" spc="495" dirty="0">
                <a:latin typeface="Microsoft Sans Serif"/>
                <a:cs typeface="Microsoft Sans Serif"/>
              </a:rPr>
              <a:t>— </a:t>
            </a:r>
            <a:r>
              <a:rPr sz="1200" spc="-10" dirty="0">
                <a:latin typeface="Microsoft Sans Serif"/>
                <a:cs typeface="Microsoft Sans Serif"/>
              </a:rPr>
              <a:t>привилегия </a:t>
            </a:r>
            <a:r>
              <a:rPr sz="1200" spc="-5" dirty="0">
                <a:latin typeface="Microsoft Sans Serif"/>
                <a:cs typeface="Microsoft Sans Serif"/>
              </a:rPr>
              <a:t>на </a:t>
            </a:r>
            <a:r>
              <a:rPr sz="1200" spc="-10" dirty="0">
                <a:latin typeface="Microsoft Sans Serif"/>
                <a:cs typeface="Microsoft Sans Serif"/>
              </a:rPr>
              <a:t>выполнение </a:t>
            </a:r>
            <a:r>
              <a:rPr sz="1200" spc="-20" dirty="0">
                <a:latin typeface="Microsoft Sans Serif"/>
                <a:cs typeface="Microsoft Sans Serif"/>
              </a:rPr>
              <a:t>команды </a:t>
            </a:r>
            <a:r>
              <a:rPr sz="1200" spc="-10" dirty="0">
                <a:latin typeface="Microsoft Sans Serif"/>
                <a:cs typeface="Microsoft Sans Serif"/>
              </a:rPr>
              <a:t>синхронизации сведений </a:t>
            </a:r>
            <a:r>
              <a:rPr sz="1200" dirty="0">
                <a:latin typeface="Microsoft Sans Serif"/>
                <a:cs typeface="Microsoft Sans Serif"/>
              </a:rPr>
              <a:t>о </a:t>
            </a:r>
            <a:r>
              <a:rPr sz="1200" spc="-10" dirty="0">
                <a:latin typeface="Microsoft Sans Serif"/>
                <a:cs typeface="Microsoft Sans Serif"/>
              </a:rPr>
              <a:t>паспортах, расположенных </a:t>
            </a:r>
            <a:r>
              <a:rPr sz="1200" spc="-5" dirty="0">
                <a:latin typeface="Microsoft Sans Serif"/>
                <a:cs typeface="Microsoft Sans Serif"/>
              </a:rPr>
              <a:t>на сервере </a:t>
            </a:r>
            <a:r>
              <a:rPr sz="1200" spc="-30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безопасности;</a:t>
            </a:r>
            <a:endParaRPr sz="1200">
              <a:latin typeface="Microsoft Sans Serif"/>
              <a:cs typeface="Microsoft Sans Serif"/>
            </a:endParaRPr>
          </a:p>
          <a:p>
            <a:pPr marL="109855" indent="-97790">
              <a:lnSpc>
                <a:spcPct val="100000"/>
              </a:lnSpc>
              <a:buChar char="•"/>
              <a:tabLst>
                <a:tab pos="110489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"</a:t>
            </a:r>
            <a:r>
              <a:rPr sz="1200" b="1" spc="-15" dirty="0">
                <a:latin typeface="Arial"/>
                <a:cs typeface="Arial"/>
              </a:rPr>
              <a:t>Удаление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паспорта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ПО</a:t>
            </a:r>
            <a:r>
              <a:rPr sz="1200" dirty="0">
                <a:latin typeface="Microsoft Sans Serif"/>
                <a:cs typeface="Microsoft Sans Serif"/>
              </a:rPr>
              <a:t>"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привилегия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на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выполнение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команды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удаления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паспортов,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кроме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текущего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утвержденного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паспорта;</a:t>
            </a:r>
            <a:endParaRPr sz="1200">
              <a:latin typeface="Microsoft Sans Serif"/>
              <a:cs typeface="Microsoft Sans Serif"/>
            </a:endParaRPr>
          </a:p>
          <a:p>
            <a:pPr marL="109855" indent="-97790">
              <a:lnSpc>
                <a:spcPct val="100000"/>
              </a:lnSpc>
              <a:buChar char="•"/>
              <a:tabLst>
                <a:tab pos="110489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b="1" spc="-10" dirty="0">
                <a:latin typeface="Arial"/>
                <a:cs typeface="Arial"/>
              </a:rPr>
              <a:t>Редактирование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политик</a:t>
            </a:r>
            <a:r>
              <a:rPr sz="1200" b="1" spc="4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самозащиты</a:t>
            </a:r>
            <a:r>
              <a:rPr sz="1200" spc="-10" dirty="0">
                <a:latin typeface="Microsoft Sans Serif"/>
                <a:cs typeface="Microsoft Sans Serif"/>
              </a:rPr>
              <a:t>"</a:t>
            </a:r>
            <a:r>
              <a:rPr sz="1200" spc="5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привилегия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управления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параметрами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механизма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самозащи</a:t>
            </a:r>
            <a:r>
              <a:rPr sz="1200" u="heavy" spc="-10" dirty="0">
                <a:uFill>
                  <a:solidFill>
                    <a:srgbClr val="FFFFFF"/>
                  </a:solidFill>
                </a:uFill>
                <a:latin typeface="Microsoft Sans Serif"/>
                <a:cs typeface="Microsoft Sans Serif"/>
              </a:rPr>
              <a:t>т</a:t>
            </a:r>
            <a:r>
              <a:rPr sz="1200" spc="-10" dirty="0">
                <a:latin typeface="Microsoft Sans Serif"/>
                <a:cs typeface="Microsoft Sans Serif"/>
              </a:rPr>
              <a:t>ы.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12700" marR="166370">
              <a:lnSpc>
                <a:spcPct val="100000"/>
              </a:lnSpc>
            </a:pPr>
            <a:r>
              <a:rPr sz="1200" spc="-5" dirty="0">
                <a:latin typeface="Microsoft Sans Serif"/>
                <a:cs typeface="Microsoft Sans Serif"/>
              </a:rPr>
              <a:t>По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умолчанию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все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перечисленные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привилегии</a:t>
            </a:r>
            <a:r>
              <a:rPr sz="1200" spc="6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предоставлены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пользователям,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входящим</a:t>
            </a:r>
            <a:r>
              <a:rPr sz="1200" spc="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группу</a:t>
            </a:r>
            <a:r>
              <a:rPr sz="1200" spc="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администраторов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домена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безопасности.</a:t>
            </a:r>
            <a:r>
              <a:rPr sz="1200" spc="5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При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необходимости </a:t>
            </a:r>
            <a:r>
              <a:rPr sz="1200" spc="-3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привилегии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можно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назначить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другим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учетным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записям,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исключая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привилегию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"Редактирование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иерархии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параметров</a:t>
            </a:r>
            <a:r>
              <a:rPr sz="1200" spc="-15" dirty="0">
                <a:latin typeface="Microsoft Sans Serif"/>
                <a:cs typeface="Microsoft Sans Serif"/>
              </a:rPr>
              <a:t> объектов"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данная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привилегия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 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обязательном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порядке </a:t>
            </a:r>
            <a:r>
              <a:rPr sz="1200" spc="-10" dirty="0">
                <a:latin typeface="Microsoft Sans Serif"/>
                <a:cs typeface="Microsoft Sans Serif"/>
              </a:rPr>
              <a:t>предоставляется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только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группы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администраторов домена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безопасности.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4615" y="0"/>
            <a:ext cx="6472428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71747" y="5948083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910590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  <a:path w="910590" h="910590">
                <a:moveTo>
                  <a:pt x="910132" y="455142"/>
                </a:moveTo>
                <a:lnTo>
                  <a:pt x="455066" y="910272"/>
                </a:lnTo>
                <a:lnTo>
                  <a:pt x="910132" y="910272"/>
                </a:lnTo>
                <a:lnTo>
                  <a:pt x="910132" y="455142"/>
                </a:lnTo>
                <a:close/>
              </a:path>
              <a:path w="910590" h="910590">
                <a:moveTo>
                  <a:pt x="910132" y="0"/>
                </a:moveTo>
                <a:lnTo>
                  <a:pt x="455066" y="455142"/>
                </a:lnTo>
                <a:lnTo>
                  <a:pt x="910132" y="455142"/>
                </a:lnTo>
                <a:lnTo>
                  <a:pt x="910132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29680" y="267715"/>
            <a:ext cx="5441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0" dirty="0"/>
              <a:t>Ц</a:t>
            </a:r>
            <a:r>
              <a:rPr spc="45" dirty="0"/>
              <a:t>Е</a:t>
            </a:r>
            <a:r>
              <a:rPr spc="135" dirty="0"/>
              <a:t>Н</a:t>
            </a:r>
            <a:r>
              <a:rPr spc="-90" dirty="0"/>
              <a:t>Т</a:t>
            </a:r>
            <a:r>
              <a:rPr spc="-45" dirty="0"/>
              <a:t>Р</a:t>
            </a:r>
            <a:r>
              <a:rPr spc="210" dirty="0"/>
              <a:t>А</a:t>
            </a:r>
            <a:r>
              <a:rPr spc="60" dirty="0"/>
              <a:t>Л</a:t>
            </a:r>
            <a:r>
              <a:rPr spc="65" dirty="0"/>
              <a:t>И</a:t>
            </a:r>
            <a:r>
              <a:rPr spc="125" dirty="0"/>
              <a:t>ЗО</a:t>
            </a:r>
            <a:r>
              <a:rPr spc="95" dirty="0"/>
              <a:t>В</a:t>
            </a:r>
            <a:r>
              <a:rPr spc="160" dirty="0"/>
              <a:t>А</a:t>
            </a:r>
            <a:r>
              <a:rPr spc="130" dirty="0"/>
              <a:t>Н</a:t>
            </a:r>
            <a:r>
              <a:rPr spc="135" dirty="0"/>
              <a:t>Н</a:t>
            </a:r>
            <a:r>
              <a:rPr spc="114" dirty="0"/>
              <a:t>Ы</a:t>
            </a:r>
            <a:r>
              <a:rPr spc="90" dirty="0"/>
              <a:t>Й</a:t>
            </a:r>
            <a:r>
              <a:rPr spc="-160" dirty="0"/>
              <a:t> </a:t>
            </a:r>
            <a:r>
              <a:rPr spc="165" dirty="0"/>
              <a:t>М</a:t>
            </a:r>
            <a:r>
              <a:rPr spc="90" dirty="0"/>
              <a:t>О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-155" dirty="0"/>
              <a:t>Т</a:t>
            </a:r>
            <a:r>
              <a:rPr spc="90" dirty="0"/>
              <a:t>О</a:t>
            </a:r>
            <a:r>
              <a:rPr spc="105" dirty="0"/>
              <a:t>Р</a:t>
            </a:r>
            <a:r>
              <a:rPr spc="95" dirty="0"/>
              <a:t>И</a:t>
            </a:r>
            <a:r>
              <a:rPr spc="135" dirty="0"/>
              <a:t>Н</a:t>
            </a:r>
            <a:r>
              <a:rPr spc="-15" dirty="0"/>
              <a:t>Г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32943" y="1392428"/>
            <a:ext cx="4424680" cy="377062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1300" marR="483870" indent="-228600">
              <a:lnSpc>
                <a:spcPts val="1939"/>
              </a:lnSpc>
              <a:spcBef>
                <a:spcPts val="34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Общий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мониторинг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защищенности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системы.</a:t>
            </a:r>
            <a:endParaRPr sz="1800">
              <a:latin typeface="Trebuchet MS"/>
              <a:cs typeface="Trebuchet MS"/>
            </a:endParaRPr>
          </a:p>
          <a:p>
            <a:pPr marL="241300" marR="130810" indent="-228600">
              <a:lnSpc>
                <a:spcPts val="1939"/>
              </a:lnSpc>
              <a:spcBef>
                <a:spcPts val="100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Разбиение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защищаемых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компьютеров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группы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наблюдения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раздельного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отображения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состояний.</a:t>
            </a:r>
            <a:endParaRPr sz="1800">
              <a:latin typeface="Trebuchet MS"/>
              <a:cs typeface="Trebuchet MS"/>
            </a:endParaRPr>
          </a:p>
          <a:p>
            <a:pPr marL="241300" marR="262890" indent="-228600">
              <a:lnSpc>
                <a:spcPts val="1939"/>
              </a:lnSpc>
              <a:spcBef>
                <a:spcPts val="101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Оперативная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передача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событий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017058"/>
                </a:solidFill>
                <a:latin typeface="Trebuchet MS"/>
                <a:cs typeface="Trebuchet MS"/>
              </a:rPr>
              <a:t>НСД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других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важных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событий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панель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мониторинга,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по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e-mail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или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40" dirty="0">
                <a:solidFill>
                  <a:srgbClr val="017058"/>
                </a:solidFill>
                <a:latin typeface="Trebuchet MS"/>
                <a:cs typeface="Trebuchet MS"/>
              </a:rPr>
              <a:t>SNMP.</a:t>
            </a:r>
            <a:endParaRPr sz="1800">
              <a:latin typeface="Trebuchet MS"/>
              <a:cs typeface="Trebuchet MS"/>
            </a:endParaRPr>
          </a:p>
          <a:p>
            <a:pPr marL="241300" marR="542290" indent="-228600">
              <a:lnSpc>
                <a:spcPts val="1950"/>
              </a:lnSpc>
              <a:spcBef>
                <a:spcPts val="101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Тревоги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отдельный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тип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событий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высокой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степени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важности.</a:t>
            </a:r>
            <a:endParaRPr sz="1800">
              <a:latin typeface="Trebuchet MS"/>
              <a:cs typeface="Trebuchet MS"/>
            </a:endParaRPr>
          </a:p>
          <a:p>
            <a:pPr marL="241300" marR="5080" indent="-228600">
              <a:lnSpc>
                <a:spcPts val="1939"/>
              </a:lnSpc>
              <a:spcBef>
                <a:spcPts val="994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 квитирования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событий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проставления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отметок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о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прочтении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добавления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комментариев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событиям.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04815" y="1080516"/>
            <a:ext cx="6802120" cy="4989830"/>
            <a:chOff x="5004815" y="1080516"/>
            <a:chExt cx="6802120" cy="498983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4815" y="1080516"/>
              <a:ext cx="5765292" cy="37627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51803" y="3154680"/>
              <a:ext cx="5754624" cy="29154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959490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311594" y="131800"/>
                  </a:moveTo>
                  <a:lnTo>
                    <a:pt x="260540" y="130479"/>
                  </a:lnTo>
                  <a:lnTo>
                    <a:pt x="210362" y="127431"/>
                  </a:lnTo>
                  <a:lnTo>
                    <a:pt x="161086" y="122720"/>
                  </a:lnTo>
                  <a:lnTo>
                    <a:pt x="112763" y="116382"/>
                  </a:lnTo>
                  <a:lnTo>
                    <a:pt x="65468" y="108496"/>
                  </a:lnTo>
                  <a:lnTo>
                    <a:pt x="19227" y="99110"/>
                  </a:lnTo>
                  <a:lnTo>
                    <a:pt x="10972" y="151218"/>
                  </a:lnTo>
                  <a:lnTo>
                    <a:pt x="4953" y="204952"/>
                  </a:lnTo>
                  <a:lnTo>
                    <a:pt x="1257" y="260121"/>
                  </a:lnTo>
                  <a:lnTo>
                    <a:pt x="0" y="316560"/>
                  </a:lnTo>
                  <a:lnTo>
                    <a:pt x="889" y="363626"/>
                  </a:lnTo>
                  <a:lnTo>
                    <a:pt x="3505" y="409625"/>
                  </a:lnTo>
                  <a:lnTo>
                    <a:pt x="7734" y="454545"/>
                  </a:lnTo>
                  <a:lnTo>
                    <a:pt x="13462" y="498373"/>
                  </a:lnTo>
                  <a:lnTo>
                    <a:pt x="60731" y="488518"/>
                  </a:lnTo>
                  <a:lnTo>
                    <a:pt x="109156" y="480161"/>
                  </a:lnTo>
                  <a:lnTo>
                    <a:pt x="158584" y="473341"/>
                  </a:lnTo>
                  <a:lnTo>
                    <a:pt x="208889" y="468122"/>
                  </a:lnTo>
                  <a:lnTo>
                    <a:pt x="259943" y="464566"/>
                  </a:lnTo>
                  <a:lnTo>
                    <a:pt x="311594" y="462724"/>
                  </a:lnTo>
                  <a:lnTo>
                    <a:pt x="311594" y="131800"/>
                  </a:lnTo>
                  <a:close/>
                </a:path>
                <a:path w="1003300" h="604520">
                  <a:moveTo>
                    <a:pt x="1002830" y="316560"/>
                  </a:moveTo>
                  <a:lnTo>
                    <a:pt x="1001090" y="267931"/>
                  </a:lnTo>
                  <a:lnTo>
                    <a:pt x="995934" y="220243"/>
                  </a:lnTo>
                  <a:lnTo>
                    <a:pt x="987475" y="173609"/>
                  </a:lnTo>
                  <a:lnTo>
                    <a:pt x="975842" y="128155"/>
                  </a:lnTo>
                  <a:lnTo>
                    <a:pt x="961161" y="83997"/>
                  </a:lnTo>
                  <a:lnTo>
                    <a:pt x="943546" y="41236"/>
                  </a:lnTo>
                  <a:lnTo>
                    <a:pt x="923112" y="0"/>
                  </a:lnTo>
                  <a:lnTo>
                    <a:pt x="883297" y="20574"/>
                  </a:lnTo>
                  <a:lnTo>
                    <a:pt x="841387" y="39509"/>
                  </a:lnTo>
                  <a:lnTo>
                    <a:pt x="797534" y="56845"/>
                  </a:lnTo>
                  <a:lnTo>
                    <a:pt x="751954" y="72555"/>
                  </a:lnTo>
                  <a:lnTo>
                    <a:pt x="704824" y="86664"/>
                  </a:lnTo>
                  <a:lnTo>
                    <a:pt x="711606" y="130479"/>
                  </a:lnTo>
                  <a:lnTo>
                    <a:pt x="716965" y="175425"/>
                  </a:lnTo>
                  <a:lnTo>
                    <a:pt x="720864" y="221437"/>
                  </a:lnTo>
                  <a:lnTo>
                    <a:pt x="723252" y="268503"/>
                  </a:lnTo>
                  <a:lnTo>
                    <a:pt x="724052" y="316560"/>
                  </a:lnTo>
                  <a:lnTo>
                    <a:pt x="723138" y="366102"/>
                  </a:lnTo>
                  <a:lnTo>
                    <a:pt x="720420" y="415124"/>
                  </a:lnTo>
                  <a:lnTo>
                    <a:pt x="715886" y="463435"/>
                  </a:lnTo>
                  <a:lnTo>
                    <a:pt x="709574" y="510806"/>
                  </a:lnTo>
                  <a:lnTo>
                    <a:pt x="759980" y="525691"/>
                  </a:lnTo>
                  <a:lnTo>
                    <a:pt x="808316" y="542556"/>
                  </a:lnTo>
                  <a:lnTo>
                    <a:pt x="854329" y="561327"/>
                  </a:lnTo>
                  <a:lnTo>
                    <a:pt x="897801" y="581888"/>
                  </a:lnTo>
                  <a:lnTo>
                    <a:pt x="938491" y="604151"/>
                  </a:lnTo>
                  <a:lnTo>
                    <a:pt x="957580" y="559943"/>
                  </a:lnTo>
                  <a:lnTo>
                    <a:pt x="973518" y="513981"/>
                  </a:lnTo>
                  <a:lnTo>
                    <a:pt x="986142" y="466458"/>
                  </a:lnTo>
                  <a:lnTo>
                    <a:pt x="995324" y="417588"/>
                  </a:lnTo>
                  <a:lnTo>
                    <a:pt x="1000937" y="367563"/>
                  </a:lnTo>
                  <a:lnTo>
                    <a:pt x="1002830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980636" y="5180863"/>
              <a:ext cx="893444" cy="467995"/>
            </a:xfrm>
            <a:custGeom>
              <a:avLst/>
              <a:gdLst/>
              <a:ahLst/>
              <a:cxnLst/>
              <a:rect l="l" t="t" r="r" b="b"/>
              <a:pathLst>
                <a:path w="893445" h="467995">
                  <a:moveTo>
                    <a:pt x="289420" y="0"/>
                  </a:moveTo>
                  <a:lnTo>
                    <a:pt x="239242" y="1765"/>
                  </a:lnTo>
                  <a:lnTo>
                    <a:pt x="189661" y="5130"/>
                  </a:lnTo>
                  <a:lnTo>
                    <a:pt x="140817" y="10096"/>
                  </a:lnTo>
                  <a:lnTo>
                    <a:pt x="92837" y="16662"/>
                  </a:lnTo>
                  <a:lnTo>
                    <a:pt x="45859" y="24841"/>
                  </a:lnTo>
                  <a:lnTo>
                    <a:pt x="0" y="34620"/>
                  </a:lnTo>
                  <a:lnTo>
                    <a:pt x="13957" y="98031"/>
                  </a:lnTo>
                  <a:lnTo>
                    <a:pt x="30988" y="157835"/>
                  </a:lnTo>
                  <a:lnTo>
                    <a:pt x="50888" y="213639"/>
                  </a:lnTo>
                  <a:lnTo>
                    <a:pt x="73482" y="265036"/>
                  </a:lnTo>
                  <a:lnTo>
                    <a:pt x="98539" y="311619"/>
                  </a:lnTo>
                  <a:lnTo>
                    <a:pt x="125869" y="352983"/>
                  </a:lnTo>
                  <a:lnTo>
                    <a:pt x="155257" y="388747"/>
                  </a:lnTo>
                  <a:lnTo>
                    <a:pt x="186512" y="418477"/>
                  </a:lnTo>
                  <a:lnTo>
                    <a:pt x="219430" y="441794"/>
                  </a:lnTo>
                  <a:lnTo>
                    <a:pt x="253796" y="458279"/>
                  </a:lnTo>
                  <a:lnTo>
                    <a:pt x="289420" y="467537"/>
                  </a:lnTo>
                  <a:lnTo>
                    <a:pt x="289420" y="0"/>
                  </a:lnTo>
                  <a:close/>
                </a:path>
                <a:path w="893445" h="467995">
                  <a:moveTo>
                    <a:pt x="893241" y="134759"/>
                  </a:moveTo>
                  <a:lnTo>
                    <a:pt x="892352" y="134759"/>
                  </a:lnTo>
                  <a:lnTo>
                    <a:pt x="852855" y="113017"/>
                  </a:lnTo>
                  <a:lnTo>
                    <a:pt x="810577" y="93002"/>
                  </a:lnTo>
                  <a:lnTo>
                    <a:pt x="765746" y="74790"/>
                  </a:lnTo>
                  <a:lnTo>
                    <a:pt x="718566" y="58407"/>
                  </a:lnTo>
                  <a:lnTo>
                    <a:pt x="669277" y="43929"/>
                  </a:lnTo>
                  <a:lnTo>
                    <a:pt x="618083" y="31407"/>
                  </a:lnTo>
                  <a:lnTo>
                    <a:pt x="565213" y="20891"/>
                  </a:lnTo>
                  <a:lnTo>
                    <a:pt x="510870" y="12433"/>
                  </a:lnTo>
                  <a:lnTo>
                    <a:pt x="455307" y="6096"/>
                  </a:lnTo>
                  <a:lnTo>
                    <a:pt x="398716" y="1943"/>
                  </a:lnTo>
                  <a:lnTo>
                    <a:pt x="341325" y="0"/>
                  </a:lnTo>
                  <a:lnTo>
                    <a:pt x="341325" y="466572"/>
                  </a:lnTo>
                  <a:lnTo>
                    <a:pt x="409105" y="441858"/>
                  </a:lnTo>
                  <a:lnTo>
                    <a:pt x="441464" y="419265"/>
                  </a:lnTo>
                  <a:lnTo>
                    <a:pt x="472465" y="390283"/>
                  </a:lnTo>
                  <a:lnTo>
                    <a:pt x="501853" y="355244"/>
                  </a:lnTo>
                  <a:lnTo>
                    <a:pt x="529348" y="314502"/>
                  </a:lnTo>
                  <a:lnTo>
                    <a:pt x="554710" y="268376"/>
                  </a:lnTo>
                  <a:lnTo>
                    <a:pt x="577672" y="217195"/>
                  </a:lnTo>
                  <a:lnTo>
                    <a:pt x="597979" y="161302"/>
                  </a:lnTo>
                  <a:lnTo>
                    <a:pt x="615365" y="101028"/>
                  </a:lnTo>
                  <a:lnTo>
                    <a:pt x="620064" y="91503"/>
                  </a:lnTo>
                  <a:lnTo>
                    <a:pt x="627659" y="84874"/>
                  </a:lnTo>
                  <a:lnTo>
                    <a:pt x="637044" y="81521"/>
                  </a:lnTo>
                  <a:lnTo>
                    <a:pt x="647153" y="81800"/>
                  </a:lnTo>
                  <a:lnTo>
                    <a:pt x="656209" y="86487"/>
                  </a:lnTo>
                  <a:lnTo>
                    <a:pt x="662736" y="94043"/>
                  </a:lnTo>
                  <a:lnTo>
                    <a:pt x="666026" y="103441"/>
                  </a:lnTo>
                  <a:lnTo>
                    <a:pt x="665353" y="113601"/>
                  </a:lnTo>
                  <a:lnTo>
                    <a:pt x="649833" y="167576"/>
                  </a:lnTo>
                  <a:lnTo>
                    <a:pt x="632180" y="218325"/>
                  </a:lnTo>
                  <a:lnTo>
                    <a:pt x="612533" y="265696"/>
                  </a:lnTo>
                  <a:lnTo>
                    <a:pt x="590994" y="309537"/>
                  </a:lnTo>
                  <a:lnTo>
                    <a:pt x="567702" y="349681"/>
                  </a:lnTo>
                  <a:lnTo>
                    <a:pt x="542772" y="385965"/>
                  </a:lnTo>
                  <a:lnTo>
                    <a:pt x="516318" y="418249"/>
                  </a:lnTo>
                  <a:lnTo>
                    <a:pt x="488467" y="446366"/>
                  </a:lnTo>
                  <a:lnTo>
                    <a:pt x="534924" y="432104"/>
                  </a:lnTo>
                  <a:lnTo>
                    <a:pt x="579831" y="414591"/>
                  </a:lnTo>
                  <a:lnTo>
                    <a:pt x="623049" y="393992"/>
                  </a:lnTo>
                  <a:lnTo>
                    <a:pt x="664464" y="370433"/>
                  </a:lnTo>
                  <a:lnTo>
                    <a:pt x="703948" y="344068"/>
                  </a:lnTo>
                  <a:lnTo>
                    <a:pt x="741362" y="315036"/>
                  </a:lnTo>
                  <a:lnTo>
                    <a:pt x="776605" y="283464"/>
                  </a:lnTo>
                  <a:lnTo>
                    <a:pt x="809548" y="249516"/>
                  </a:lnTo>
                  <a:lnTo>
                    <a:pt x="840041" y="213309"/>
                  </a:lnTo>
                  <a:lnTo>
                    <a:pt x="867981" y="175018"/>
                  </a:lnTo>
                  <a:lnTo>
                    <a:pt x="893241" y="134759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718273" y="5228041"/>
              <a:ext cx="403860" cy="399415"/>
            </a:xfrm>
            <a:custGeom>
              <a:avLst/>
              <a:gdLst/>
              <a:ahLst/>
              <a:cxnLst/>
              <a:rect l="l" t="t" r="r" b="b"/>
              <a:pathLst>
                <a:path w="403859" h="399414">
                  <a:moveTo>
                    <a:pt x="212384" y="0"/>
                  </a:moveTo>
                  <a:lnTo>
                    <a:pt x="165940" y="14055"/>
                  </a:lnTo>
                  <a:lnTo>
                    <a:pt x="121347" y="29791"/>
                  </a:lnTo>
                  <a:lnTo>
                    <a:pt x="78828" y="47256"/>
                  </a:lnTo>
                  <a:lnTo>
                    <a:pt x="38604" y="66499"/>
                  </a:lnTo>
                  <a:lnTo>
                    <a:pt x="897" y="87571"/>
                  </a:lnTo>
                  <a:lnTo>
                    <a:pt x="0" y="87571"/>
                  </a:lnTo>
                  <a:lnTo>
                    <a:pt x="25226" y="127810"/>
                  </a:lnTo>
                  <a:lnTo>
                    <a:pt x="53138" y="166057"/>
                  </a:lnTo>
                  <a:lnTo>
                    <a:pt x="83606" y="202181"/>
                  </a:lnTo>
                  <a:lnTo>
                    <a:pt x="116499" y="236053"/>
                  </a:lnTo>
                  <a:lnTo>
                    <a:pt x="151688" y="267543"/>
                  </a:lnTo>
                  <a:lnTo>
                    <a:pt x="189042" y="296520"/>
                  </a:lnTo>
                  <a:lnTo>
                    <a:pt x="228432" y="322856"/>
                  </a:lnTo>
                  <a:lnTo>
                    <a:pt x="269727" y="346421"/>
                  </a:lnTo>
                  <a:lnTo>
                    <a:pt x="312798" y="367084"/>
                  </a:lnTo>
                  <a:lnTo>
                    <a:pt x="357515" y="384716"/>
                  </a:lnTo>
                  <a:lnTo>
                    <a:pt x="403747" y="399187"/>
                  </a:lnTo>
                  <a:lnTo>
                    <a:pt x="374765" y="369735"/>
                  </a:lnTo>
                  <a:lnTo>
                    <a:pt x="347452" y="336017"/>
                  </a:lnTo>
                  <a:lnTo>
                    <a:pt x="321920" y="298264"/>
                  </a:lnTo>
                  <a:lnTo>
                    <a:pt x="298280" y="256708"/>
                  </a:lnTo>
                  <a:lnTo>
                    <a:pt x="276645" y="211582"/>
                  </a:lnTo>
                  <a:lnTo>
                    <a:pt x="257126" y="163116"/>
                  </a:lnTo>
                  <a:lnTo>
                    <a:pt x="239835" y="111542"/>
                  </a:lnTo>
                  <a:lnTo>
                    <a:pt x="224883" y="57093"/>
                  </a:lnTo>
                  <a:lnTo>
                    <a:pt x="21238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629824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298907" y="86664"/>
                  </a:moveTo>
                  <a:lnTo>
                    <a:pt x="251294" y="72555"/>
                  </a:lnTo>
                  <a:lnTo>
                    <a:pt x="205498" y="56845"/>
                  </a:lnTo>
                  <a:lnTo>
                    <a:pt x="161696" y="39509"/>
                  </a:lnTo>
                  <a:lnTo>
                    <a:pt x="120053" y="20574"/>
                  </a:lnTo>
                  <a:lnTo>
                    <a:pt x="80746" y="0"/>
                  </a:lnTo>
                  <a:lnTo>
                    <a:pt x="79730" y="0"/>
                  </a:lnTo>
                  <a:lnTo>
                    <a:pt x="59283" y="41236"/>
                  </a:lnTo>
                  <a:lnTo>
                    <a:pt x="41668" y="83997"/>
                  </a:lnTo>
                  <a:lnTo>
                    <a:pt x="26987" y="128155"/>
                  </a:lnTo>
                  <a:lnTo>
                    <a:pt x="15354" y="173609"/>
                  </a:lnTo>
                  <a:lnTo>
                    <a:pt x="6908" y="220243"/>
                  </a:lnTo>
                  <a:lnTo>
                    <a:pt x="1752" y="267931"/>
                  </a:lnTo>
                  <a:lnTo>
                    <a:pt x="0" y="316560"/>
                  </a:lnTo>
                  <a:lnTo>
                    <a:pt x="1905" y="367563"/>
                  </a:lnTo>
                  <a:lnTo>
                    <a:pt x="7518" y="417588"/>
                  </a:lnTo>
                  <a:lnTo>
                    <a:pt x="16700" y="466458"/>
                  </a:lnTo>
                  <a:lnTo>
                    <a:pt x="29324" y="513981"/>
                  </a:lnTo>
                  <a:lnTo>
                    <a:pt x="45250" y="559943"/>
                  </a:lnTo>
                  <a:lnTo>
                    <a:pt x="64350" y="604151"/>
                  </a:lnTo>
                  <a:lnTo>
                    <a:pt x="105029" y="581888"/>
                  </a:lnTo>
                  <a:lnTo>
                    <a:pt x="148501" y="561327"/>
                  </a:lnTo>
                  <a:lnTo>
                    <a:pt x="194500" y="542556"/>
                  </a:lnTo>
                  <a:lnTo>
                    <a:pt x="242785" y="525691"/>
                  </a:lnTo>
                  <a:lnTo>
                    <a:pt x="293141" y="510806"/>
                  </a:lnTo>
                  <a:lnTo>
                    <a:pt x="286842" y="464083"/>
                  </a:lnTo>
                  <a:lnTo>
                    <a:pt x="282359" y="416191"/>
                  </a:lnTo>
                  <a:lnTo>
                    <a:pt x="279666" y="367030"/>
                  </a:lnTo>
                  <a:lnTo>
                    <a:pt x="278777" y="316560"/>
                  </a:lnTo>
                  <a:lnTo>
                    <a:pt x="279577" y="268503"/>
                  </a:lnTo>
                  <a:lnTo>
                    <a:pt x="281990" y="221437"/>
                  </a:lnTo>
                  <a:lnTo>
                    <a:pt x="286004" y="175425"/>
                  </a:lnTo>
                  <a:lnTo>
                    <a:pt x="291642" y="130479"/>
                  </a:lnTo>
                  <a:lnTo>
                    <a:pt x="298907" y="86664"/>
                  </a:lnTo>
                  <a:close/>
                </a:path>
                <a:path w="1003300" h="604520">
                  <a:moveTo>
                    <a:pt x="1002703" y="316560"/>
                  </a:moveTo>
                  <a:lnTo>
                    <a:pt x="1001483" y="260121"/>
                  </a:lnTo>
                  <a:lnTo>
                    <a:pt x="997927" y="204952"/>
                  </a:lnTo>
                  <a:lnTo>
                    <a:pt x="992212" y="151218"/>
                  </a:lnTo>
                  <a:lnTo>
                    <a:pt x="984504" y="99110"/>
                  </a:lnTo>
                  <a:lnTo>
                    <a:pt x="938199" y="108496"/>
                  </a:lnTo>
                  <a:lnTo>
                    <a:pt x="890765" y="116382"/>
                  </a:lnTo>
                  <a:lnTo>
                    <a:pt x="842314" y="122720"/>
                  </a:lnTo>
                  <a:lnTo>
                    <a:pt x="792975" y="127431"/>
                  </a:lnTo>
                  <a:lnTo>
                    <a:pt x="742873" y="130479"/>
                  </a:lnTo>
                  <a:lnTo>
                    <a:pt x="692137" y="131800"/>
                  </a:lnTo>
                  <a:lnTo>
                    <a:pt x="692137" y="462724"/>
                  </a:lnTo>
                  <a:lnTo>
                    <a:pt x="743775" y="464566"/>
                  </a:lnTo>
                  <a:lnTo>
                    <a:pt x="794664" y="468122"/>
                  </a:lnTo>
                  <a:lnTo>
                    <a:pt x="844727" y="473341"/>
                  </a:lnTo>
                  <a:lnTo>
                    <a:pt x="893902" y="480161"/>
                  </a:lnTo>
                  <a:lnTo>
                    <a:pt x="942098" y="488518"/>
                  </a:lnTo>
                  <a:lnTo>
                    <a:pt x="989253" y="498373"/>
                  </a:lnTo>
                  <a:lnTo>
                    <a:pt x="995032" y="453974"/>
                  </a:lnTo>
                  <a:lnTo>
                    <a:pt x="999248" y="408863"/>
                  </a:lnTo>
                  <a:lnTo>
                    <a:pt x="1001826" y="363054"/>
                  </a:lnTo>
                  <a:lnTo>
                    <a:pt x="1002703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3" name="object 33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38" name="object 38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3" name="object 43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9488573" y="4282448"/>
            <a:ext cx="795655" cy="582930"/>
            <a:chOff x="9488573" y="4282448"/>
            <a:chExt cx="795655" cy="582930"/>
          </a:xfrm>
        </p:grpSpPr>
        <p:sp>
          <p:nvSpPr>
            <p:cNvPr id="46" name="object 46"/>
            <p:cNvSpPr/>
            <p:nvPr/>
          </p:nvSpPr>
          <p:spPr>
            <a:xfrm>
              <a:off x="9488573" y="4282448"/>
              <a:ext cx="549275" cy="542925"/>
            </a:xfrm>
            <a:custGeom>
              <a:avLst/>
              <a:gdLst/>
              <a:ahLst/>
              <a:cxnLst/>
              <a:rect l="l" t="t" r="r" b="b"/>
              <a:pathLst>
                <a:path w="549275" h="542925">
                  <a:moveTo>
                    <a:pt x="397082" y="0"/>
                  </a:moveTo>
                  <a:lnTo>
                    <a:pt x="348715" y="5616"/>
                  </a:lnTo>
                  <a:lnTo>
                    <a:pt x="304233" y="21598"/>
                  </a:lnTo>
                  <a:lnTo>
                    <a:pt x="264933" y="46648"/>
                  </a:lnTo>
                  <a:lnTo>
                    <a:pt x="232111" y="79468"/>
                  </a:lnTo>
                  <a:lnTo>
                    <a:pt x="207062" y="118758"/>
                  </a:lnTo>
                  <a:lnTo>
                    <a:pt x="191082" y="163220"/>
                  </a:lnTo>
                  <a:lnTo>
                    <a:pt x="185467" y="211556"/>
                  </a:lnTo>
                  <a:lnTo>
                    <a:pt x="136347" y="218230"/>
                  </a:lnTo>
                  <a:lnTo>
                    <a:pt x="92095" y="237038"/>
                  </a:lnTo>
                  <a:lnTo>
                    <a:pt x="54521" y="266160"/>
                  </a:lnTo>
                  <a:lnTo>
                    <a:pt x="25440" y="303776"/>
                  </a:lnTo>
                  <a:lnTo>
                    <a:pt x="6662" y="348067"/>
                  </a:lnTo>
                  <a:lnTo>
                    <a:pt x="0" y="397213"/>
                  </a:lnTo>
                  <a:lnTo>
                    <a:pt x="6662" y="446714"/>
                  </a:lnTo>
                  <a:lnTo>
                    <a:pt x="25440" y="491105"/>
                  </a:lnTo>
                  <a:lnTo>
                    <a:pt x="54521" y="528650"/>
                  </a:lnTo>
                  <a:lnTo>
                    <a:pt x="72285" y="542344"/>
                  </a:lnTo>
                  <a:lnTo>
                    <a:pt x="548833" y="65529"/>
                  </a:lnTo>
                  <a:lnTo>
                    <a:pt x="529910" y="46648"/>
                  </a:lnTo>
                  <a:lnTo>
                    <a:pt x="490476" y="21598"/>
                  </a:lnTo>
                  <a:lnTo>
                    <a:pt x="445774" y="5616"/>
                  </a:lnTo>
                  <a:lnTo>
                    <a:pt x="397082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560859" y="4347978"/>
              <a:ext cx="636905" cy="517525"/>
            </a:xfrm>
            <a:custGeom>
              <a:avLst/>
              <a:gdLst/>
              <a:ahLst/>
              <a:cxnLst/>
              <a:rect l="l" t="t" r="r" b="b"/>
              <a:pathLst>
                <a:path w="636904" h="517525">
                  <a:moveTo>
                    <a:pt x="476547" y="0"/>
                  </a:moveTo>
                  <a:lnTo>
                    <a:pt x="0" y="476814"/>
                  </a:lnTo>
                  <a:lnTo>
                    <a:pt x="19809" y="492086"/>
                  </a:lnTo>
                  <a:lnTo>
                    <a:pt x="64062" y="510737"/>
                  </a:lnTo>
                  <a:lnTo>
                    <a:pt x="113182" y="517339"/>
                  </a:lnTo>
                  <a:lnTo>
                    <a:pt x="295957" y="517339"/>
                  </a:lnTo>
                  <a:lnTo>
                    <a:pt x="636836" y="176348"/>
                  </a:lnTo>
                  <a:lnTo>
                    <a:pt x="630586" y="171508"/>
                  </a:lnTo>
                  <a:lnTo>
                    <a:pt x="586310" y="152700"/>
                  </a:lnTo>
                  <a:lnTo>
                    <a:pt x="537181" y="146026"/>
                  </a:lnTo>
                  <a:lnTo>
                    <a:pt x="531571" y="97690"/>
                  </a:lnTo>
                  <a:lnTo>
                    <a:pt x="515591" y="53228"/>
                  </a:lnTo>
                  <a:lnTo>
                    <a:pt x="490517" y="13938"/>
                  </a:lnTo>
                  <a:lnTo>
                    <a:pt x="47654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856816" y="4524326"/>
              <a:ext cx="427355" cy="340995"/>
            </a:xfrm>
            <a:custGeom>
              <a:avLst/>
              <a:gdLst/>
              <a:ahLst/>
              <a:cxnLst/>
              <a:rect l="l" t="t" r="r" b="b"/>
              <a:pathLst>
                <a:path w="427354" h="340995">
                  <a:moveTo>
                    <a:pt x="340879" y="0"/>
                  </a:moveTo>
                  <a:lnTo>
                    <a:pt x="0" y="340991"/>
                  </a:lnTo>
                  <a:lnTo>
                    <a:pt x="241223" y="340991"/>
                  </a:lnTo>
                  <a:lnTo>
                    <a:pt x="290352" y="334388"/>
                  </a:lnTo>
                  <a:lnTo>
                    <a:pt x="334629" y="315737"/>
                  </a:lnTo>
                  <a:lnTo>
                    <a:pt x="372233" y="286772"/>
                  </a:lnTo>
                  <a:lnTo>
                    <a:pt x="401345" y="249226"/>
                  </a:lnTo>
                  <a:lnTo>
                    <a:pt x="420147" y="204836"/>
                  </a:lnTo>
                  <a:lnTo>
                    <a:pt x="426819" y="155334"/>
                  </a:lnTo>
                  <a:lnTo>
                    <a:pt x="420147" y="106189"/>
                  </a:lnTo>
                  <a:lnTo>
                    <a:pt x="401345" y="61898"/>
                  </a:lnTo>
                  <a:lnTo>
                    <a:pt x="372233" y="24281"/>
                  </a:lnTo>
                  <a:lnTo>
                    <a:pt x="34087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1" name="object 51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54" name="object 54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544062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6655161" y="5032767"/>
            <a:ext cx="923290" cy="923925"/>
            <a:chOff x="6655161" y="5032767"/>
            <a:chExt cx="923290" cy="923925"/>
          </a:xfrm>
        </p:grpSpPr>
        <p:sp>
          <p:nvSpPr>
            <p:cNvPr id="57" name="object 57"/>
            <p:cNvSpPr/>
            <p:nvPr/>
          </p:nvSpPr>
          <p:spPr>
            <a:xfrm>
              <a:off x="665516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9424101" y="5032767"/>
            <a:ext cx="923290" cy="923925"/>
            <a:chOff x="9424101" y="5032767"/>
            <a:chExt cx="923290" cy="923925"/>
          </a:xfrm>
        </p:grpSpPr>
        <p:sp>
          <p:nvSpPr>
            <p:cNvPr id="60" name="object 60"/>
            <p:cNvSpPr/>
            <p:nvPr/>
          </p:nvSpPr>
          <p:spPr>
            <a:xfrm>
              <a:off x="942410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8" y="5430042"/>
              <a:ext cx="127930" cy="12796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424101" y="5494473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7578142" y="4229494"/>
            <a:ext cx="1846580" cy="2628900"/>
            <a:chOff x="7578142" y="4229494"/>
            <a:chExt cx="1846580" cy="2628900"/>
          </a:xfrm>
        </p:grpSpPr>
        <p:sp>
          <p:nvSpPr>
            <p:cNvPr id="64" name="object 64"/>
            <p:cNvSpPr/>
            <p:nvPr/>
          </p:nvSpPr>
          <p:spPr>
            <a:xfrm>
              <a:off x="7800264" y="4717236"/>
              <a:ext cx="306070" cy="315595"/>
            </a:xfrm>
            <a:custGeom>
              <a:avLst/>
              <a:gdLst/>
              <a:ahLst/>
              <a:cxnLst/>
              <a:rect l="l" t="t" r="r" b="b"/>
              <a:pathLst>
                <a:path w="306070" h="315595">
                  <a:moveTo>
                    <a:pt x="305689" y="0"/>
                  </a:moveTo>
                  <a:lnTo>
                    <a:pt x="228790" y="38696"/>
                  </a:lnTo>
                  <a:lnTo>
                    <a:pt x="228790" y="0"/>
                  </a:lnTo>
                  <a:lnTo>
                    <a:pt x="152781" y="38239"/>
                  </a:lnTo>
                  <a:lnTo>
                    <a:pt x="152781" y="0"/>
                  </a:lnTo>
                  <a:lnTo>
                    <a:pt x="0" y="76923"/>
                  </a:lnTo>
                  <a:lnTo>
                    <a:pt x="0" y="315531"/>
                  </a:lnTo>
                  <a:lnTo>
                    <a:pt x="75882" y="315531"/>
                  </a:lnTo>
                  <a:lnTo>
                    <a:pt x="152781" y="315531"/>
                  </a:lnTo>
                  <a:lnTo>
                    <a:pt x="228790" y="315531"/>
                  </a:lnTo>
                  <a:lnTo>
                    <a:pt x="305689" y="315531"/>
                  </a:lnTo>
                  <a:lnTo>
                    <a:pt x="305689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105962" y="4717228"/>
              <a:ext cx="153035" cy="315595"/>
            </a:xfrm>
            <a:custGeom>
              <a:avLst/>
              <a:gdLst/>
              <a:ahLst/>
              <a:cxnLst/>
              <a:rect l="l" t="t" r="r" b="b"/>
              <a:pathLst>
                <a:path w="153034" h="315595">
                  <a:moveTo>
                    <a:pt x="152911" y="0"/>
                  </a:moveTo>
                  <a:lnTo>
                    <a:pt x="0" y="0"/>
                  </a:lnTo>
                  <a:lnTo>
                    <a:pt x="0" y="315539"/>
                  </a:lnTo>
                  <a:lnTo>
                    <a:pt x="152911" y="315539"/>
                  </a:lnTo>
                  <a:lnTo>
                    <a:pt x="152911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139532" y="4747107"/>
              <a:ext cx="85090" cy="89535"/>
            </a:xfrm>
            <a:custGeom>
              <a:avLst/>
              <a:gdLst/>
              <a:ahLst/>
              <a:cxnLst/>
              <a:rect l="l" t="t" r="r" b="b"/>
              <a:pathLst>
                <a:path w="85090" h="89535">
                  <a:moveTo>
                    <a:pt x="84734" y="56667"/>
                  </a:moveTo>
                  <a:lnTo>
                    <a:pt x="0" y="56667"/>
                  </a:lnTo>
                  <a:lnTo>
                    <a:pt x="0" y="89369"/>
                  </a:lnTo>
                  <a:lnTo>
                    <a:pt x="84734" y="89369"/>
                  </a:lnTo>
                  <a:lnTo>
                    <a:pt x="84734" y="56667"/>
                  </a:lnTo>
                  <a:close/>
                </a:path>
                <a:path w="85090" h="89535">
                  <a:moveTo>
                    <a:pt x="84734" y="0"/>
                  </a:moveTo>
                  <a:lnTo>
                    <a:pt x="0" y="0"/>
                  </a:lnTo>
                  <a:lnTo>
                    <a:pt x="0" y="31673"/>
                  </a:lnTo>
                  <a:lnTo>
                    <a:pt x="84734" y="31673"/>
                  </a:lnTo>
                  <a:lnTo>
                    <a:pt x="847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714647" y="4566190"/>
              <a:ext cx="170815" cy="466725"/>
            </a:xfrm>
            <a:custGeom>
              <a:avLst/>
              <a:gdLst/>
              <a:ahLst/>
              <a:cxnLst/>
              <a:rect l="l" t="t" r="r" b="b"/>
              <a:pathLst>
                <a:path w="170815" h="466725">
                  <a:moveTo>
                    <a:pt x="129840" y="0"/>
                  </a:moveTo>
                  <a:lnTo>
                    <a:pt x="41271" y="0"/>
                  </a:lnTo>
                  <a:lnTo>
                    <a:pt x="0" y="466577"/>
                  </a:lnTo>
                  <a:lnTo>
                    <a:pt x="170214" y="466577"/>
                  </a:lnTo>
                  <a:lnTo>
                    <a:pt x="129840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5648" y="4229494"/>
              <a:ext cx="466296" cy="29630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578142" y="5032768"/>
              <a:ext cx="1846580" cy="1825625"/>
            </a:xfrm>
            <a:custGeom>
              <a:avLst/>
              <a:gdLst/>
              <a:ahLst/>
              <a:cxnLst/>
              <a:rect l="l" t="t" r="r" b="b"/>
              <a:pathLst>
                <a:path w="1846579" h="1825625">
                  <a:moveTo>
                    <a:pt x="0" y="0"/>
                  </a:moveTo>
                  <a:lnTo>
                    <a:pt x="1845959" y="0"/>
                  </a:lnTo>
                  <a:lnTo>
                    <a:pt x="1845959" y="1825230"/>
                  </a:lnTo>
                  <a:lnTo>
                    <a:pt x="0" y="182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578142" y="6264051"/>
              <a:ext cx="615315" cy="594360"/>
            </a:xfrm>
            <a:custGeom>
              <a:avLst/>
              <a:gdLst/>
              <a:ahLst/>
              <a:cxnLst/>
              <a:rect l="l" t="t" r="r" b="b"/>
              <a:pathLst>
                <a:path w="615315" h="594359">
                  <a:moveTo>
                    <a:pt x="0" y="0"/>
                  </a:moveTo>
                  <a:lnTo>
                    <a:pt x="615234" y="0"/>
                  </a:lnTo>
                  <a:lnTo>
                    <a:pt x="615234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808739" y="6264051"/>
              <a:ext cx="615950" cy="594360"/>
            </a:xfrm>
            <a:custGeom>
              <a:avLst/>
              <a:gdLst/>
              <a:ahLst/>
              <a:cxnLst/>
              <a:rect l="l" t="t" r="r" b="b"/>
              <a:pathLst>
                <a:path w="615950" h="594359">
                  <a:moveTo>
                    <a:pt x="0" y="0"/>
                  </a:moveTo>
                  <a:lnTo>
                    <a:pt x="615362" y="0"/>
                  </a:lnTo>
                  <a:lnTo>
                    <a:pt x="615362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578141" y="5648401"/>
              <a:ext cx="1230630" cy="1209675"/>
            </a:xfrm>
            <a:custGeom>
              <a:avLst/>
              <a:gdLst/>
              <a:ahLst/>
              <a:cxnLst/>
              <a:rect l="l" t="t" r="r" b="b"/>
              <a:pathLst>
                <a:path w="1230629" h="12096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12096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1209598"/>
                  </a:lnTo>
                  <a:lnTo>
                    <a:pt x="1230591" y="1209598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578141" y="5032768"/>
              <a:ext cx="1230630" cy="1231900"/>
            </a:xfrm>
            <a:custGeom>
              <a:avLst/>
              <a:gdLst/>
              <a:ahLst/>
              <a:cxnLst/>
              <a:rect l="l" t="t" r="r" b="b"/>
              <a:pathLst>
                <a:path w="1230629" h="1231900">
                  <a:moveTo>
                    <a:pt x="615226" y="0"/>
                  </a:moveTo>
                  <a:lnTo>
                    <a:pt x="0" y="0"/>
                  </a:lnTo>
                  <a:lnTo>
                    <a:pt x="0" y="615632"/>
                  </a:lnTo>
                  <a:lnTo>
                    <a:pt x="615226" y="615632"/>
                  </a:lnTo>
                  <a:lnTo>
                    <a:pt x="615226" y="0"/>
                  </a:lnTo>
                  <a:close/>
                </a:path>
                <a:path w="1230629" h="1231900">
                  <a:moveTo>
                    <a:pt x="1230591" y="615632"/>
                  </a:moveTo>
                  <a:lnTo>
                    <a:pt x="615226" y="615632"/>
                  </a:lnTo>
                  <a:lnTo>
                    <a:pt x="615226" y="1231290"/>
                  </a:lnTo>
                  <a:lnTo>
                    <a:pt x="1230591" y="1231290"/>
                  </a:lnTo>
                  <a:lnTo>
                    <a:pt x="1230591" y="615632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6655161" y="5956218"/>
            <a:ext cx="923290" cy="525780"/>
            <a:chOff x="6655161" y="5956218"/>
            <a:chExt cx="923290" cy="525780"/>
          </a:xfrm>
        </p:grpSpPr>
        <p:sp>
          <p:nvSpPr>
            <p:cNvPr id="75" name="object 75"/>
            <p:cNvSpPr/>
            <p:nvPr/>
          </p:nvSpPr>
          <p:spPr>
            <a:xfrm>
              <a:off x="7116587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10347081" y="5956218"/>
            <a:ext cx="923290" cy="525780"/>
            <a:chOff x="10347081" y="5956218"/>
            <a:chExt cx="923290" cy="525780"/>
          </a:xfrm>
        </p:grpSpPr>
        <p:sp>
          <p:nvSpPr>
            <p:cNvPr id="79" name="object 79"/>
            <p:cNvSpPr/>
            <p:nvPr/>
          </p:nvSpPr>
          <p:spPr>
            <a:xfrm>
              <a:off x="10808635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1034708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655" y="0"/>
                  </a:moveTo>
                  <a:lnTo>
                    <a:pt x="359655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83" name="object 83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2963114" y="5956218"/>
            <a:ext cx="923290" cy="902335"/>
            <a:chOff x="2963114" y="5956218"/>
            <a:chExt cx="923290" cy="902335"/>
          </a:xfrm>
        </p:grpSpPr>
        <p:sp>
          <p:nvSpPr>
            <p:cNvPr id="88" name="object 88"/>
            <p:cNvSpPr/>
            <p:nvPr/>
          </p:nvSpPr>
          <p:spPr>
            <a:xfrm>
              <a:off x="296311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407365" y="6019710"/>
              <a:ext cx="35560" cy="141605"/>
            </a:xfrm>
            <a:custGeom>
              <a:avLst/>
              <a:gdLst/>
              <a:ahLst/>
              <a:cxnLst/>
              <a:rect l="l" t="t" r="r" b="b"/>
              <a:pathLst>
                <a:path w="35560" h="141604">
                  <a:moveTo>
                    <a:pt x="35504" y="0"/>
                  </a:moveTo>
                  <a:lnTo>
                    <a:pt x="0" y="0"/>
                  </a:lnTo>
                  <a:lnTo>
                    <a:pt x="0" y="141409"/>
                  </a:lnTo>
                  <a:lnTo>
                    <a:pt x="35504" y="141409"/>
                  </a:lnTo>
                  <a:lnTo>
                    <a:pt x="35504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59244" y="6464133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303416" y="6242883"/>
              <a:ext cx="243840" cy="601345"/>
            </a:xfrm>
            <a:custGeom>
              <a:avLst/>
              <a:gdLst/>
              <a:ahLst/>
              <a:cxnLst/>
              <a:rect l="l" t="t" r="r" b="b"/>
              <a:pathLst>
                <a:path w="243839" h="601345">
                  <a:moveTo>
                    <a:pt x="243273" y="0"/>
                  </a:moveTo>
                  <a:lnTo>
                    <a:pt x="0" y="0"/>
                  </a:lnTo>
                  <a:lnTo>
                    <a:pt x="0" y="601221"/>
                  </a:lnTo>
                  <a:lnTo>
                    <a:pt x="243273" y="601221"/>
                  </a:lnTo>
                  <a:lnTo>
                    <a:pt x="243273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372624" y="6274638"/>
              <a:ext cx="105410" cy="569595"/>
            </a:xfrm>
            <a:custGeom>
              <a:avLst/>
              <a:gdLst/>
              <a:ahLst/>
              <a:cxnLst/>
              <a:rect l="l" t="t" r="r" b="b"/>
              <a:pathLst>
                <a:path w="105410" h="569595">
                  <a:moveTo>
                    <a:pt x="34734" y="0"/>
                  </a:moveTo>
                  <a:lnTo>
                    <a:pt x="0" y="0"/>
                  </a:lnTo>
                  <a:lnTo>
                    <a:pt x="0" y="430961"/>
                  </a:lnTo>
                  <a:lnTo>
                    <a:pt x="34734" y="430961"/>
                  </a:lnTo>
                  <a:lnTo>
                    <a:pt x="34734" y="0"/>
                  </a:lnTo>
                  <a:close/>
                </a:path>
                <a:path w="105410" h="569595">
                  <a:moveTo>
                    <a:pt x="104851" y="500214"/>
                  </a:moveTo>
                  <a:lnTo>
                    <a:pt x="0" y="500214"/>
                  </a:lnTo>
                  <a:lnTo>
                    <a:pt x="0" y="569468"/>
                  </a:lnTo>
                  <a:lnTo>
                    <a:pt x="104851" y="569468"/>
                  </a:lnTo>
                  <a:lnTo>
                    <a:pt x="104851" y="500214"/>
                  </a:lnTo>
                  <a:close/>
                </a:path>
                <a:path w="105410" h="569595">
                  <a:moveTo>
                    <a:pt x="104851" y="0"/>
                  </a:moveTo>
                  <a:lnTo>
                    <a:pt x="70243" y="0"/>
                  </a:lnTo>
                  <a:lnTo>
                    <a:pt x="70243" y="430961"/>
                  </a:lnTo>
                  <a:lnTo>
                    <a:pt x="104851" y="430961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99" name="object 99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102" name="object 102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0" name="object 110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111" name="object 111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115" name="object 115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20" name="object 120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21" name="object 121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26" name="object 126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27" name="object 127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32" name="object 1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grpSp>
        <p:nvGrpSpPr>
          <p:cNvPr id="133" name="object 13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4" name="object 134"/>
            <p:cNvSpPr/>
            <p:nvPr/>
          </p:nvSpPr>
          <p:spPr>
            <a:xfrm>
              <a:off x="935736" y="3339084"/>
              <a:ext cx="9150350" cy="86995"/>
            </a:xfrm>
            <a:custGeom>
              <a:avLst/>
              <a:gdLst/>
              <a:ahLst/>
              <a:cxnLst/>
              <a:rect l="l" t="t" r="r" b="b"/>
              <a:pathLst>
                <a:path w="9150350" h="86995">
                  <a:moveTo>
                    <a:pt x="9150096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9150096" y="86867"/>
                  </a:lnTo>
                  <a:lnTo>
                    <a:pt x="9150096" y="0"/>
                  </a:lnTo>
                  <a:close/>
                </a:path>
              </a:pathLst>
            </a:custGeom>
            <a:solidFill>
              <a:srgbClr val="00AA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6690" y="405530"/>
              <a:ext cx="275792" cy="123306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1245501" y="402919"/>
              <a:ext cx="1119505" cy="107950"/>
            </a:xfrm>
            <a:custGeom>
              <a:avLst/>
              <a:gdLst/>
              <a:ahLst/>
              <a:cxnLst/>
              <a:rect l="l" t="t" r="r" b="b"/>
              <a:pathLst>
                <a:path w="1119505" h="107950">
                  <a:moveTo>
                    <a:pt x="70916" y="76085"/>
                  </a:moveTo>
                  <a:lnTo>
                    <a:pt x="68503" y="62306"/>
                  </a:lnTo>
                  <a:lnTo>
                    <a:pt x="65176" y="57708"/>
                  </a:lnTo>
                  <a:lnTo>
                    <a:pt x="61404" y="52463"/>
                  </a:lnTo>
                  <a:lnTo>
                    <a:pt x="55143" y="49263"/>
                  </a:lnTo>
                  <a:lnTo>
                    <a:pt x="55143" y="76085"/>
                  </a:lnTo>
                  <a:lnTo>
                    <a:pt x="54000" y="84074"/>
                  </a:lnTo>
                  <a:lnTo>
                    <a:pt x="49898" y="88861"/>
                  </a:lnTo>
                  <a:lnTo>
                    <a:pt x="41859" y="91198"/>
                  </a:lnTo>
                  <a:lnTo>
                    <a:pt x="28905" y="91821"/>
                  </a:lnTo>
                  <a:lnTo>
                    <a:pt x="13119" y="91821"/>
                  </a:lnTo>
                  <a:lnTo>
                    <a:pt x="13119" y="57708"/>
                  </a:lnTo>
                  <a:lnTo>
                    <a:pt x="31559" y="57708"/>
                  </a:lnTo>
                  <a:lnTo>
                    <a:pt x="41859" y="58737"/>
                  </a:lnTo>
                  <a:lnTo>
                    <a:pt x="49237" y="61976"/>
                  </a:lnTo>
                  <a:lnTo>
                    <a:pt x="53657" y="67678"/>
                  </a:lnTo>
                  <a:lnTo>
                    <a:pt x="55143" y="76085"/>
                  </a:lnTo>
                  <a:lnTo>
                    <a:pt x="55143" y="49263"/>
                  </a:lnTo>
                  <a:lnTo>
                    <a:pt x="49860" y="46558"/>
                  </a:lnTo>
                  <a:lnTo>
                    <a:pt x="34124" y="44589"/>
                  </a:lnTo>
                  <a:lnTo>
                    <a:pt x="13119" y="44589"/>
                  </a:lnTo>
                  <a:lnTo>
                    <a:pt x="13119" y="18364"/>
                  </a:lnTo>
                  <a:lnTo>
                    <a:pt x="63030" y="18364"/>
                  </a:lnTo>
                  <a:lnTo>
                    <a:pt x="63030" y="2616"/>
                  </a:lnTo>
                  <a:lnTo>
                    <a:pt x="0" y="2616"/>
                  </a:lnTo>
                  <a:lnTo>
                    <a:pt x="0" y="104940"/>
                  </a:lnTo>
                  <a:lnTo>
                    <a:pt x="36791" y="104940"/>
                  </a:lnTo>
                  <a:lnTo>
                    <a:pt x="54317" y="102273"/>
                  </a:lnTo>
                  <a:lnTo>
                    <a:pt x="64693" y="95427"/>
                  </a:lnTo>
                  <a:lnTo>
                    <a:pt x="66611" y="91821"/>
                  </a:lnTo>
                  <a:lnTo>
                    <a:pt x="69646" y="86118"/>
                  </a:lnTo>
                  <a:lnTo>
                    <a:pt x="70916" y="76085"/>
                  </a:lnTo>
                  <a:close/>
                </a:path>
                <a:path w="1119505" h="107950">
                  <a:moveTo>
                    <a:pt x="154952" y="2413"/>
                  </a:moveTo>
                  <a:lnTo>
                    <a:pt x="84035" y="2413"/>
                  </a:lnTo>
                  <a:lnTo>
                    <a:pt x="84035" y="18910"/>
                  </a:lnTo>
                  <a:lnTo>
                    <a:pt x="84035" y="44297"/>
                  </a:lnTo>
                  <a:lnTo>
                    <a:pt x="84035" y="58254"/>
                  </a:lnTo>
                  <a:lnTo>
                    <a:pt x="84035" y="91262"/>
                  </a:lnTo>
                  <a:lnTo>
                    <a:pt x="84035" y="105219"/>
                  </a:lnTo>
                  <a:lnTo>
                    <a:pt x="154952" y="105219"/>
                  </a:lnTo>
                  <a:lnTo>
                    <a:pt x="154952" y="91262"/>
                  </a:lnTo>
                  <a:lnTo>
                    <a:pt x="99822" y="91262"/>
                  </a:lnTo>
                  <a:lnTo>
                    <a:pt x="99822" y="58254"/>
                  </a:lnTo>
                  <a:lnTo>
                    <a:pt x="149720" y="58254"/>
                  </a:lnTo>
                  <a:lnTo>
                    <a:pt x="149720" y="44297"/>
                  </a:lnTo>
                  <a:lnTo>
                    <a:pt x="99822" y="44297"/>
                  </a:lnTo>
                  <a:lnTo>
                    <a:pt x="99822" y="18910"/>
                  </a:lnTo>
                  <a:lnTo>
                    <a:pt x="154952" y="18910"/>
                  </a:lnTo>
                  <a:lnTo>
                    <a:pt x="154952" y="2413"/>
                  </a:lnTo>
                  <a:close/>
                </a:path>
                <a:path w="1119505" h="107950">
                  <a:moveTo>
                    <a:pt x="244309" y="76085"/>
                  </a:moveTo>
                  <a:lnTo>
                    <a:pt x="243725" y="69811"/>
                  </a:lnTo>
                  <a:lnTo>
                    <a:pt x="241655" y="63284"/>
                  </a:lnTo>
                  <a:lnTo>
                    <a:pt x="237617" y="57264"/>
                  </a:lnTo>
                  <a:lnTo>
                    <a:pt x="231101" y="52463"/>
                  </a:lnTo>
                  <a:lnTo>
                    <a:pt x="234988" y="48031"/>
                  </a:lnTo>
                  <a:lnTo>
                    <a:pt x="238366" y="42621"/>
                  </a:lnTo>
                  <a:lnTo>
                    <a:pt x="240753" y="36233"/>
                  </a:lnTo>
                  <a:lnTo>
                    <a:pt x="241642" y="28854"/>
                  </a:lnTo>
                  <a:lnTo>
                    <a:pt x="238861" y="18110"/>
                  </a:lnTo>
                  <a:lnTo>
                    <a:pt x="236639" y="15735"/>
                  </a:lnTo>
                  <a:lnTo>
                    <a:pt x="231127" y="9829"/>
                  </a:lnTo>
                  <a:lnTo>
                    <a:pt x="219468" y="4495"/>
                  </a:lnTo>
                  <a:lnTo>
                    <a:pt x="204863" y="2616"/>
                  </a:lnTo>
                  <a:lnTo>
                    <a:pt x="189128" y="4584"/>
                  </a:lnTo>
                  <a:lnTo>
                    <a:pt x="177596" y="10490"/>
                  </a:lnTo>
                  <a:lnTo>
                    <a:pt x="170497" y="20320"/>
                  </a:lnTo>
                  <a:lnTo>
                    <a:pt x="168071" y="34099"/>
                  </a:lnTo>
                  <a:lnTo>
                    <a:pt x="168071" y="36728"/>
                  </a:lnTo>
                  <a:lnTo>
                    <a:pt x="183857" y="36728"/>
                  </a:lnTo>
                  <a:lnTo>
                    <a:pt x="183857" y="34099"/>
                  </a:lnTo>
                  <a:lnTo>
                    <a:pt x="186029" y="24587"/>
                  </a:lnTo>
                  <a:lnTo>
                    <a:pt x="191401" y="19011"/>
                  </a:lnTo>
                  <a:lnTo>
                    <a:pt x="198247" y="16395"/>
                  </a:lnTo>
                  <a:lnTo>
                    <a:pt x="204863" y="15735"/>
                  </a:lnTo>
                  <a:lnTo>
                    <a:pt x="225869" y="15735"/>
                  </a:lnTo>
                  <a:lnTo>
                    <a:pt x="225869" y="39344"/>
                  </a:lnTo>
                  <a:lnTo>
                    <a:pt x="220637" y="44589"/>
                  </a:lnTo>
                  <a:lnTo>
                    <a:pt x="196977" y="44589"/>
                  </a:lnTo>
                  <a:lnTo>
                    <a:pt x="196977" y="57708"/>
                  </a:lnTo>
                  <a:lnTo>
                    <a:pt x="207518" y="57708"/>
                  </a:lnTo>
                  <a:lnTo>
                    <a:pt x="216331" y="59105"/>
                  </a:lnTo>
                  <a:lnTo>
                    <a:pt x="222948" y="62953"/>
                  </a:lnTo>
                  <a:lnTo>
                    <a:pt x="227088" y="68783"/>
                  </a:lnTo>
                  <a:lnTo>
                    <a:pt x="228523" y="76085"/>
                  </a:lnTo>
                  <a:lnTo>
                    <a:pt x="226314" y="85585"/>
                  </a:lnTo>
                  <a:lnTo>
                    <a:pt x="220649" y="91160"/>
                  </a:lnTo>
                  <a:lnTo>
                    <a:pt x="213004" y="93789"/>
                  </a:lnTo>
                  <a:lnTo>
                    <a:pt x="204863" y="94449"/>
                  </a:lnTo>
                  <a:lnTo>
                    <a:pt x="194881" y="93014"/>
                  </a:lnTo>
                  <a:lnTo>
                    <a:pt x="188112" y="88874"/>
                  </a:lnTo>
                  <a:lnTo>
                    <a:pt x="183794" y="82270"/>
                  </a:lnTo>
                  <a:lnTo>
                    <a:pt x="181190" y="73456"/>
                  </a:lnTo>
                  <a:lnTo>
                    <a:pt x="181190" y="70827"/>
                  </a:lnTo>
                  <a:lnTo>
                    <a:pt x="165506" y="70827"/>
                  </a:lnTo>
                  <a:lnTo>
                    <a:pt x="165506" y="73456"/>
                  </a:lnTo>
                  <a:lnTo>
                    <a:pt x="168325" y="87642"/>
                  </a:lnTo>
                  <a:lnTo>
                    <a:pt x="176301" y="98374"/>
                  </a:lnTo>
                  <a:lnTo>
                    <a:pt x="188722" y="105181"/>
                  </a:lnTo>
                  <a:lnTo>
                    <a:pt x="204863" y="107556"/>
                  </a:lnTo>
                  <a:lnTo>
                    <a:pt x="222097" y="105587"/>
                  </a:lnTo>
                  <a:lnTo>
                    <a:pt x="234429" y="99695"/>
                  </a:lnTo>
                  <a:lnTo>
                    <a:pt x="238379" y="94449"/>
                  </a:lnTo>
                  <a:lnTo>
                    <a:pt x="241833" y="89852"/>
                  </a:lnTo>
                  <a:lnTo>
                    <a:pt x="244309" y="76085"/>
                  </a:lnTo>
                  <a:close/>
                </a:path>
                <a:path w="1119505" h="107950">
                  <a:moveTo>
                    <a:pt x="349351" y="55092"/>
                  </a:moveTo>
                  <a:lnTo>
                    <a:pt x="346024" y="32092"/>
                  </a:lnTo>
                  <a:lnTo>
                    <a:pt x="337058" y="15735"/>
                  </a:lnTo>
                  <a:lnTo>
                    <a:pt x="336524" y="14757"/>
                  </a:lnTo>
                  <a:lnTo>
                    <a:pt x="336232" y="14554"/>
                  </a:lnTo>
                  <a:lnTo>
                    <a:pt x="336232" y="55092"/>
                  </a:lnTo>
                  <a:lnTo>
                    <a:pt x="334213" y="68986"/>
                  </a:lnTo>
                  <a:lnTo>
                    <a:pt x="328002" y="81648"/>
                  </a:lnTo>
                  <a:lnTo>
                    <a:pt x="317347" y="90881"/>
                  </a:lnTo>
                  <a:lnTo>
                    <a:pt x="302018" y="94449"/>
                  </a:lnTo>
                  <a:lnTo>
                    <a:pt x="284949" y="89408"/>
                  </a:lnTo>
                  <a:lnTo>
                    <a:pt x="275475" y="77724"/>
                  </a:lnTo>
                  <a:lnTo>
                    <a:pt x="271411" y="64554"/>
                  </a:lnTo>
                  <a:lnTo>
                    <a:pt x="270548" y="55092"/>
                  </a:lnTo>
                  <a:lnTo>
                    <a:pt x="272148" y="41186"/>
                  </a:lnTo>
                  <a:lnTo>
                    <a:pt x="277444" y="28524"/>
                  </a:lnTo>
                  <a:lnTo>
                    <a:pt x="287147" y="19304"/>
                  </a:lnTo>
                  <a:lnTo>
                    <a:pt x="302018" y="15735"/>
                  </a:lnTo>
                  <a:lnTo>
                    <a:pt x="316230" y="18199"/>
                  </a:lnTo>
                  <a:lnTo>
                    <a:pt x="326999" y="25577"/>
                  </a:lnTo>
                  <a:lnTo>
                    <a:pt x="333844" y="37871"/>
                  </a:lnTo>
                  <a:lnTo>
                    <a:pt x="336232" y="55092"/>
                  </a:lnTo>
                  <a:lnTo>
                    <a:pt x="336232" y="14554"/>
                  </a:lnTo>
                  <a:lnTo>
                    <a:pt x="321602" y="3810"/>
                  </a:lnTo>
                  <a:lnTo>
                    <a:pt x="302018" y="0"/>
                  </a:lnTo>
                  <a:lnTo>
                    <a:pt x="282486" y="4178"/>
                  </a:lnTo>
                  <a:lnTo>
                    <a:pt x="267589" y="15735"/>
                  </a:lnTo>
                  <a:lnTo>
                    <a:pt x="258102" y="33197"/>
                  </a:lnTo>
                  <a:lnTo>
                    <a:pt x="254774" y="55092"/>
                  </a:lnTo>
                  <a:lnTo>
                    <a:pt x="258102" y="76568"/>
                  </a:lnTo>
                  <a:lnTo>
                    <a:pt x="267589" y="93129"/>
                  </a:lnTo>
                  <a:lnTo>
                    <a:pt x="282486" y="103784"/>
                  </a:lnTo>
                  <a:lnTo>
                    <a:pt x="302018" y="107556"/>
                  </a:lnTo>
                  <a:lnTo>
                    <a:pt x="321602" y="103784"/>
                  </a:lnTo>
                  <a:lnTo>
                    <a:pt x="334683" y="94449"/>
                  </a:lnTo>
                  <a:lnTo>
                    <a:pt x="336524" y="93129"/>
                  </a:lnTo>
                  <a:lnTo>
                    <a:pt x="346024" y="76568"/>
                  </a:lnTo>
                  <a:lnTo>
                    <a:pt x="349351" y="55092"/>
                  </a:lnTo>
                  <a:close/>
                </a:path>
                <a:path w="1119505" h="107950">
                  <a:moveTo>
                    <a:pt x="443852" y="2413"/>
                  </a:moveTo>
                  <a:lnTo>
                    <a:pt x="365137" y="2413"/>
                  </a:lnTo>
                  <a:lnTo>
                    <a:pt x="365137" y="18910"/>
                  </a:lnTo>
                  <a:lnTo>
                    <a:pt x="365137" y="105219"/>
                  </a:lnTo>
                  <a:lnTo>
                    <a:pt x="380822" y="105219"/>
                  </a:lnTo>
                  <a:lnTo>
                    <a:pt x="380822" y="18910"/>
                  </a:lnTo>
                  <a:lnTo>
                    <a:pt x="430733" y="18910"/>
                  </a:lnTo>
                  <a:lnTo>
                    <a:pt x="430733" y="105219"/>
                  </a:lnTo>
                  <a:lnTo>
                    <a:pt x="443852" y="105219"/>
                  </a:lnTo>
                  <a:lnTo>
                    <a:pt x="443852" y="18910"/>
                  </a:lnTo>
                  <a:lnTo>
                    <a:pt x="443852" y="2413"/>
                  </a:lnTo>
                  <a:close/>
                </a:path>
                <a:path w="1119505" h="107950">
                  <a:moveTo>
                    <a:pt x="548982" y="104940"/>
                  </a:moveTo>
                  <a:lnTo>
                    <a:pt x="537565" y="76085"/>
                  </a:lnTo>
                  <a:lnTo>
                    <a:pt x="531329" y="60337"/>
                  </a:lnTo>
                  <a:lnTo>
                    <a:pt x="517423" y="25184"/>
                  </a:lnTo>
                  <a:lnTo>
                    <a:pt x="517423" y="60337"/>
                  </a:lnTo>
                  <a:lnTo>
                    <a:pt x="488530" y="60337"/>
                  </a:lnTo>
                  <a:lnTo>
                    <a:pt x="501650" y="23609"/>
                  </a:lnTo>
                  <a:lnTo>
                    <a:pt x="517423" y="60337"/>
                  </a:lnTo>
                  <a:lnTo>
                    <a:pt x="517423" y="25184"/>
                  </a:lnTo>
                  <a:lnTo>
                    <a:pt x="516801" y="23609"/>
                  </a:lnTo>
                  <a:lnTo>
                    <a:pt x="509536" y="5245"/>
                  </a:lnTo>
                  <a:lnTo>
                    <a:pt x="509536" y="2616"/>
                  </a:lnTo>
                  <a:lnTo>
                    <a:pt x="496417" y="2616"/>
                  </a:lnTo>
                  <a:lnTo>
                    <a:pt x="457060" y="104940"/>
                  </a:lnTo>
                  <a:lnTo>
                    <a:pt x="472744" y="104940"/>
                  </a:lnTo>
                  <a:lnTo>
                    <a:pt x="483298" y="76085"/>
                  </a:lnTo>
                  <a:lnTo>
                    <a:pt x="522655" y="76085"/>
                  </a:lnTo>
                  <a:lnTo>
                    <a:pt x="533209" y="104940"/>
                  </a:lnTo>
                  <a:lnTo>
                    <a:pt x="548982" y="104940"/>
                  </a:lnTo>
                  <a:close/>
                </a:path>
                <a:path w="1119505" h="107950">
                  <a:moveTo>
                    <a:pt x="638251" y="34099"/>
                  </a:moveTo>
                  <a:lnTo>
                    <a:pt x="612051" y="2374"/>
                  </a:lnTo>
                  <a:lnTo>
                    <a:pt x="596226" y="0"/>
                  </a:lnTo>
                  <a:lnTo>
                    <a:pt x="576656" y="3810"/>
                  </a:lnTo>
                  <a:lnTo>
                    <a:pt x="561771" y="14757"/>
                  </a:lnTo>
                  <a:lnTo>
                    <a:pt x="552297" y="32092"/>
                  </a:lnTo>
                  <a:lnTo>
                    <a:pt x="548982" y="55092"/>
                  </a:lnTo>
                  <a:lnTo>
                    <a:pt x="552259" y="76568"/>
                  </a:lnTo>
                  <a:lnTo>
                    <a:pt x="561441" y="93129"/>
                  </a:lnTo>
                  <a:lnTo>
                    <a:pt x="575538" y="103784"/>
                  </a:lnTo>
                  <a:lnTo>
                    <a:pt x="593572" y="107556"/>
                  </a:lnTo>
                  <a:lnTo>
                    <a:pt x="609803" y="105143"/>
                  </a:lnTo>
                  <a:lnTo>
                    <a:pt x="622820" y="98044"/>
                  </a:lnTo>
                  <a:lnTo>
                    <a:pt x="625817" y="94449"/>
                  </a:lnTo>
                  <a:lnTo>
                    <a:pt x="632383" y="86537"/>
                  </a:lnTo>
                  <a:lnTo>
                    <a:pt x="638251" y="70827"/>
                  </a:lnTo>
                  <a:lnTo>
                    <a:pt x="638251" y="68211"/>
                  </a:lnTo>
                  <a:lnTo>
                    <a:pt x="622465" y="68211"/>
                  </a:lnTo>
                  <a:lnTo>
                    <a:pt x="622465" y="70827"/>
                  </a:lnTo>
                  <a:lnTo>
                    <a:pt x="619125" y="80048"/>
                  </a:lnTo>
                  <a:lnTo>
                    <a:pt x="613308" y="87553"/>
                  </a:lnTo>
                  <a:lnTo>
                    <a:pt x="605497" y="92595"/>
                  </a:lnTo>
                  <a:lnTo>
                    <a:pt x="596226" y="94449"/>
                  </a:lnTo>
                  <a:lnTo>
                    <a:pt x="580224" y="90144"/>
                  </a:lnTo>
                  <a:lnTo>
                    <a:pt x="570611" y="79692"/>
                  </a:lnTo>
                  <a:lnTo>
                    <a:pt x="565912" y="66776"/>
                  </a:lnTo>
                  <a:lnTo>
                    <a:pt x="564667" y="55092"/>
                  </a:lnTo>
                  <a:lnTo>
                    <a:pt x="565543" y="44513"/>
                  </a:lnTo>
                  <a:lnTo>
                    <a:pt x="569620" y="31483"/>
                  </a:lnTo>
                  <a:lnTo>
                    <a:pt x="579107" y="20408"/>
                  </a:lnTo>
                  <a:lnTo>
                    <a:pt x="596226" y="15735"/>
                  </a:lnTo>
                  <a:lnTo>
                    <a:pt x="605497" y="16764"/>
                  </a:lnTo>
                  <a:lnTo>
                    <a:pt x="613308" y="20002"/>
                  </a:lnTo>
                  <a:lnTo>
                    <a:pt x="619125" y="25692"/>
                  </a:lnTo>
                  <a:lnTo>
                    <a:pt x="622465" y="34099"/>
                  </a:lnTo>
                  <a:lnTo>
                    <a:pt x="622465" y="36728"/>
                  </a:lnTo>
                  <a:lnTo>
                    <a:pt x="638251" y="36728"/>
                  </a:lnTo>
                  <a:lnTo>
                    <a:pt x="638251" y="34099"/>
                  </a:lnTo>
                  <a:close/>
                </a:path>
                <a:path w="1119505" h="107950">
                  <a:moveTo>
                    <a:pt x="732828" y="2413"/>
                  </a:moveTo>
                  <a:lnTo>
                    <a:pt x="717054" y="2413"/>
                  </a:lnTo>
                  <a:lnTo>
                    <a:pt x="717054" y="44297"/>
                  </a:lnTo>
                  <a:lnTo>
                    <a:pt x="667143" y="44297"/>
                  </a:lnTo>
                  <a:lnTo>
                    <a:pt x="667143" y="2413"/>
                  </a:lnTo>
                  <a:lnTo>
                    <a:pt x="651370" y="2413"/>
                  </a:lnTo>
                  <a:lnTo>
                    <a:pt x="651370" y="44297"/>
                  </a:lnTo>
                  <a:lnTo>
                    <a:pt x="651370" y="58254"/>
                  </a:lnTo>
                  <a:lnTo>
                    <a:pt x="651370" y="105219"/>
                  </a:lnTo>
                  <a:lnTo>
                    <a:pt x="667143" y="105219"/>
                  </a:lnTo>
                  <a:lnTo>
                    <a:pt x="667143" y="58254"/>
                  </a:lnTo>
                  <a:lnTo>
                    <a:pt x="717054" y="58254"/>
                  </a:lnTo>
                  <a:lnTo>
                    <a:pt x="717054" y="105219"/>
                  </a:lnTo>
                  <a:lnTo>
                    <a:pt x="732828" y="105219"/>
                  </a:lnTo>
                  <a:lnTo>
                    <a:pt x="732828" y="58254"/>
                  </a:lnTo>
                  <a:lnTo>
                    <a:pt x="732828" y="44297"/>
                  </a:lnTo>
                  <a:lnTo>
                    <a:pt x="732828" y="2413"/>
                  </a:lnTo>
                  <a:close/>
                </a:path>
                <a:path w="1119505" h="107950">
                  <a:moveTo>
                    <a:pt x="840536" y="55092"/>
                  </a:moveTo>
                  <a:lnTo>
                    <a:pt x="837209" y="32092"/>
                  </a:lnTo>
                  <a:lnTo>
                    <a:pt x="828243" y="15735"/>
                  </a:lnTo>
                  <a:lnTo>
                    <a:pt x="827709" y="14757"/>
                  </a:lnTo>
                  <a:lnTo>
                    <a:pt x="824763" y="12598"/>
                  </a:lnTo>
                  <a:lnTo>
                    <a:pt x="824763" y="55092"/>
                  </a:lnTo>
                  <a:lnTo>
                    <a:pt x="823150" y="68986"/>
                  </a:lnTo>
                  <a:lnTo>
                    <a:pt x="817854" y="81648"/>
                  </a:lnTo>
                  <a:lnTo>
                    <a:pt x="808113" y="90881"/>
                  </a:lnTo>
                  <a:lnTo>
                    <a:pt x="793203" y="94449"/>
                  </a:lnTo>
                  <a:lnTo>
                    <a:pt x="776097" y="89408"/>
                  </a:lnTo>
                  <a:lnTo>
                    <a:pt x="766622" y="77724"/>
                  </a:lnTo>
                  <a:lnTo>
                    <a:pt x="762584" y="64554"/>
                  </a:lnTo>
                  <a:lnTo>
                    <a:pt x="761733" y="55092"/>
                  </a:lnTo>
                  <a:lnTo>
                    <a:pt x="763333" y="41186"/>
                  </a:lnTo>
                  <a:lnTo>
                    <a:pt x="768616" y="28524"/>
                  </a:lnTo>
                  <a:lnTo>
                    <a:pt x="778332" y="19304"/>
                  </a:lnTo>
                  <a:lnTo>
                    <a:pt x="793203" y="15735"/>
                  </a:lnTo>
                  <a:lnTo>
                    <a:pt x="806996" y="18199"/>
                  </a:lnTo>
                  <a:lnTo>
                    <a:pt x="816851" y="25577"/>
                  </a:lnTo>
                  <a:lnTo>
                    <a:pt x="822782" y="37871"/>
                  </a:lnTo>
                  <a:lnTo>
                    <a:pt x="824763" y="55092"/>
                  </a:lnTo>
                  <a:lnTo>
                    <a:pt x="824763" y="12598"/>
                  </a:lnTo>
                  <a:lnTo>
                    <a:pt x="812787" y="3810"/>
                  </a:lnTo>
                  <a:lnTo>
                    <a:pt x="793203" y="0"/>
                  </a:lnTo>
                  <a:lnTo>
                    <a:pt x="773620" y="4178"/>
                  </a:lnTo>
                  <a:lnTo>
                    <a:pt x="758736" y="15735"/>
                  </a:lnTo>
                  <a:lnTo>
                    <a:pt x="749274" y="33197"/>
                  </a:lnTo>
                  <a:lnTo>
                    <a:pt x="745947" y="55092"/>
                  </a:lnTo>
                  <a:lnTo>
                    <a:pt x="749274" y="76568"/>
                  </a:lnTo>
                  <a:lnTo>
                    <a:pt x="758736" y="93129"/>
                  </a:lnTo>
                  <a:lnTo>
                    <a:pt x="773620" y="103784"/>
                  </a:lnTo>
                  <a:lnTo>
                    <a:pt x="793203" y="107556"/>
                  </a:lnTo>
                  <a:lnTo>
                    <a:pt x="812787" y="103784"/>
                  </a:lnTo>
                  <a:lnTo>
                    <a:pt x="825868" y="94449"/>
                  </a:lnTo>
                  <a:lnTo>
                    <a:pt x="827709" y="93129"/>
                  </a:lnTo>
                  <a:lnTo>
                    <a:pt x="837209" y="76568"/>
                  </a:lnTo>
                  <a:lnTo>
                    <a:pt x="840536" y="55092"/>
                  </a:lnTo>
                  <a:close/>
                </a:path>
                <a:path w="1119505" h="107950">
                  <a:moveTo>
                    <a:pt x="942924" y="34099"/>
                  </a:moveTo>
                  <a:lnTo>
                    <a:pt x="916724" y="2374"/>
                  </a:lnTo>
                  <a:lnTo>
                    <a:pt x="900899" y="0"/>
                  </a:lnTo>
                  <a:lnTo>
                    <a:pt x="881329" y="3810"/>
                  </a:lnTo>
                  <a:lnTo>
                    <a:pt x="866444" y="14757"/>
                  </a:lnTo>
                  <a:lnTo>
                    <a:pt x="856970" y="32092"/>
                  </a:lnTo>
                  <a:lnTo>
                    <a:pt x="853655" y="55092"/>
                  </a:lnTo>
                  <a:lnTo>
                    <a:pt x="856932" y="76568"/>
                  </a:lnTo>
                  <a:lnTo>
                    <a:pt x="866114" y="93129"/>
                  </a:lnTo>
                  <a:lnTo>
                    <a:pt x="880211" y="103784"/>
                  </a:lnTo>
                  <a:lnTo>
                    <a:pt x="898245" y="107556"/>
                  </a:lnTo>
                  <a:lnTo>
                    <a:pt x="914476" y="105143"/>
                  </a:lnTo>
                  <a:lnTo>
                    <a:pt x="927493" y="98044"/>
                  </a:lnTo>
                  <a:lnTo>
                    <a:pt x="930490" y="94449"/>
                  </a:lnTo>
                  <a:lnTo>
                    <a:pt x="937056" y="86537"/>
                  </a:lnTo>
                  <a:lnTo>
                    <a:pt x="942924" y="70827"/>
                  </a:lnTo>
                  <a:lnTo>
                    <a:pt x="942924" y="68211"/>
                  </a:lnTo>
                  <a:lnTo>
                    <a:pt x="927138" y="68211"/>
                  </a:lnTo>
                  <a:lnTo>
                    <a:pt x="927138" y="70827"/>
                  </a:lnTo>
                  <a:lnTo>
                    <a:pt x="923798" y="80048"/>
                  </a:lnTo>
                  <a:lnTo>
                    <a:pt x="917981" y="87553"/>
                  </a:lnTo>
                  <a:lnTo>
                    <a:pt x="910170" y="92595"/>
                  </a:lnTo>
                  <a:lnTo>
                    <a:pt x="900899" y="94449"/>
                  </a:lnTo>
                  <a:lnTo>
                    <a:pt x="884897" y="90144"/>
                  </a:lnTo>
                  <a:lnTo>
                    <a:pt x="875284" y="79692"/>
                  </a:lnTo>
                  <a:lnTo>
                    <a:pt x="870585" y="66776"/>
                  </a:lnTo>
                  <a:lnTo>
                    <a:pt x="869340" y="55092"/>
                  </a:lnTo>
                  <a:lnTo>
                    <a:pt x="870216" y="44513"/>
                  </a:lnTo>
                  <a:lnTo>
                    <a:pt x="874293" y="31483"/>
                  </a:lnTo>
                  <a:lnTo>
                    <a:pt x="883780" y="20408"/>
                  </a:lnTo>
                  <a:lnTo>
                    <a:pt x="900899" y="15735"/>
                  </a:lnTo>
                  <a:lnTo>
                    <a:pt x="911301" y="16764"/>
                  </a:lnTo>
                  <a:lnTo>
                    <a:pt x="918972" y="20002"/>
                  </a:lnTo>
                  <a:lnTo>
                    <a:pt x="924179" y="25692"/>
                  </a:lnTo>
                  <a:lnTo>
                    <a:pt x="927138" y="34099"/>
                  </a:lnTo>
                  <a:lnTo>
                    <a:pt x="927138" y="36728"/>
                  </a:lnTo>
                  <a:lnTo>
                    <a:pt x="942924" y="36728"/>
                  </a:lnTo>
                  <a:lnTo>
                    <a:pt x="942924" y="34099"/>
                  </a:lnTo>
                  <a:close/>
                </a:path>
                <a:path w="1119505" h="107950">
                  <a:moveTo>
                    <a:pt x="1024382" y="2413"/>
                  </a:moveTo>
                  <a:lnTo>
                    <a:pt x="948156" y="2413"/>
                  </a:lnTo>
                  <a:lnTo>
                    <a:pt x="948156" y="18910"/>
                  </a:lnTo>
                  <a:lnTo>
                    <a:pt x="977049" y="18910"/>
                  </a:lnTo>
                  <a:lnTo>
                    <a:pt x="977049" y="105219"/>
                  </a:lnTo>
                  <a:lnTo>
                    <a:pt x="992822" y="105219"/>
                  </a:lnTo>
                  <a:lnTo>
                    <a:pt x="992822" y="18910"/>
                  </a:lnTo>
                  <a:lnTo>
                    <a:pt x="1024382" y="18910"/>
                  </a:lnTo>
                  <a:lnTo>
                    <a:pt x="1024382" y="2413"/>
                  </a:lnTo>
                  <a:close/>
                </a:path>
                <a:path w="1119505" h="107950">
                  <a:moveTo>
                    <a:pt x="1118882" y="2616"/>
                  </a:moveTo>
                  <a:lnTo>
                    <a:pt x="1103109" y="2616"/>
                  </a:lnTo>
                  <a:lnTo>
                    <a:pt x="1053287" y="78701"/>
                  </a:lnTo>
                  <a:lnTo>
                    <a:pt x="1053287" y="2616"/>
                  </a:lnTo>
                  <a:lnTo>
                    <a:pt x="1037501" y="2616"/>
                  </a:lnTo>
                  <a:lnTo>
                    <a:pt x="1037501" y="104940"/>
                  </a:lnTo>
                  <a:lnTo>
                    <a:pt x="1053287" y="104940"/>
                  </a:lnTo>
                  <a:lnTo>
                    <a:pt x="1103109" y="28854"/>
                  </a:lnTo>
                  <a:lnTo>
                    <a:pt x="1103109" y="104940"/>
                  </a:lnTo>
                  <a:lnTo>
                    <a:pt x="1118882" y="104940"/>
                  </a:lnTo>
                  <a:lnTo>
                    <a:pt x="1118882" y="2616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9" name="object 149"/>
          <p:cNvSpPr txBox="1">
            <a:spLocks noGrp="1"/>
          </p:cNvSpPr>
          <p:nvPr>
            <p:ph type="title"/>
          </p:nvPr>
        </p:nvSpPr>
        <p:spPr>
          <a:xfrm>
            <a:off x="8307705" y="253999"/>
            <a:ext cx="33642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Объёмы</a:t>
            </a:r>
            <a:r>
              <a:rPr sz="2800" b="1" spc="-90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539E39"/>
                </a:solidFill>
                <a:latin typeface="Arial"/>
                <a:cs typeface="Arial"/>
              </a:rPr>
              <a:t>журналов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50" name="object 150"/>
          <p:cNvGrpSpPr/>
          <p:nvPr/>
        </p:nvGrpSpPr>
        <p:grpSpPr>
          <a:xfrm>
            <a:off x="263652" y="1153667"/>
            <a:ext cx="11788140" cy="4274820"/>
            <a:chOff x="263652" y="1153667"/>
            <a:chExt cx="11788140" cy="4274820"/>
          </a:xfrm>
        </p:grpSpPr>
        <p:pic>
          <p:nvPicPr>
            <p:cNvPr id="151" name="object 15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63652" y="1153667"/>
              <a:ext cx="5743956" cy="1219200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260592" y="1274063"/>
              <a:ext cx="5791200" cy="1123188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156203" y="2552700"/>
              <a:ext cx="5753100" cy="28757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71747" y="5948083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910590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  <a:path w="910590" h="910590">
                <a:moveTo>
                  <a:pt x="910132" y="455142"/>
                </a:moveTo>
                <a:lnTo>
                  <a:pt x="455066" y="910272"/>
                </a:lnTo>
                <a:lnTo>
                  <a:pt x="910132" y="910272"/>
                </a:lnTo>
                <a:lnTo>
                  <a:pt x="910132" y="455142"/>
                </a:lnTo>
                <a:close/>
              </a:path>
              <a:path w="910590" h="910590">
                <a:moveTo>
                  <a:pt x="910132" y="0"/>
                </a:moveTo>
                <a:lnTo>
                  <a:pt x="455066" y="455142"/>
                </a:lnTo>
                <a:lnTo>
                  <a:pt x="910132" y="455142"/>
                </a:lnTo>
                <a:lnTo>
                  <a:pt x="910132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29680" y="267715"/>
            <a:ext cx="5442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5" dirty="0"/>
              <a:t>ПРЕИМУЩЕСТВА</a:t>
            </a:r>
            <a:r>
              <a:rPr spc="-150" dirty="0"/>
              <a:t> </a:t>
            </a:r>
            <a:r>
              <a:rPr spc="114" dirty="0"/>
              <a:t>SECRET</a:t>
            </a:r>
            <a:r>
              <a:rPr spc="-175" dirty="0"/>
              <a:t> </a:t>
            </a:r>
            <a:r>
              <a:rPr spc="90" dirty="0"/>
              <a:t>NET</a:t>
            </a:r>
            <a:r>
              <a:rPr spc="-145" dirty="0"/>
              <a:t> </a:t>
            </a:r>
            <a:r>
              <a:rPr spc="105" dirty="0"/>
              <a:t>STUDIO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5920" y="1082691"/>
            <a:ext cx="10267315" cy="523621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000" spc="75" dirty="0">
                <a:solidFill>
                  <a:srgbClr val="017058"/>
                </a:solidFill>
                <a:latin typeface="Trebuchet MS"/>
                <a:cs typeface="Trebuchet MS"/>
              </a:rPr>
              <a:t>Е</a:t>
            </a:r>
            <a:r>
              <a:rPr sz="2000" spc="-10" dirty="0">
                <a:solidFill>
                  <a:srgbClr val="017058"/>
                </a:solidFill>
                <a:latin typeface="Trebuchet MS"/>
                <a:cs typeface="Trebuchet MS"/>
              </a:rPr>
              <a:t>д</a:t>
            </a:r>
            <a:r>
              <a:rPr sz="2000" spc="-5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2000" spc="45" dirty="0">
                <a:solidFill>
                  <a:srgbClr val="017058"/>
                </a:solidFill>
                <a:latin typeface="Trebuchet MS"/>
                <a:cs typeface="Trebuchet MS"/>
              </a:rPr>
              <a:t>ны</a:t>
            </a:r>
            <a:r>
              <a:rPr sz="2000" spc="15" dirty="0">
                <a:solidFill>
                  <a:srgbClr val="017058"/>
                </a:solidFill>
                <a:latin typeface="Trebuchet MS"/>
                <a:cs typeface="Trebuchet MS"/>
              </a:rPr>
              <a:t>й</a:t>
            </a:r>
            <a:r>
              <a:rPr sz="20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2000" spc="-30" dirty="0">
                <a:solidFill>
                  <a:srgbClr val="017058"/>
                </a:solidFill>
                <a:latin typeface="Trebuchet MS"/>
                <a:cs typeface="Trebuchet MS"/>
              </a:rPr>
              <a:t>г</a:t>
            </a:r>
            <a:r>
              <a:rPr sz="2000" dirty="0">
                <a:solidFill>
                  <a:srgbClr val="017058"/>
                </a:solidFill>
                <a:latin typeface="Trebuchet MS"/>
                <a:cs typeface="Trebuchet MS"/>
              </a:rPr>
              <a:t>ент</a:t>
            </a:r>
            <a:r>
              <a:rPr sz="2000" spc="-1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безо</a:t>
            </a:r>
            <a:r>
              <a:rPr sz="2000" spc="30" dirty="0">
                <a:solidFill>
                  <a:srgbClr val="017058"/>
                </a:solidFill>
                <a:latin typeface="Trebuchet MS"/>
                <a:cs typeface="Trebuchet MS"/>
              </a:rPr>
              <a:t>п</a:t>
            </a:r>
            <a:r>
              <a:rPr sz="2000" spc="15" dirty="0">
                <a:solidFill>
                  <a:srgbClr val="017058"/>
                </a:solidFill>
                <a:latin typeface="Trebuchet MS"/>
                <a:cs typeface="Trebuchet MS"/>
              </a:rPr>
              <a:t>асности</a:t>
            </a:r>
            <a:endParaRPr sz="2000">
              <a:latin typeface="Trebuchet MS"/>
              <a:cs typeface="Trebuchet MS"/>
            </a:endParaRPr>
          </a:p>
          <a:p>
            <a:pPr marL="698500" indent="-229235">
              <a:lnSpc>
                <a:spcPct val="100000"/>
              </a:lnSpc>
              <a:spcBef>
                <a:spcPts val="325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600" dirty="0">
                <a:latin typeface="Trebuchet MS"/>
                <a:cs typeface="Trebuchet MS"/>
              </a:rPr>
              <a:t>Отсутствие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конфликтов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между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различными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защитными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подсистемами.</a:t>
            </a:r>
            <a:endParaRPr sz="1600">
              <a:latin typeface="Trebuchet MS"/>
              <a:cs typeface="Trebuchet MS"/>
            </a:endParaRPr>
          </a:p>
          <a:p>
            <a:pPr marL="698500" indent="-229235">
              <a:lnSpc>
                <a:spcPct val="100000"/>
              </a:lnSpc>
              <a:spcBef>
                <a:spcPts val="315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600" spc="10" dirty="0">
                <a:latin typeface="Trebuchet MS"/>
                <a:cs typeface="Trebuchet MS"/>
              </a:rPr>
              <a:t>Снижение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общей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нагрузки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25" dirty="0">
                <a:latin typeface="Trebuchet MS"/>
                <a:cs typeface="Trebuchet MS"/>
              </a:rPr>
              <a:t>на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защищаемый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компьютер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35" dirty="0">
                <a:latin typeface="Trebuchet MS"/>
                <a:cs typeface="Trebuchet MS"/>
              </a:rPr>
              <a:t>за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счет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отсутствия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дублирования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функций.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2000" spc="25" dirty="0">
                <a:solidFill>
                  <a:srgbClr val="017058"/>
                </a:solidFill>
                <a:latin typeface="Trebuchet MS"/>
                <a:cs typeface="Trebuchet MS"/>
              </a:rPr>
              <a:t>Снижение</a:t>
            </a:r>
            <a:r>
              <a:rPr sz="2000" spc="-1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017058"/>
                </a:solidFill>
                <a:latin typeface="Trebuchet MS"/>
                <a:cs typeface="Trebuchet MS"/>
              </a:rPr>
              <a:t>сложности</a:t>
            </a:r>
            <a:r>
              <a:rPr sz="2000" spc="-1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защищаемой</a:t>
            </a:r>
            <a:r>
              <a:rPr sz="2000" spc="-1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017058"/>
                </a:solidFill>
                <a:latin typeface="Trebuchet MS"/>
                <a:cs typeface="Trebuchet MS"/>
              </a:rPr>
              <a:t>системы</a:t>
            </a:r>
            <a:endParaRPr sz="2000">
              <a:latin typeface="Trebuchet MS"/>
              <a:cs typeface="Trebuchet MS"/>
            </a:endParaRPr>
          </a:p>
          <a:p>
            <a:pPr marL="697865" marR="697865" indent="-228600">
              <a:lnSpc>
                <a:spcPts val="1730"/>
              </a:lnSpc>
              <a:spcBef>
                <a:spcPts val="545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600" spc="15" dirty="0">
                <a:latin typeface="Trebuchet MS"/>
                <a:cs typeface="Trebuchet MS"/>
              </a:rPr>
              <a:t>Сокращение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«зоопарка»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и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простота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обеспечения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согласованной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работы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различных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защитных </a:t>
            </a:r>
            <a:r>
              <a:rPr sz="1600" spc="-46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подсистем.</a:t>
            </a:r>
            <a:endParaRPr sz="1600">
              <a:latin typeface="Trebuchet MS"/>
              <a:cs typeface="Trebuchet MS"/>
            </a:endParaRPr>
          </a:p>
          <a:p>
            <a:pPr marL="698500" indent="-229235">
              <a:lnSpc>
                <a:spcPts val="1825"/>
              </a:lnSpc>
              <a:spcBef>
                <a:spcPts val="284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600" spc="5" dirty="0">
                <a:latin typeface="Trebuchet MS"/>
                <a:cs typeface="Trebuchet MS"/>
              </a:rPr>
              <a:t>Возможность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создания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единой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политики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безопасности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для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всей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15" dirty="0">
                <a:latin typeface="Trebuchet MS"/>
                <a:cs typeface="Trebuchet MS"/>
              </a:rPr>
              <a:t>организации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или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отдельных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политик</a:t>
            </a:r>
            <a:endParaRPr sz="1600">
              <a:latin typeface="Trebuchet MS"/>
              <a:cs typeface="Trebuchet MS"/>
            </a:endParaRPr>
          </a:p>
          <a:p>
            <a:pPr marL="697865">
              <a:lnSpc>
                <a:spcPts val="1730"/>
              </a:lnSpc>
            </a:pPr>
            <a:r>
              <a:rPr sz="1600" spc="10" dirty="0">
                <a:latin typeface="Trebuchet MS"/>
                <a:cs typeface="Trebuchet MS"/>
              </a:rPr>
              <a:t>безопасности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15" dirty="0">
                <a:latin typeface="Trebuchet MS"/>
                <a:cs typeface="Trebuchet MS"/>
              </a:rPr>
              <a:t>по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отделам,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уровням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обрабатываемой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информации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или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филиалам,</a:t>
            </a:r>
            <a:endParaRPr sz="1600">
              <a:latin typeface="Trebuchet MS"/>
              <a:cs typeface="Trebuchet MS"/>
            </a:endParaRPr>
          </a:p>
          <a:p>
            <a:pPr marL="697865">
              <a:lnSpc>
                <a:spcPts val="1825"/>
              </a:lnSpc>
            </a:pPr>
            <a:r>
              <a:rPr sz="1600" spc="10" dirty="0">
                <a:latin typeface="Trebuchet MS"/>
                <a:cs typeface="Trebuchet MS"/>
              </a:rPr>
              <a:t>с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автоматическим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применением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политики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для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всех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защищаемых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компьютеров.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Скорость</a:t>
            </a:r>
            <a:r>
              <a:rPr sz="2000" spc="-1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017058"/>
                </a:solidFill>
                <a:latin typeface="Trebuchet MS"/>
                <a:cs typeface="Trebuchet MS"/>
              </a:rPr>
              <a:t>реакции</a:t>
            </a:r>
            <a:r>
              <a:rPr sz="2000" spc="-1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2000" spc="-12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30" dirty="0">
                <a:solidFill>
                  <a:srgbClr val="017058"/>
                </a:solidFill>
                <a:latin typeface="Trebuchet MS"/>
                <a:cs typeface="Trebuchet MS"/>
              </a:rPr>
              <a:t>угрозы</a:t>
            </a:r>
            <a:endParaRPr sz="2000">
              <a:latin typeface="Trebuchet MS"/>
              <a:cs typeface="Trebuchet MS"/>
            </a:endParaRPr>
          </a:p>
          <a:p>
            <a:pPr marL="697865" marR="300990" indent="-228600">
              <a:lnSpc>
                <a:spcPts val="1730"/>
              </a:lnSpc>
              <a:spcBef>
                <a:spcPts val="540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600" spc="5" dirty="0">
                <a:latin typeface="Trebuchet MS"/>
                <a:cs typeface="Trebuchet MS"/>
              </a:rPr>
              <a:t>Возможность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оперативно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изменить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глобальную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политику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25" dirty="0">
                <a:latin typeface="Trebuchet MS"/>
                <a:cs typeface="Trebuchet MS"/>
              </a:rPr>
              <a:t>из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одной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точки,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чтобы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при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обнаружении </a:t>
            </a:r>
            <a:r>
              <a:rPr sz="1600" spc="-4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инцидентов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информационной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безопасности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мгновенно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противостоять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возникающим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угрозам.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2000" spc="15" dirty="0">
                <a:solidFill>
                  <a:srgbClr val="017058"/>
                </a:solidFill>
                <a:latin typeface="Trebuchet MS"/>
                <a:cs typeface="Trebuchet MS"/>
              </a:rPr>
              <a:t>Экономическая</a:t>
            </a:r>
            <a:r>
              <a:rPr sz="2000" spc="-1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017058"/>
                </a:solidFill>
                <a:latin typeface="Trebuchet MS"/>
                <a:cs typeface="Trebuchet MS"/>
              </a:rPr>
              <a:t>составляющая</a:t>
            </a:r>
            <a:endParaRPr sz="2000">
              <a:latin typeface="Trebuchet MS"/>
              <a:cs typeface="Trebuchet MS"/>
            </a:endParaRPr>
          </a:p>
          <a:p>
            <a:pPr marL="697865" marR="223520" indent="-228600">
              <a:lnSpc>
                <a:spcPts val="1730"/>
              </a:lnSpc>
              <a:spcBef>
                <a:spcPts val="545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600" spc="5" dirty="0">
                <a:latin typeface="Trebuchet MS"/>
                <a:cs typeface="Trebuchet MS"/>
              </a:rPr>
              <a:t>Единая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архитектура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и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единая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консоль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облегчают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освоение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новых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защитных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подсистем,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снижаются </a:t>
            </a:r>
            <a:r>
              <a:rPr sz="1600" spc="-47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затраты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25" dirty="0">
                <a:latin typeface="Trebuchet MS"/>
                <a:cs typeface="Trebuchet MS"/>
              </a:rPr>
              <a:t>на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обучение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персонала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и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количество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задействованных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сотрудников.</a:t>
            </a:r>
            <a:endParaRPr sz="1600">
              <a:latin typeface="Trebuchet MS"/>
              <a:cs typeface="Trebuchet MS"/>
            </a:endParaRPr>
          </a:p>
          <a:p>
            <a:pPr marL="698500" indent="-229235">
              <a:lnSpc>
                <a:spcPct val="100000"/>
              </a:lnSpc>
              <a:spcBef>
                <a:spcPts val="270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600" spc="10" dirty="0">
                <a:latin typeface="Trebuchet MS"/>
                <a:cs typeface="Trebuchet MS"/>
              </a:rPr>
              <a:t>Покомпонентное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лицензирование,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возможность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покупки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только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нужных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защитных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механизмов.</a:t>
            </a:r>
            <a:endParaRPr sz="1600">
              <a:latin typeface="Trebuchet MS"/>
              <a:cs typeface="Trebuchet MS"/>
            </a:endParaRPr>
          </a:p>
          <a:p>
            <a:pPr marL="698500" indent="-229235">
              <a:lnSpc>
                <a:spcPct val="100000"/>
              </a:lnSpc>
              <a:spcBef>
                <a:spcPts val="315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600" spc="5" dirty="0">
                <a:latin typeface="Trebuchet MS"/>
                <a:cs typeface="Trebuchet MS"/>
              </a:rPr>
              <a:t>Возможность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5" dirty="0">
                <a:latin typeface="Trebuchet MS"/>
                <a:cs typeface="Trebuchet MS"/>
              </a:rPr>
              <a:t>расширения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лицензии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и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дозакупки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компонентов.</a:t>
            </a:r>
            <a:endParaRPr sz="1600">
              <a:latin typeface="Trebuchet MS"/>
              <a:cs typeface="Trebuchet MS"/>
            </a:endParaRPr>
          </a:p>
          <a:p>
            <a:pPr marL="698500" indent="-229235">
              <a:lnSpc>
                <a:spcPct val="100000"/>
              </a:lnSpc>
              <a:spcBef>
                <a:spcPts val="315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600" spc="-5" dirty="0">
                <a:latin typeface="Trebuchet MS"/>
                <a:cs typeface="Trebuchet MS"/>
              </a:rPr>
              <a:t>Объемные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скидки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по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количеству</a:t>
            </a:r>
            <a:r>
              <a:rPr sz="1600" spc="-5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лицензий</a:t>
            </a:r>
            <a:r>
              <a:rPr sz="1600" spc="-70" dirty="0">
                <a:latin typeface="Trebuchet MS"/>
                <a:cs typeface="Trebuchet MS"/>
              </a:rPr>
              <a:t> </a:t>
            </a:r>
            <a:r>
              <a:rPr sz="1600" spc="10" dirty="0">
                <a:latin typeface="Trebuchet MS"/>
                <a:cs typeface="Trebuchet MS"/>
              </a:rPr>
              <a:t>и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количеству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компонентов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в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15" dirty="0">
                <a:latin typeface="Trebuchet MS"/>
                <a:cs typeface="Trebuchet MS"/>
              </a:rPr>
              <a:t>них.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0629833" y="4339119"/>
            <a:ext cx="641350" cy="1309370"/>
            <a:chOff x="10629833" y="4339119"/>
            <a:chExt cx="641350" cy="1309370"/>
          </a:xfrm>
        </p:grpSpPr>
        <p:sp>
          <p:nvSpPr>
            <p:cNvPr id="27" name="object 27"/>
            <p:cNvSpPr/>
            <p:nvPr/>
          </p:nvSpPr>
          <p:spPr>
            <a:xfrm>
              <a:off x="10959496" y="4765309"/>
              <a:ext cx="311785" cy="399415"/>
            </a:xfrm>
            <a:custGeom>
              <a:avLst/>
              <a:gdLst/>
              <a:ahLst/>
              <a:cxnLst/>
              <a:rect l="l" t="t" r="r" b="b"/>
              <a:pathLst>
                <a:path w="311784" h="399414">
                  <a:moveTo>
                    <a:pt x="19226" y="0"/>
                  </a:moveTo>
                  <a:lnTo>
                    <a:pt x="10976" y="52115"/>
                  </a:lnTo>
                  <a:lnTo>
                    <a:pt x="4950" y="105842"/>
                  </a:lnTo>
                  <a:lnTo>
                    <a:pt x="1255" y="161011"/>
                  </a:lnTo>
                  <a:lnTo>
                    <a:pt x="0" y="217454"/>
                  </a:lnTo>
                  <a:lnTo>
                    <a:pt x="895" y="264523"/>
                  </a:lnTo>
                  <a:lnTo>
                    <a:pt x="3508" y="310523"/>
                  </a:lnTo>
                  <a:lnTo>
                    <a:pt x="7732" y="355440"/>
                  </a:lnTo>
                  <a:lnTo>
                    <a:pt x="13458" y="399264"/>
                  </a:lnTo>
                  <a:lnTo>
                    <a:pt x="60731" y="389412"/>
                  </a:lnTo>
                  <a:lnTo>
                    <a:pt x="109151" y="381048"/>
                  </a:lnTo>
                  <a:lnTo>
                    <a:pt x="158583" y="374230"/>
                  </a:lnTo>
                  <a:lnTo>
                    <a:pt x="208890" y="369015"/>
                  </a:lnTo>
                  <a:lnTo>
                    <a:pt x="259937" y="365459"/>
                  </a:lnTo>
                  <a:lnTo>
                    <a:pt x="311590" y="363620"/>
                  </a:lnTo>
                  <a:lnTo>
                    <a:pt x="311590" y="32695"/>
                  </a:lnTo>
                  <a:lnTo>
                    <a:pt x="260543" y="31368"/>
                  </a:lnTo>
                  <a:lnTo>
                    <a:pt x="210357" y="28321"/>
                  </a:lnTo>
                  <a:lnTo>
                    <a:pt x="161082" y="23607"/>
                  </a:lnTo>
                  <a:lnTo>
                    <a:pt x="112769" y="17280"/>
                  </a:lnTo>
                  <a:lnTo>
                    <a:pt x="65467" y="9393"/>
                  </a:lnTo>
                  <a:lnTo>
                    <a:pt x="19226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718267" y="5180863"/>
              <a:ext cx="551815" cy="467995"/>
            </a:xfrm>
            <a:custGeom>
              <a:avLst/>
              <a:gdLst/>
              <a:ahLst/>
              <a:cxnLst/>
              <a:rect l="l" t="t" r="r" b="b"/>
              <a:pathLst>
                <a:path w="551815" h="467995">
                  <a:moveTo>
                    <a:pt x="403745" y="446366"/>
                  </a:moveTo>
                  <a:lnTo>
                    <a:pt x="374764" y="416915"/>
                  </a:lnTo>
                  <a:lnTo>
                    <a:pt x="347459" y="383197"/>
                  </a:lnTo>
                  <a:lnTo>
                    <a:pt x="321919" y="345452"/>
                  </a:lnTo>
                  <a:lnTo>
                    <a:pt x="298284" y="303898"/>
                  </a:lnTo>
                  <a:lnTo>
                    <a:pt x="276644" y="258762"/>
                  </a:lnTo>
                  <a:lnTo>
                    <a:pt x="257124" y="210299"/>
                  </a:lnTo>
                  <a:lnTo>
                    <a:pt x="239839" y="158724"/>
                  </a:lnTo>
                  <a:lnTo>
                    <a:pt x="224878" y="104279"/>
                  </a:lnTo>
                  <a:lnTo>
                    <a:pt x="212382" y="47180"/>
                  </a:lnTo>
                  <a:lnTo>
                    <a:pt x="165938" y="61239"/>
                  </a:lnTo>
                  <a:lnTo>
                    <a:pt x="121348" y="76974"/>
                  </a:lnTo>
                  <a:lnTo>
                    <a:pt x="78828" y="94437"/>
                  </a:lnTo>
                  <a:lnTo>
                    <a:pt x="38608" y="113677"/>
                  </a:lnTo>
                  <a:lnTo>
                    <a:pt x="901" y="134759"/>
                  </a:lnTo>
                  <a:lnTo>
                    <a:pt x="0" y="134759"/>
                  </a:lnTo>
                  <a:lnTo>
                    <a:pt x="25222" y="174993"/>
                  </a:lnTo>
                  <a:lnTo>
                    <a:pt x="53136" y="213245"/>
                  </a:lnTo>
                  <a:lnTo>
                    <a:pt x="83604" y="249364"/>
                  </a:lnTo>
                  <a:lnTo>
                    <a:pt x="116497" y="283235"/>
                  </a:lnTo>
                  <a:lnTo>
                    <a:pt x="151688" y="314731"/>
                  </a:lnTo>
                  <a:lnTo>
                    <a:pt x="189039" y="343700"/>
                  </a:lnTo>
                  <a:lnTo>
                    <a:pt x="228434" y="370039"/>
                  </a:lnTo>
                  <a:lnTo>
                    <a:pt x="269722" y="393611"/>
                  </a:lnTo>
                  <a:lnTo>
                    <a:pt x="312801" y="414274"/>
                  </a:lnTo>
                  <a:lnTo>
                    <a:pt x="357517" y="431901"/>
                  </a:lnTo>
                  <a:lnTo>
                    <a:pt x="403745" y="446366"/>
                  </a:lnTo>
                  <a:close/>
                </a:path>
                <a:path w="551815" h="467995">
                  <a:moveTo>
                    <a:pt x="551789" y="0"/>
                  </a:moveTo>
                  <a:lnTo>
                    <a:pt x="501611" y="1765"/>
                  </a:lnTo>
                  <a:lnTo>
                    <a:pt x="452031" y="5130"/>
                  </a:lnTo>
                  <a:lnTo>
                    <a:pt x="403186" y="10096"/>
                  </a:lnTo>
                  <a:lnTo>
                    <a:pt x="355206" y="16662"/>
                  </a:lnTo>
                  <a:lnTo>
                    <a:pt x="308229" y="24841"/>
                  </a:lnTo>
                  <a:lnTo>
                    <a:pt x="262369" y="34620"/>
                  </a:lnTo>
                  <a:lnTo>
                    <a:pt x="276326" y="98031"/>
                  </a:lnTo>
                  <a:lnTo>
                    <a:pt x="293357" y="157835"/>
                  </a:lnTo>
                  <a:lnTo>
                    <a:pt x="313258" y="213639"/>
                  </a:lnTo>
                  <a:lnTo>
                    <a:pt x="335851" y="265036"/>
                  </a:lnTo>
                  <a:lnTo>
                    <a:pt x="360908" y="311619"/>
                  </a:lnTo>
                  <a:lnTo>
                    <a:pt x="388239" y="352983"/>
                  </a:lnTo>
                  <a:lnTo>
                    <a:pt x="417626" y="388747"/>
                  </a:lnTo>
                  <a:lnTo>
                    <a:pt x="448881" y="418477"/>
                  </a:lnTo>
                  <a:lnTo>
                    <a:pt x="481799" y="441794"/>
                  </a:lnTo>
                  <a:lnTo>
                    <a:pt x="516166" y="458279"/>
                  </a:lnTo>
                  <a:lnTo>
                    <a:pt x="551789" y="467537"/>
                  </a:lnTo>
                  <a:lnTo>
                    <a:pt x="55178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629833" y="4666198"/>
              <a:ext cx="299085" cy="604520"/>
            </a:xfrm>
            <a:custGeom>
              <a:avLst/>
              <a:gdLst/>
              <a:ahLst/>
              <a:cxnLst/>
              <a:rect l="l" t="t" r="r" b="b"/>
              <a:pathLst>
                <a:path w="299084" h="604520">
                  <a:moveTo>
                    <a:pt x="80749" y="0"/>
                  </a:moveTo>
                  <a:lnTo>
                    <a:pt x="79724" y="0"/>
                  </a:lnTo>
                  <a:lnTo>
                    <a:pt x="59285" y="41240"/>
                  </a:lnTo>
                  <a:lnTo>
                    <a:pt x="41665" y="83999"/>
                  </a:lnTo>
                  <a:lnTo>
                    <a:pt x="26983" y="128161"/>
                  </a:lnTo>
                  <a:lnTo>
                    <a:pt x="15356" y="173614"/>
                  </a:lnTo>
                  <a:lnTo>
                    <a:pt x="6904" y="220241"/>
                  </a:lnTo>
                  <a:lnTo>
                    <a:pt x="1745" y="267930"/>
                  </a:lnTo>
                  <a:lnTo>
                    <a:pt x="0" y="316565"/>
                  </a:lnTo>
                  <a:lnTo>
                    <a:pt x="1900" y="367562"/>
                  </a:lnTo>
                  <a:lnTo>
                    <a:pt x="7510" y="417594"/>
                  </a:lnTo>
                  <a:lnTo>
                    <a:pt x="16694" y="466465"/>
                  </a:lnTo>
                  <a:lnTo>
                    <a:pt x="29318" y="513979"/>
                  </a:lnTo>
                  <a:lnTo>
                    <a:pt x="45246" y="559941"/>
                  </a:lnTo>
                  <a:lnTo>
                    <a:pt x="64343" y="604153"/>
                  </a:lnTo>
                  <a:lnTo>
                    <a:pt x="105031" y="581891"/>
                  </a:lnTo>
                  <a:lnTo>
                    <a:pt x="148495" y="561327"/>
                  </a:lnTo>
                  <a:lnTo>
                    <a:pt x="194493" y="542560"/>
                  </a:lnTo>
                  <a:lnTo>
                    <a:pt x="242785" y="525689"/>
                  </a:lnTo>
                  <a:lnTo>
                    <a:pt x="293133" y="510812"/>
                  </a:lnTo>
                  <a:lnTo>
                    <a:pt x="286835" y="464089"/>
                  </a:lnTo>
                  <a:lnTo>
                    <a:pt x="282350" y="416189"/>
                  </a:lnTo>
                  <a:lnTo>
                    <a:pt x="279669" y="367038"/>
                  </a:lnTo>
                  <a:lnTo>
                    <a:pt x="278778" y="316565"/>
                  </a:lnTo>
                  <a:lnTo>
                    <a:pt x="279578" y="268506"/>
                  </a:lnTo>
                  <a:lnTo>
                    <a:pt x="281985" y="221445"/>
                  </a:lnTo>
                  <a:lnTo>
                    <a:pt x="286004" y="175424"/>
                  </a:lnTo>
                  <a:lnTo>
                    <a:pt x="291640" y="130485"/>
                  </a:lnTo>
                  <a:lnTo>
                    <a:pt x="298901" y="86674"/>
                  </a:lnTo>
                  <a:lnTo>
                    <a:pt x="251296" y="72564"/>
                  </a:lnTo>
                  <a:lnTo>
                    <a:pt x="205500" y="56847"/>
                  </a:lnTo>
                  <a:lnTo>
                    <a:pt x="161691" y="39519"/>
                  </a:lnTo>
                  <a:lnTo>
                    <a:pt x="120048" y="20571"/>
                  </a:lnTo>
                  <a:lnTo>
                    <a:pt x="8074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1321971" y="4317963"/>
            <a:ext cx="640715" cy="1329690"/>
            <a:chOff x="11321971" y="4317963"/>
            <a:chExt cx="640715" cy="1329690"/>
          </a:xfrm>
        </p:grpSpPr>
        <p:sp>
          <p:nvSpPr>
            <p:cNvPr id="32" name="object 32"/>
            <p:cNvSpPr/>
            <p:nvPr/>
          </p:nvSpPr>
          <p:spPr>
            <a:xfrm>
              <a:off x="11664324" y="4666198"/>
              <a:ext cx="298450" cy="604520"/>
            </a:xfrm>
            <a:custGeom>
              <a:avLst/>
              <a:gdLst/>
              <a:ahLst/>
              <a:cxnLst/>
              <a:rect l="l" t="t" r="r" b="b"/>
              <a:pathLst>
                <a:path w="298450" h="604520">
                  <a:moveTo>
                    <a:pt x="218280" y="0"/>
                  </a:moveTo>
                  <a:lnTo>
                    <a:pt x="178475" y="20571"/>
                  </a:lnTo>
                  <a:lnTo>
                    <a:pt x="136554" y="39519"/>
                  </a:lnTo>
                  <a:lnTo>
                    <a:pt x="92707" y="56847"/>
                  </a:lnTo>
                  <a:lnTo>
                    <a:pt x="47125" y="72564"/>
                  </a:lnTo>
                  <a:lnTo>
                    <a:pt x="0" y="86674"/>
                  </a:lnTo>
                  <a:lnTo>
                    <a:pt x="6773" y="130485"/>
                  </a:lnTo>
                  <a:lnTo>
                    <a:pt x="12138" y="175424"/>
                  </a:lnTo>
                  <a:lnTo>
                    <a:pt x="16039" y="221445"/>
                  </a:lnTo>
                  <a:lnTo>
                    <a:pt x="18420" y="268506"/>
                  </a:lnTo>
                  <a:lnTo>
                    <a:pt x="19226" y="316565"/>
                  </a:lnTo>
                  <a:lnTo>
                    <a:pt x="18314" y="366100"/>
                  </a:lnTo>
                  <a:lnTo>
                    <a:pt x="15589" y="415131"/>
                  </a:lnTo>
                  <a:lnTo>
                    <a:pt x="11061" y="463440"/>
                  </a:lnTo>
                  <a:lnTo>
                    <a:pt x="4742" y="510812"/>
                  </a:lnTo>
                  <a:lnTo>
                    <a:pt x="55152" y="525689"/>
                  </a:lnTo>
                  <a:lnTo>
                    <a:pt x="103483" y="542560"/>
                  </a:lnTo>
                  <a:lnTo>
                    <a:pt x="149500" y="561327"/>
                  </a:lnTo>
                  <a:lnTo>
                    <a:pt x="192971" y="581891"/>
                  </a:lnTo>
                  <a:lnTo>
                    <a:pt x="233660" y="604153"/>
                  </a:lnTo>
                  <a:lnTo>
                    <a:pt x="252757" y="559941"/>
                  </a:lnTo>
                  <a:lnTo>
                    <a:pt x="268685" y="513979"/>
                  </a:lnTo>
                  <a:lnTo>
                    <a:pt x="281309" y="466465"/>
                  </a:lnTo>
                  <a:lnTo>
                    <a:pt x="290494" y="417594"/>
                  </a:lnTo>
                  <a:lnTo>
                    <a:pt x="296104" y="367562"/>
                  </a:lnTo>
                  <a:lnTo>
                    <a:pt x="298004" y="316565"/>
                  </a:lnTo>
                  <a:lnTo>
                    <a:pt x="296258" y="267930"/>
                  </a:lnTo>
                  <a:lnTo>
                    <a:pt x="291099" y="220241"/>
                  </a:lnTo>
                  <a:lnTo>
                    <a:pt x="282647" y="173614"/>
                  </a:lnTo>
                  <a:lnTo>
                    <a:pt x="271021" y="128161"/>
                  </a:lnTo>
                  <a:lnTo>
                    <a:pt x="256338" y="83999"/>
                  </a:lnTo>
                  <a:lnTo>
                    <a:pt x="238718" y="41240"/>
                  </a:lnTo>
                  <a:lnTo>
                    <a:pt x="218280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321971" y="5180857"/>
              <a:ext cx="552450" cy="466725"/>
            </a:xfrm>
            <a:custGeom>
              <a:avLst/>
              <a:gdLst/>
              <a:ahLst/>
              <a:cxnLst/>
              <a:rect l="l" t="t" r="r" b="b"/>
              <a:pathLst>
                <a:path w="552450" h="466725">
                  <a:moveTo>
                    <a:pt x="0" y="0"/>
                  </a:moveTo>
                  <a:lnTo>
                    <a:pt x="0" y="466577"/>
                  </a:lnTo>
                  <a:lnTo>
                    <a:pt x="34309" y="457745"/>
                  </a:lnTo>
                  <a:lnTo>
                    <a:pt x="100139" y="419262"/>
                  </a:lnTo>
                  <a:lnTo>
                    <a:pt x="131141" y="390280"/>
                  </a:lnTo>
                  <a:lnTo>
                    <a:pt x="160521" y="355249"/>
                  </a:lnTo>
                  <a:lnTo>
                    <a:pt x="188021" y="314502"/>
                  </a:lnTo>
                  <a:lnTo>
                    <a:pt x="213382" y="268374"/>
                  </a:lnTo>
                  <a:lnTo>
                    <a:pt x="236344" y="217197"/>
                  </a:lnTo>
                  <a:lnTo>
                    <a:pt x="256648" y="161306"/>
                  </a:lnTo>
                  <a:lnTo>
                    <a:pt x="274035" y="101034"/>
                  </a:lnTo>
                  <a:lnTo>
                    <a:pt x="278732" y="91502"/>
                  </a:lnTo>
                  <a:lnTo>
                    <a:pt x="286324" y="84878"/>
                  </a:lnTo>
                  <a:lnTo>
                    <a:pt x="295719" y="81525"/>
                  </a:lnTo>
                  <a:lnTo>
                    <a:pt x="440994" y="81525"/>
                  </a:lnTo>
                  <a:lnTo>
                    <a:pt x="424412" y="74787"/>
                  </a:lnTo>
                  <a:lnTo>
                    <a:pt x="377237" y="58411"/>
                  </a:lnTo>
                  <a:lnTo>
                    <a:pt x="327943" y="43933"/>
                  </a:lnTo>
                  <a:lnTo>
                    <a:pt x="276750" y="31408"/>
                  </a:lnTo>
                  <a:lnTo>
                    <a:pt x="223877" y="20891"/>
                  </a:lnTo>
                  <a:lnTo>
                    <a:pt x="169546" y="12436"/>
                  </a:lnTo>
                  <a:lnTo>
                    <a:pt x="113976" y="6100"/>
                  </a:lnTo>
                  <a:lnTo>
                    <a:pt x="57387" y="1936"/>
                  </a:lnTo>
                  <a:lnTo>
                    <a:pt x="0" y="0"/>
                  </a:lnTo>
                  <a:close/>
                </a:path>
                <a:path w="552450" h="466725">
                  <a:moveTo>
                    <a:pt x="440994" y="81525"/>
                  </a:moveTo>
                  <a:lnTo>
                    <a:pt x="295719" y="81525"/>
                  </a:lnTo>
                  <a:lnTo>
                    <a:pt x="305822" y="81801"/>
                  </a:lnTo>
                  <a:lnTo>
                    <a:pt x="314885" y="86481"/>
                  </a:lnTo>
                  <a:lnTo>
                    <a:pt x="321411" y="94046"/>
                  </a:lnTo>
                  <a:lnTo>
                    <a:pt x="324694" y="103438"/>
                  </a:lnTo>
                  <a:lnTo>
                    <a:pt x="324023" y="113599"/>
                  </a:lnTo>
                  <a:lnTo>
                    <a:pt x="308500" y="167574"/>
                  </a:lnTo>
                  <a:lnTo>
                    <a:pt x="290852" y="218326"/>
                  </a:lnTo>
                  <a:lnTo>
                    <a:pt x="271200" y="265699"/>
                  </a:lnTo>
                  <a:lnTo>
                    <a:pt x="249666" y="309535"/>
                  </a:lnTo>
                  <a:lnTo>
                    <a:pt x="226372" y="349678"/>
                  </a:lnTo>
                  <a:lnTo>
                    <a:pt x="201439" y="385969"/>
                  </a:lnTo>
                  <a:lnTo>
                    <a:pt x="174989" y="418253"/>
                  </a:lnTo>
                  <a:lnTo>
                    <a:pt x="147143" y="446371"/>
                  </a:lnTo>
                  <a:lnTo>
                    <a:pt x="193598" y="432102"/>
                  </a:lnTo>
                  <a:lnTo>
                    <a:pt x="238498" y="414595"/>
                  </a:lnTo>
                  <a:lnTo>
                    <a:pt x="281718" y="393993"/>
                  </a:lnTo>
                  <a:lnTo>
                    <a:pt x="323130" y="370436"/>
                  </a:lnTo>
                  <a:lnTo>
                    <a:pt x="362612" y="344068"/>
                  </a:lnTo>
                  <a:lnTo>
                    <a:pt x="400036" y="315029"/>
                  </a:lnTo>
                  <a:lnTo>
                    <a:pt x="435278" y="283463"/>
                  </a:lnTo>
                  <a:lnTo>
                    <a:pt x="468213" y="249510"/>
                  </a:lnTo>
                  <a:lnTo>
                    <a:pt x="498714" y="213313"/>
                  </a:lnTo>
                  <a:lnTo>
                    <a:pt x="526657" y="175014"/>
                  </a:lnTo>
                  <a:lnTo>
                    <a:pt x="551916" y="134754"/>
                  </a:lnTo>
                  <a:lnTo>
                    <a:pt x="551019" y="134754"/>
                  </a:lnTo>
                  <a:lnTo>
                    <a:pt x="511523" y="113014"/>
                  </a:lnTo>
                  <a:lnTo>
                    <a:pt x="469247" y="93006"/>
                  </a:lnTo>
                  <a:lnTo>
                    <a:pt x="440994" y="81525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321971" y="4765309"/>
              <a:ext cx="311150" cy="399415"/>
            </a:xfrm>
            <a:custGeom>
              <a:avLst/>
              <a:gdLst/>
              <a:ahLst/>
              <a:cxnLst/>
              <a:rect l="l" t="t" r="r" b="b"/>
              <a:pathLst>
                <a:path w="311150" h="399414">
                  <a:moveTo>
                    <a:pt x="292364" y="0"/>
                  </a:moveTo>
                  <a:lnTo>
                    <a:pt x="246061" y="9393"/>
                  </a:lnTo>
                  <a:lnTo>
                    <a:pt x="198621" y="17280"/>
                  </a:lnTo>
                  <a:lnTo>
                    <a:pt x="150171" y="23607"/>
                  </a:lnTo>
                  <a:lnTo>
                    <a:pt x="100834" y="28321"/>
                  </a:lnTo>
                  <a:lnTo>
                    <a:pt x="50736" y="31368"/>
                  </a:lnTo>
                  <a:lnTo>
                    <a:pt x="0" y="32695"/>
                  </a:lnTo>
                  <a:lnTo>
                    <a:pt x="0" y="363620"/>
                  </a:lnTo>
                  <a:lnTo>
                    <a:pt x="51630" y="365459"/>
                  </a:lnTo>
                  <a:lnTo>
                    <a:pt x="102520" y="369015"/>
                  </a:lnTo>
                  <a:lnTo>
                    <a:pt x="152590" y="374230"/>
                  </a:lnTo>
                  <a:lnTo>
                    <a:pt x="201764" y="381048"/>
                  </a:lnTo>
                  <a:lnTo>
                    <a:pt x="249962" y="389412"/>
                  </a:lnTo>
                  <a:lnTo>
                    <a:pt x="297106" y="399264"/>
                  </a:lnTo>
                  <a:lnTo>
                    <a:pt x="302886" y="354863"/>
                  </a:lnTo>
                  <a:lnTo>
                    <a:pt x="307104" y="309753"/>
                  </a:lnTo>
                  <a:lnTo>
                    <a:pt x="309688" y="263946"/>
                  </a:lnTo>
                  <a:lnTo>
                    <a:pt x="310565" y="217454"/>
                  </a:lnTo>
                  <a:lnTo>
                    <a:pt x="309343" y="161011"/>
                  </a:lnTo>
                  <a:lnTo>
                    <a:pt x="305790" y="105842"/>
                  </a:lnTo>
                  <a:lnTo>
                    <a:pt x="300075" y="52115"/>
                  </a:lnTo>
                  <a:lnTo>
                    <a:pt x="292364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7" name="object 37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42" name="object 42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7" name="object 47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488573" y="4282448"/>
            <a:ext cx="795655" cy="582930"/>
            <a:chOff x="9488573" y="4282448"/>
            <a:chExt cx="795655" cy="582930"/>
          </a:xfrm>
        </p:grpSpPr>
        <p:sp>
          <p:nvSpPr>
            <p:cNvPr id="50" name="object 50"/>
            <p:cNvSpPr/>
            <p:nvPr/>
          </p:nvSpPr>
          <p:spPr>
            <a:xfrm>
              <a:off x="9488573" y="4282448"/>
              <a:ext cx="549275" cy="542925"/>
            </a:xfrm>
            <a:custGeom>
              <a:avLst/>
              <a:gdLst/>
              <a:ahLst/>
              <a:cxnLst/>
              <a:rect l="l" t="t" r="r" b="b"/>
              <a:pathLst>
                <a:path w="549275" h="542925">
                  <a:moveTo>
                    <a:pt x="397082" y="0"/>
                  </a:moveTo>
                  <a:lnTo>
                    <a:pt x="348715" y="5616"/>
                  </a:lnTo>
                  <a:lnTo>
                    <a:pt x="304233" y="21598"/>
                  </a:lnTo>
                  <a:lnTo>
                    <a:pt x="264933" y="46648"/>
                  </a:lnTo>
                  <a:lnTo>
                    <a:pt x="232111" y="79468"/>
                  </a:lnTo>
                  <a:lnTo>
                    <a:pt x="207062" y="118758"/>
                  </a:lnTo>
                  <a:lnTo>
                    <a:pt x="191082" y="163220"/>
                  </a:lnTo>
                  <a:lnTo>
                    <a:pt x="185467" y="211556"/>
                  </a:lnTo>
                  <a:lnTo>
                    <a:pt x="136347" y="218230"/>
                  </a:lnTo>
                  <a:lnTo>
                    <a:pt x="92095" y="237038"/>
                  </a:lnTo>
                  <a:lnTo>
                    <a:pt x="54521" y="266160"/>
                  </a:lnTo>
                  <a:lnTo>
                    <a:pt x="25440" y="303776"/>
                  </a:lnTo>
                  <a:lnTo>
                    <a:pt x="6662" y="348067"/>
                  </a:lnTo>
                  <a:lnTo>
                    <a:pt x="0" y="397213"/>
                  </a:lnTo>
                  <a:lnTo>
                    <a:pt x="6662" y="446714"/>
                  </a:lnTo>
                  <a:lnTo>
                    <a:pt x="25440" y="491105"/>
                  </a:lnTo>
                  <a:lnTo>
                    <a:pt x="54521" y="528650"/>
                  </a:lnTo>
                  <a:lnTo>
                    <a:pt x="72285" y="542344"/>
                  </a:lnTo>
                  <a:lnTo>
                    <a:pt x="548833" y="65529"/>
                  </a:lnTo>
                  <a:lnTo>
                    <a:pt x="529910" y="46648"/>
                  </a:lnTo>
                  <a:lnTo>
                    <a:pt x="490476" y="21598"/>
                  </a:lnTo>
                  <a:lnTo>
                    <a:pt x="445774" y="5616"/>
                  </a:lnTo>
                  <a:lnTo>
                    <a:pt x="397082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560859" y="4347978"/>
              <a:ext cx="636905" cy="517525"/>
            </a:xfrm>
            <a:custGeom>
              <a:avLst/>
              <a:gdLst/>
              <a:ahLst/>
              <a:cxnLst/>
              <a:rect l="l" t="t" r="r" b="b"/>
              <a:pathLst>
                <a:path w="636904" h="517525">
                  <a:moveTo>
                    <a:pt x="476547" y="0"/>
                  </a:moveTo>
                  <a:lnTo>
                    <a:pt x="0" y="476814"/>
                  </a:lnTo>
                  <a:lnTo>
                    <a:pt x="19809" y="492086"/>
                  </a:lnTo>
                  <a:lnTo>
                    <a:pt x="64062" y="510737"/>
                  </a:lnTo>
                  <a:lnTo>
                    <a:pt x="113182" y="517339"/>
                  </a:lnTo>
                  <a:lnTo>
                    <a:pt x="295957" y="517339"/>
                  </a:lnTo>
                  <a:lnTo>
                    <a:pt x="636836" y="176348"/>
                  </a:lnTo>
                  <a:lnTo>
                    <a:pt x="630586" y="171508"/>
                  </a:lnTo>
                  <a:lnTo>
                    <a:pt x="586310" y="152700"/>
                  </a:lnTo>
                  <a:lnTo>
                    <a:pt x="537181" y="146026"/>
                  </a:lnTo>
                  <a:lnTo>
                    <a:pt x="531571" y="97690"/>
                  </a:lnTo>
                  <a:lnTo>
                    <a:pt x="515591" y="53228"/>
                  </a:lnTo>
                  <a:lnTo>
                    <a:pt x="490517" y="13938"/>
                  </a:lnTo>
                  <a:lnTo>
                    <a:pt x="47654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856816" y="4524326"/>
              <a:ext cx="427355" cy="340995"/>
            </a:xfrm>
            <a:custGeom>
              <a:avLst/>
              <a:gdLst/>
              <a:ahLst/>
              <a:cxnLst/>
              <a:rect l="l" t="t" r="r" b="b"/>
              <a:pathLst>
                <a:path w="427354" h="340995">
                  <a:moveTo>
                    <a:pt x="340879" y="0"/>
                  </a:moveTo>
                  <a:lnTo>
                    <a:pt x="0" y="340991"/>
                  </a:lnTo>
                  <a:lnTo>
                    <a:pt x="241223" y="340991"/>
                  </a:lnTo>
                  <a:lnTo>
                    <a:pt x="290352" y="334388"/>
                  </a:lnTo>
                  <a:lnTo>
                    <a:pt x="334629" y="315737"/>
                  </a:lnTo>
                  <a:lnTo>
                    <a:pt x="372233" y="286772"/>
                  </a:lnTo>
                  <a:lnTo>
                    <a:pt x="401345" y="249226"/>
                  </a:lnTo>
                  <a:lnTo>
                    <a:pt x="420147" y="204836"/>
                  </a:lnTo>
                  <a:lnTo>
                    <a:pt x="426819" y="155334"/>
                  </a:lnTo>
                  <a:lnTo>
                    <a:pt x="420147" y="106189"/>
                  </a:lnTo>
                  <a:lnTo>
                    <a:pt x="401345" y="61898"/>
                  </a:lnTo>
                  <a:lnTo>
                    <a:pt x="372233" y="24281"/>
                  </a:lnTo>
                  <a:lnTo>
                    <a:pt x="34087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5" name="object 55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58" name="object 58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544062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6655161" y="5032767"/>
            <a:ext cx="923290" cy="923925"/>
            <a:chOff x="6655161" y="5032767"/>
            <a:chExt cx="923290" cy="923925"/>
          </a:xfrm>
        </p:grpSpPr>
        <p:sp>
          <p:nvSpPr>
            <p:cNvPr id="61" name="object 61"/>
            <p:cNvSpPr/>
            <p:nvPr/>
          </p:nvSpPr>
          <p:spPr>
            <a:xfrm>
              <a:off x="665516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9424101" y="5032767"/>
            <a:ext cx="923290" cy="923925"/>
            <a:chOff x="9424101" y="5032767"/>
            <a:chExt cx="923290" cy="923925"/>
          </a:xfrm>
        </p:grpSpPr>
        <p:sp>
          <p:nvSpPr>
            <p:cNvPr id="64" name="object 64"/>
            <p:cNvSpPr/>
            <p:nvPr/>
          </p:nvSpPr>
          <p:spPr>
            <a:xfrm>
              <a:off x="942410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8" y="5430042"/>
              <a:ext cx="127930" cy="12796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9424101" y="5494473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7578142" y="4229494"/>
            <a:ext cx="1846580" cy="2628900"/>
            <a:chOff x="7578142" y="4229494"/>
            <a:chExt cx="1846580" cy="2628900"/>
          </a:xfrm>
        </p:grpSpPr>
        <p:sp>
          <p:nvSpPr>
            <p:cNvPr id="68" name="object 68"/>
            <p:cNvSpPr/>
            <p:nvPr/>
          </p:nvSpPr>
          <p:spPr>
            <a:xfrm>
              <a:off x="7800264" y="4717236"/>
              <a:ext cx="306070" cy="315595"/>
            </a:xfrm>
            <a:custGeom>
              <a:avLst/>
              <a:gdLst/>
              <a:ahLst/>
              <a:cxnLst/>
              <a:rect l="l" t="t" r="r" b="b"/>
              <a:pathLst>
                <a:path w="306070" h="315595">
                  <a:moveTo>
                    <a:pt x="305689" y="0"/>
                  </a:moveTo>
                  <a:lnTo>
                    <a:pt x="228790" y="38696"/>
                  </a:lnTo>
                  <a:lnTo>
                    <a:pt x="228790" y="0"/>
                  </a:lnTo>
                  <a:lnTo>
                    <a:pt x="152781" y="38239"/>
                  </a:lnTo>
                  <a:lnTo>
                    <a:pt x="152781" y="0"/>
                  </a:lnTo>
                  <a:lnTo>
                    <a:pt x="0" y="76923"/>
                  </a:lnTo>
                  <a:lnTo>
                    <a:pt x="0" y="315531"/>
                  </a:lnTo>
                  <a:lnTo>
                    <a:pt x="75882" y="315531"/>
                  </a:lnTo>
                  <a:lnTo>
                    <a:pt x="152781" y="315531"/>
                  </a:lnTo>
                  <a:lnTo>
                    <a:pt x="228790" y="315531"/>
                  </a:lnTo>
                  <a:lnTo>
                    <a:pt x="305689" y="315531"/>
                  </a:lnTo>
                  <a:lnTo>
                    <a:pt x="305689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105962" y="4717228"/>
              <a:ext cx="153035" cy="315595"/>
            </a:xfrm>
            <a:custGeom>
              <a:avLst/>
              <a:gdLst/>
              <a:ahLst/>
              <a:cxnLst/>
              <a:rect l="l" t="t" r="r" b="b"/>
              <a:pathLst>
                <a:path w="153034" h="315595">
                  <a:moveTo>
                    <a:pt x="152911" y="0"/>
                  </a:moveTo>
                  <a:lnTo>
                    <a:pt x="0" y="0"/>
                  </a:lnTo>
                  <a:lnTo>
                    <a:pt x="0" y="315539"/>
                  </a:lnTo>
                  <a:lnTo>
                    <a:pt x="152911" y="315539"/>
                  </a:lnTo>
                  <a:lnTo>
                    <a:pt x="152911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139532" y="4747107"/>
              <a:ext cx="85090" cy="89535"/>
            </a:xfrm>
            <a:custGeom>
              <a:avLst/>
              <a:gdLst/>
              <a:ahLst/>
              <a:cxnLst/>
              <a:rect l="l" t="t" r="r" b="b"/>
              <a:pathLst>
                <a:path w="85090" h="89535">
                  <a:moveTo>
                    <a:pt x="84734" y="56667"/>
                  </a:moveTo>
                  <a:lnTo>
                    <a:pt x="0" y="56667"/>
                  </a:lnTo>
                  <a:lnTo>
                    <a:pt x="0" y="89369"/>
                  </a:lnTo>
                  <a:lnTo>
                    <a:pt x="84734" y="89369"/>
                  </a:lnTo>
                  <a:lnTo>
                    <a:pt x="84734" y="56667"/>
                  </a:lnTo>
                  <a:close/>
                </a:path>
                <a:path w="85090" h="89535">
                  <a:moveTo>
                    <a:pt x="84734" y="0"/>
                  </a:moveTo>
                  <a:lnTo>
                    <a:pt x="0" y="0"/>
                  </a:lnTo>
                  <a:lnTo>
                    <a:pt x="0" y="31673"/>
                  </a:lnTo>
                  <a:lnTo>
                    <a:pt x="84734" y="31673"/>
                  </a:lnTo>
                  <a:lnTo>
                    <a:pt x="847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714647" y="4566190"/>
              <a:ext cx="170815" cy="466725"/>
            </a:xfrm>
            <a:custGeom>
              <a:avLst/>
              <a:gdLst/>
              <a:ahLst/>
              <a:cxnLst/>
              <a:rect l="l" t="t" r="r" b="b"/>
              <a:pathLst>
                <a:path w="170815" h="466725">
                  <a:moveTo>
                    <a:pt x="129840" y="0"/>
                  </a:moveTo>
                  <a:lnTo>
                    <a:pt x="41271" y="0"/>
                  </a:lnTo>
                  <a:lnTo>
                    <a:pt x="0" y="466577"/>
                  </a:lnTo>
                  <a:lnTo>
                    <a:pt x="170214" y="466577"/>
                  </a:lnTo>
                  <a:lnTo>
                    <a:pt x="129840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5648" y="4229494"/>
              <a:ext cx="466296" cy="296307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7578142" y="5032768"/>
              <a:ext cx="1846580" cy="1825625"/>
            </a:xfrm>
            <a:custGeom>
              <a:avLst/>
              <a:gdLst/>
              <a:ahLst/>
              <a:cxnLst/>
              <a:rect l="l" t="t" r="r" b="b"/>
              <a:pathLst>
                <a:path w="1846579" h="1825625">
                  <a:moveTo>
                    <a:pt x="0" y="0"/>
                  </a:moveTo>
                  <a:lnTo>
                    <a:pt x="1845959" y="0"/>
                  </a:lnTo>
                  <a:lnTo>
                    <a:pt x="1845959" y="1825230"/>
                  </a:lnTo>
                  <a:lnTo>
                    <a:pt x="0" y="182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578142" y="6264051"/>
              <a:ext cx="615315" cy="594360"/>
            </a:xfrm>
            <a:custGeom>
              <a:avLst/>
              <a:gdLst/>
              <a:ahLst/>
              <a:cxnLst/>
              <a:rect l="l" t="t" r="r" b="b"/>
              <a:pathLst>
                <a:path w="615315" h="594359">
                  <a:moveTo>
                    <a:pt x="0" y="0"/>
                  </a:moveTo>
                  <a:lnTo>
                    <a:pt x="615234" y="0"/>
                  </a:lnTo>
                  <a:lnTo>
                    <a:pt x="615234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808739" y="6264051"/>
              <a:ext cx="615950" cy="594360"/>
            </a:xfrm>
            <a:custGeom>
              <a:avLst/>
              <a:gdLst/>
              <a:ahLst/>
              <a:cxnLst/>
              <a:rect l="l" t="t" r="r" b="b"/>
              <a:pathLst>
                <a:path w="615950" h="594359">
                  <a:moveTo>
                    <a:pt x="0" y="0"/>
                  </a:moveTo>
                  <a:lnTo>
                    <a:pt x="615362" y="0"/>
                  </a:lnTo>
                  <a:lnTo>
                    <a:pt x="615362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578141" y="5648401"/>
              <a:ext cx="1230630" cy="1209675"/>
            </a:xfrm>
            <a:custGeom>
              <a:avLst/>
              <a:gdLst/>
              <a:ahLst/>
              <a:cxnLst/>
              <a:rect l="l" t="t" r="r" b="b"/>
              <a:pathLst>
                <a:path w="1230629" h="12096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12096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1209598"/>
                  </a:lnTo>
                  <a:lnTo>
                    <a:pt x="1230591" y="1209598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578141" y="5032768"/>
              <a:ext cx="1230630" cy="1231900"/>
            </a:xfrm>
            <a:custGeom>
              <a:avLst/>
              <a:gdLst/>
              <a:ahLst/>
              <a:cxnLst/>
              <a:rect l="l" t="t" r="r" b="b"/>
              <a:pathLst>
                <a:path w="1230629" h="1231900">
                  <a:moveTo>
                    <a:pt x="615226" y="0"/>
                  </a:moveTo>
                  <a:lnTo>
                    <a:pt x="0" y="0"/>
                  </a:lnTo>
                  <a:lnTo>
                    <a:pt x="0" y="615632"/>
                  </a:lnTo>
                  <a:lnTo>
                    <a:pt x="615226" y="615632"/>
                  </a:lnTo>
                  <a:lnTo>
                    <a:pt x="615226" y="0"/>
                  </a:lnTo>
                  <a:close/>
                </a:path>
                <a:path w="1230629" h="1231900">
                  <a:moveTo>
                    <a:pt x="1230591" y="615632"/>
                  </a:moveTo>
                  <a:lnTo>
                    <a:pt x="615226" y="615632"/>
                  </a:lnTo>
                  <a:lnTo>
                    <a:pt x="615226" y="1231290"/>
                  </a:lnTo>
                  <a:lnTo>
                    <a:pt x="1230591" y="1231290"/>
                  </a:lnTo>
                  <a:lnTo>
                    <a:pt x="1230591" y="615632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6655161" y="5956218"/>
            <a:ext cx="923290" cy="525780"/>
            <a:chOff x="6655161" y="5956218"/>
            <a:chExt cx="923290" cy="525780"/>
          </a:xfrm>
        </p:grpSpPr>
        <p:sp>
          <p:nvSpPr>
            <p:cNvPr id="79" name="object 79"/>
            <p:cNvSpPr/>
            <p:nvPr/>
          </p:nvSpPr>
          <p:spPr>
            <a:xfrm>
              <a:off x="7116587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10347081" y="5956218"/>
            <a:ext cx="923290" cy="525780"/>
            <a:chOff x="10347081" y="5956218"/>
            <a:chExt cx="923290" cy="525780"/>
          </a:xfrm>
        </p:grpSpPr>
        <p:sp>
          <p:nvSpPr>
            <p:cNvPr id="83" name="object 83"/>
            <p:cNvSpPr/>
            <p:nvPr/>
          </p:nvSpPr>
          <p:spPr>
            <a:xfrm>
              <a:off x="10808635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034708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655" y="0"/>
                  </a:moveTo>
                  <a:lnTo>
                    <a:pt x="359655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87" name="object 87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2963114" y="5956218"/>
            <a:ext cx="923290" cy="902335"/>
            <a:chOff x="2963114" y="5956218"/>
            <a:chExt cx="923290" cy="902335"/>
          </a:xfrm>
        </p:grpSpPr>
        <p:sp>
          <p:nvSpPr>
            <p:cNvPr id="92" name="object 92"/>
            <p:cNvSpPr/>
            <p:nvPr/>
          </p:nvSpPr>
          <p:spPr>
            <a:xfrm>
              <a:off x="296311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407365" y="6019710"/>
              <a:ext cx="35560" cy="141605"/>
            </a:xfrm>
            <a:custGeom>
              <a:avLst/>
              <a:gdLst/>
              <a:ahLst/>
              <a:cxnLst/>
              <a:rect l="l" t="t" r="r" b="b"/>
              <a:pathLst>
                <a:path w="35560" h="141604">
                  <a:moveTo>
                    <a:pt x="35504" y="0"/>
                  </a:moveTo>
                  <a:lnTo>
                    <a:pt x="0" y="0"/>
                  </a:lnTo>
                  <a:lnTo>
                    <a:pt x="0" y="141409"/>
                  </a:lnTo>
                  <a:lnTo>
                    <a:pt x="35504" y="141409"/>
                  </a:lnTo>
                  <a:lnTo>
                    <a:pt x="35504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059244" y="6464133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303416" y="6242883"/>
              <a:ext cx="243840" cy="601345"/>
            </a:xfrm>
            <a:custGeom>
              <a:avLst/>
              <a:gdLst/>
              <a:ahLst/>
              <a:cxnLst/>
              <a:rect l="l" t="t" r="r" b="b"/>
              <a:pathLst>
                <a:path w="243839" h="601345">
                  <a:moveTo>
                    <a:pt x="243273" y="0"/>
                  </a:moveTo>
                  <a:lnTo>
                    <a:pt x="0" y="0"/>
                  </a:lnTo>
                  <a:lnTo>
                    <a:pt x="0" y="601221"/>
                  </a:lnTo>
                  <a:lnTo>
                    <a:pt x="243273" y="601221"/>
                  </a:lnTo>
                  <a:lnTo>
                    <a:pt x="243273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372624" y="6274638"/>
              <a:ext cx="105410" cy="569595"/>
            </a:xfrm>
            <a:custGeom>
              <a:avLst/>
              <a:gdLst/>
              <a:ahLst/>
              <a:cxnLst/>
              <a:rect l="l" t="t" r="r" b="b"/>
              <a:pathLst>
                <a:path w="105410" h="569595">
                  <a:moveTo>
                    <a:pt x="34734" y="0"/>
                  </a:moveTo>
                  <a:lnTo>
                    <a:pt x="0" y="0"/>
                  </a:lnTo>
                  <a:lnTo>
                    <a:pt x="0" y="430961"/>
                  </a:lnTo>
                  <a:lnTo>
                    <a:pt x="34734" y="430961"/>
                  </a:lnTo>
                  <a:lnTo>
                    <a:pt x="34734" y="0"/>
                  </a:lnTo>
                  <a:close/>
                </a:path>
                <a:path w="105410" h="569595">
                  <a:moveTo>
                    <a:pt x="104851" y="500214"/>
                  </a:moveTo>
                  <a:lnTo>
                    <a:pt x="0" y="500214"/>
                  </a:lnTo>
                  <a:lnTo>
                    <a:pt x="0" y="569468"/>
                  </a:lnTo>
                  <a:lnTo>
                    <a:pt x="104851" y="569468"/>
                  </a:lnTo>
                  <a:lnTo>
                    <a:pt x="104851" y="500214"/>
                  </a:lnTo>
                  <a:close/>
                </a:path>
                <a:path w="105410" h="569595">
                  <a:moveTo>
                    <a:pt x="104851" y="0"/>
                  </a:moveTo>
                  <a:lnTo>
                    <a:pt x="70243" y="0"/>
                  </a:lnTo>
                  <a:lnTo>
                    <a:pt x="70243" y="430961"/>
                  </a:lnTo>
                  <a:lnTo>
                    <a:pt x="104851" y="430961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103" name="object 103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106" name="object 106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115" name="object 115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119" name="object 119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25" name="object 125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30" name="object 130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31" name="object 131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36" name="object 13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grpSp>
        <p:nvGrpSpPr>
          <p:cNvPr id="137" name="object 13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8" name="object 138"/>
            <p:cNvSpPr/>
            <p:nvPr/>
          </p:nvSpPr>
          <p:spPr>
            <a:xfrm>
              <a:off x="935736" y="3339084"/>
              <a:ext cx="9150350" cy="86995"/>
            </a:xfrm>
            <a:custGeom>
              <a:avLst/>
              <a:gdLst/>
              <a:ahLst/>
              <a:cxnLst/>
              <a:rect l="l" t="t" r="r" b="b"/>
              <a:pathLst>
                <a:path w="9150350" h="86995">
                  <a:moveTo>
                    <a:pt x="9150096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9150096" y="86867"/>
                  </a:lnTo>
                  <a:lnTo>
                    <a:pt x="9150096" y="0"/>
                  </a:lnTo>
                  <a:close/>
                </a:path>
              </a:pathLst>
            </a:custGeom>
            <a:solidFill>
              <a:srgbClr val="00AA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6690" y="405530"/>
              <a:ext cx="275792" cy="123306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1245501" y="402919"/>
              <a:ext cx="1119505" cy="107950"/>
            </a:xfrm>
            <a:custGeom>
              <a:avLst/>
              <a:gdLst/>
              <a:ahLst/>
              <a:cxnLst/>
              <a:rect l="l" t="t" r="r" b="b"/>
              <a:pathLst>
                <a:path w="1119505" h="107950">
                  <a:moveTo>
                    <a:pt x="70916" y="76085"/>
                  </a:moveTo>
                  <a:lnTo>
                    <a:pt x="68503" y="62306"/>
                  </a:lnTo>
                  <a:lnTo>
                    <a:pt x="65176" y="57708"/>
                  </a:lnTo>
                  <a:lnTo>
                    <a:pt x="61404" y="52463"/>
                  </a:lnTo>
                  <a:lnTo>
                    <a:pt x="55143" y="49263"/>
                  </a:lnTo>
                  <a:lnTo>
                    <a:pt x="55143" y="76085"/>
                  </a:lnTo>
                  <a:lnTo>
                    <a:pt x="54000" y="84074"/>
                  </a:lnTo>
                  <a:lnTo>
                    <a:pt x="49898" y="88861"/>
                  </a:lnTo>
                  <a:lnTo>
                    <a:pt x="41859" y="91198"/>
                  </a:lnTo>
                  <a:lnTo>
                    <a:pt x="28905" y="91821"/>
                  </a:lnTo>
                  <a:lnTo>
                    <a:pt x="13119" y="91821"/>
                  </a:lnTo>
                  <a:lnTo>
                    <a:pt x="13119" y="57708"/>
                  </a:lnTo>
                  <a:lnTo>
                    <a:pt x="31559" y="57708"/>
                  </a:lnTo>
                  <a:lnTo>
                    <a:pt x="41859" y="58737"/>
                  </a:lnTo>
                  <a:lnTo>
                    <a:pt x="49237" y="61976"/>
                  </a:lnTo>
                  <a:lnTo>
                    <a:pt x="53657" y="67678"/>
                  </a:lnTo>
                  <a:lnTo>
                    <a:pt x="55143" y="76085"/>
                  </a:lnTo>
                  <a:lnTo>
                    <a:pt x="55143" y="49263"/>
                  </a:lnTo>
                  <a:lnTo>
                    <a:pt x="49860" y="46558"/>
                  </a:lnTo>
                  <a:lnTo>
                    <a:pt x="34124" y="44589"/>
                  </a:lnTo>
                  <a:lnTo>
                    <a:pt x="13119" y="44589"/>
                  </a:lnTo>
                  <a:lnTo>
                    <a:pt x="13119" y="18364"/>
                  </a:lnTo>
                  <a:lnTo>
                    <a:pt x="63030" y="18364"/>
                  </a:lnTo>
                  <a:lnTo>
                    <a:pt x="63030" y="2616"/>
                  </a:lnTo>
                  <a:lnTo>
                    <a:pt x="0" y="2616"/>
                  </a:lnTo>
                  <a:lnTo>
                    <a:pt x="0" y="104940"/>
                  </a:lnTo>
                  <a:lnTo>
                    <a:pt x="36791" y="104940"/>
                  </a:lnTo>
                  <a:lnTo>
                    <a:pt x="54317" y="102273"/>
                  </a:lnTo>
                  <a:lnTo>
                    <a:pt x="64693" y="95427"/>
                  </a:lnTo>
                  <a:lnTo>
                    <a:pt x="66611" y="91821"/>
                  </a:lnTo>
                  <a:lnTo>
                    <a:pt x="69646" y="86118"/>
                  </a:lnTo>
                  <a:lnTo>
                    <a:pt x="70916" y="76085"/>
                  </a:lnTo>
                  <a:close/>
                </a:path>
                <a:path w="1119505" h="107950">
                  <a:moveTo>
                    <a:pt x="154952" y="2413"/>
                  </a:moveTo>
                  <a:lnTo>
                    <a:pt x="84035" y="2413"/>
                  </a:lnTo>
                  <a:lnTo>
                    <a:pt x="84035" y="18910"/>
                  </a:lnTo>
                  <a:lnTo>
                    <a:pt x="84035" y="44297"/>
                  </a:lnTo>
                  <a:lnTo>
                    <a:pt x="84035" y="58254"/>
                  </a:lnTo>
                  <a:lnTo>
                    <a:pt x="84035" y="91262"/>
                  </a:lnTo>
                  <a:lnTo>
                    <a:pt x="84035" y="105219"/>
                  </a:lnTo>
                  <a:lnTo>
                    <a:pt x="154952" y="105219"/>
                  </a:lnTo>
                  <a:lnTo>
                    <a:pt x="154952" y="91262"/>
                  </a:lnTo>
                  <a:lnTo>
                    <a:pt x="99822" y="91262"/>
                  </a:lnTo>
                  <a:lnTo>
                    <a:pt x="99822" y="58254"/>
                  </a:lnTo>
                  <a:lnTo>
                    <a:pt x="149720" y="58254"/>
                  </a:lnTo>
                  <a:lnTo>
                    <a:pt x="149720" y="44297"/>
                  </a:lnTo>
                  <a:lnTo>
                    <a:pt x="99822" y="44297"/>
                  </a:lnTo>
                  <a:lnTo>
                    <a:pt x="99822" y="18910"/>
                  </a:lnTo>
                  <a:lnTo>
                    <a:pt x="154952" y="18910"/>
                  </a:lnTo>
                  <a:lnTo>
                    <a:pt x="154952" y="2413"/>
                  </a:lnTo>
                  <a:close/>
                </a:path>
                <a:path w="1119505" h="107950">
                  <a:moveTo>
                    <a:pt x="244309" y="76085"/>
                  </a:moveTo>
                  <a:lnTo>
                    <a:pt x="243725" y="69811"/>
                  </a:lnTo>
                  <a:lnTo>
                    <a:pt x="241655" y="63284"/>
                  </a:lnTo>
                  <a:lnTo>
                    <a:pt x="237617" y="57264"/>
                  </a:lnTo>
                  <a:lnTo>
                    <a:pt x="231101" y="52463"/>
                  </a:lnTo>
                  <a:lnTo>
                    <a:pt x="234988" y="48031"/>
                  </a:lnTo>
                  <a:lnTo>
                    <a:pt x="238366" y="42621"/>
                  </a:lnTo>
                  <a:lnTo>
                    <a:pt x="240753" y="36233"/>
                  </a:lnTo>
                  <a:lnTo>
                    <a:pt x="241642" y="28854"/>
                  </a:lnTo>
                  <a:lnTo>
                    <a:pt x="238861" y="18110"/>
                  </a:lnTo>
                  <a:lnTo>
                    <a:pt x="236639" y="15735"/>
                  </a:lnTo>
                  <a:lnTo>
                    <a:pt x="231127" y="9829"/>
                  </a:lnTo>
                  <a:lnTo>
                    <a:pt x="219468" y="4495"/>
                  </a:lnTo>
                  <a:lnTo>
                    <a:pt x="204863" y="2616"/>
                  </a:lnTo>
                  <a:lnTo>
                    <a:pt x="189128" y="4584"/>
                  </a:lnTo>
                  <a:lnTo>
                    <a:pt x="177596" y="10490"/>
                  </a:lnTo>
                  <a:lnTo>
                    <a:pt x="170497" y="20320"/>
                  </a:lnTo>
                  <a:lnTo>
                    <a:pt x="168071" y="34099"/>
                  </a:lnTo>
                  <a:lnTo>
                    <a:pt x="168071" y="36728"/>
                  </a:lnTo>
                  <a:lnTo>
                    <a:pt x="183857" y="36728"/>
                  </a:lnTo>
                  <a:lnTo>
                    <a:pt x="183857" y="34099"/>
                  </a:lnTo>
                  <a:lnTo>
                    <a:pt x="186029" y="24587"/>
                  </a:lnTo>
                  <a:lnTo>
                    <a:pt x="191401" y="19011"/>
                  </a:lnTo>
                  <a:lnTo>
                    <a:pt x="198247" y="16395"/>
                  </a:lnTo>
                  <a:lnTo>
                    <a:pt x="204863" y="15735"/>
                  </a:lnTo>
                  <a:lnTo>
                    <a:pt x="225869" y="15735"/>
                  </a:lnTo>
                  <a:lnTo>
                    <a:pt x="225869" y="39344"/>
                  </a:lnTo>
                  <a:lnTo>
                    <a:pt x="220637" y="44589"/>
                  </a:lnTo>
                  <a:lnTo>
                    <a:pt x="196977" y="44589"/>
                  </a:lnTo>
                  <a:lnTo>
                    <a:pt x="196977" y="57708"/>
                  </a:lnTo>
                  <a:lnTo>
                    <a:pt x="207518" y="57708"/>
                  </a:lnTo>
                  <a:lnTo>
                    <a:pt x="216331" y="59105"/>
                  </a:lnTo>
                  <a:lnTo>
                    <a:pt x="222948" y="62953"/>
                  </a:lnTo>
                  <a:lnTo>
                    <a:pt x="227088" y="68783"/>
                  </a:lnTo>
                  <a:lnTo>
                    <a:pt x="228523" y="76085"/>
                  </a:lnTo>
                  <a:lnTo>
                    <a:pt x="226314" y="85585"/>
                  </a:lnTo>
                  <a:lnTo>
                    <a:pt x="220649" y="91160"/>
                  </a:lnTo>
                  <a:lnTo>
                    <a:pt x="213004" y="93789"/>
                  </a:lnTo>
                  <a:lnTo>
                    <a:pt x="204863" y="94449"/>
                  </a:lnTo>
                  <a:lnTo>
                    <a:pt x="194881" y="93014"/>
                  </a:lnTo>
                  <a:lnTo>
                    <a:pt x="188112" y="88874"/>
                  </a:lnTo>
                  <a:lnTo>
                    <a:pt x="183794" y="82270"/>
                  </a:lnTo>
                  <a:lnTo>
                    <a:pt x="181190" y="73456"/>
                  </a:lnTo>
                  <a:lnTo>
                    <a:pt x="181190" y="70827"/>
                  </a:lnTo>
                  <a:lnTo>
                    <a:pt x="165506" y="70827"/>
                  </a:lnTo>
                  <a:lnTo>
                    <a:pt x="165506" y="73456"/>
                  </a:lnTo>
                  <a:lnTo>
                    <a:pt x="168325" y="87642"/>
                  </a:lnTo>
                  <a:lnTo>
                    <a:pt x="176301" y="98374"/>
                  </a:lnTo>
                  <a:lnTo>
                    <a:pt x="188722" y="105181"/>
                  </a:lnTo>
                  <a:lnTo>
                    <a:pt x="204863" y="107556"/>
                  </a:lnTo>
                  <a:lnTo>
                    <a:pt x="222097" y="105587"/>
                  </a:lnTo>
                  <a:lnTo>
                    <a:pt x="234429" y="99695"/>
                  </a:lnTo>
                  <a:lnTo>
                    <a:pt x="238379" y="94449"/>
                  </a:lnTo>
                  <a:lnTo>
                    <a:pt x="241833" y="89852"/>
                  </a:lnTo>
                  <a:lnTo>
                    <a:pt x="244309" y="76085"/>
                  </a:lnTo>
                  <a:close/>
                </a:path>
                <a:path w="1119505" h="107950">
                  <a:moveTo>
                    <a:pt x="349351" y="55092"/>
                  </a:moveTo>
                  <a:lnTo>
                    <a:pt x="346024" y="32092"/>
                  </a:lnTo>
                  <a:lnTo>
                    <a:pt x="337058" y="15735"/>
                  </a:lnTo>
                  <a:lnTo>
                    <a:pt x="336524" y="14757"/>
                  </a:lnTo>
                  <a:lnTo>
                    <a:pt x="336232" y="14554"/>
                  </a:lnTo>
                  <a:lnTo>
                    <a:pt x="336232" y="55092"/>
                  </a:lnTo>
                  <a:lnTo>
                    <a:pt x="334213" y="68986"/>
                  </a:lnTo>
                  <a:lnTo>
                    <a:pt x="328002" y="81648"/>
                  </a:lnTo>
                  <a:lnTo>
                    <a:pt x="317347" y="90881"/>
                  </a:lnTo>
                  <a:lnTo>
                    <a:pt x="302018" y="94449"/>
                  </a:lnTo>
                  <a:lnTo>
                    <a:pt x="284949" y="89408"/>
                  </a:lnTo>
                  <a:lnTo>
                    <a:pt x="275475" y="77724"/>
                  </a:lnTo>
                  <a:lnTo>
                    <a:pt x="271411" y="64554"/>
                  </a:lnTo>
                  <a:lnTo>
                    <a:pt x="270548" y="55092"/>
                  </a:lnTo>
                  <a:lnTo>
                    <a:pt x="272148" y="41186"/>
                  </a:lnTo>
                  <a:lnTo>
                    <a:pt x="277444" y="28524"/>
                  </a:lnTo>
                  <a:lnTo>
                    <a:pt x="287147" y="19304"/>
                  </a:lnTo>
                  <a:lnTo>
                    <a:pt x="302018" y="15735"/>
                  </a:lnTo>
                  <a:lnTo>
                    <a:pt x="316230" y="18199"/>
                  </a:lnTo>
                  <a:lnTo>
                    <a:pt x="326999" y="25577"/>
                  </a:lnTo>
                  <a:lnTo>
                    <a:pt x="333844" y="37871"/>
                  </a:lnTo>
                  <a:lnTo>
                    <a:pt x="336232" y="55092"/>
                  </a:lnTo>
                  <a:lnTo>
                    <a:pt x="336232" y="14554"/>
                  </a:lnTo>
                  <a:lnTo>
                    <a:pt x="321602" y="3810"/>
                  </a:lnTo>
                  <a:lnTo>
                    <a:pt x="302018" y="0"/>
                  </a:lnTo>
                  <a:lnTo>
                    <a:pt x="282486" y="4178"/>
                  </a:lnTo>
                  <a:lnTo>
                    <a:pt x="267589" y="15735"/>
                  </a:lnTo>
                  <a:lnTo>
                    <a:pt x="258102" y="33197"/>
                  </a:lnTo>
                  <a:lnTo>
                    <a:pt x="254774" y="55092"/>
                  </a:lnTo>
                  <a:lnTo>
                    <a:pt x="258102" y="76568"/>
                  </a:lnTo>
                  <a:lnTo>
                    <a:pt x="267589" y="93129"/>
                  </a:lnTo>
                  <a:lnTo>
                    <a:pt x="282486" y="103784"/>
                  </a:lnTo>
                  <a:lnTo>
                    <a:pt x="302018" y="107556"/>
                  </a:lnTo>
                  <a:lnTo>
                    <a:pt x="321602" y="103784"/>
                  </a:lnTo>
                  <a:lnTo>
                    <a:pt x="334683" y="94449"/>
                  </a:lnTo>
                  <a:lnTo>
                    <a:pt x="336524" y="93129"/>
                  </a:lnTo>
                  <a:lnTo>
                    <a:pt x="346024" y="76568"/>
                  </a:lnTo>
                  <a:lnTo>
                    <a:pt x="349351" y="55092"/>
                  </a:lnTo>
                  <a:close/>
                </a:path>
                <a:path w="1119505" h="107950">
                  <a:moveTo>
                    <a:pt x="443852" y="2413"/>
                  </a:moveTo>
                  <a:lnTo>
                    <a:pt x="365137" y="2413"/>
                  </a:lnTo>
                  <a:lnTo>
                    <a:pt x="365137" y="18910"/>
                  </a:lnTo>
                  <a:lnTo>
                    <a:pt x="365137" y="105219"/>
                  </a:lnTo>
                  <a:lnTo>
                    <a:pt x="380822" y="105219"/>
                  </a:lnTo>
                  <a:lnTo>
                    <a:pt x="380822" y="18910"/>
                  </a:lnTo>
                  <a:lnTo>
                    <a:pt x="430733" y="18910"/>
                  </a:lnTo>
                  <a:lnTo>
                    <a:pt x="430733" y="105219"/>
                  </a:lnTo>
                  <a:lnTo>
                    <a:pt x="443852" y="105219"/>
                  </a:lnTo>
                  <a:lnTo>
                    <a:pt x="443852" y="18910"/>
                  </a:lnTo>
                  <a:lnTo>
                    <a:pt x="443852" y="2413"/>
                  </a:lnTo>
                  <a:close/>
                </a:path>
                <a:path w="1119505" h="107950">
                  <a:moveTo>
                    <a:pt x="548982" y="104940"/>
                  </a:moveTo>
                  <a:lnTo>
                    <a:pt x="537565" y="76085"/>
                  </a:lnTo>
                  <a:lnTo>
                    <a:pt x="531329" y="60337"/>
                  </a:lnTo>
                  <a:lnTo>
                    <a:pt x="517423" y="25184"/>
                  </a:lnTo>
                  <a:lnTo>
                    <a:pt x="517423" y="60337"/>
                  </a:lnTo>
                  <a:lnTo>
                    <a:pt x="488530" y="60337"/>
                  </a:lnTo>
                  <a:lnTo>
                    <a:pt x="501650" y="23609"/>
                  </a:lnTo>
                  <a:lnTo>
                    <a:pt x="517423" y="60337"/>
                  </a:lnTo>
                  <a:lnTo>
                    <a:pt x="517423" y="25184"/>
                  </a:lnTo>
                  <a:lnTo>
                    <a:pt x="516801" y="23609"/>
                  </a:lnTo>
                  <a:lnTo>
                    <a:pt x="509536" y="5245"/>
                  </a:lnTo>
                  <a:lnTo>
                    <a:pt x="509536" y="2616"/>
                  </a:lnTo>
                  <a:lnTo>
                    <a:pt x="496417" y="2616"/>
                  </a:lnTo>
                  <a:lnTo>
                    <a:pt x="457060" y="104940"/>
                  </a:lnTo>
                  <a:lnTo>
                    <a:pt x="472744" y="104940"/>
                  </a:lnTo>
                  <a:lnTo>
                    <a:pt x="483298" y="76085"/>
                  </a:lnTo>
                  <a:lnTo>
                    <a:pt x="522655" y="76085"/>
                  </a:lnTo>
                  <a:lnTo>
                    <a:pt x="533209" y="104940"/>
                  </a:lnTo>
                  <a:lnTo>
                    <a:pt x="548982" y="104940"/>
                  </a:lnTo>
                  <a:close/>
                </a:path>
                <a:path w="1119505" h="107950">
                  <a:moveTo>
                    <a:pt x="638251" y="34099"/>
                  </a:moveTo>
                  <a:lnTo>
                    <a:pt x="612051" y="2374"/>
                  </a:lnTo>
                  <a:lnTo>
                    <a:pt x="596226" y="0"/>
                  </a:lnTo>
                  <a:lnTo>
                    <a:pt x="576656" y="3810"/>
                  </a:lnTo>
                  <a:lnTo>
                    <a:pt x="561771" y="14757"/>
                  </a:lnTo>
                  <a:lnTo>
                    <a:pt x="552297" y="32092"/>
                  </a:lnTo>
                  <a:lnTo>
                    <a:pt x="548982" y="55092"/>
                  </a:lnTo>
                  <a:lnTo>
                    <a:pt x="552259" y="76568"/>
                  </a:lnTo>
                  <a:lnTo>
                    <a:pt x="561441" y="93129"/>
                  </a:lnTo>
                  <a:lnTo>
                    <a:pt x="575538" y="103784"/>
                  </a:lnTo>
                  <a:lnTo>
                    <a:pt x="593572" y="107556"/>
                  </a:lnTo>
                  <a:lnTo>
                    <a:pt x="609803" y="105143"/>
                  </a:lnTo>
                  <a:lnTo>
                    <a:pt x="622820" y="98044"/>
                  </a:lnTo>
                  <a:lnTo>
                    <a:pt x="625817" y="94449"/>
                  </a:lnTo>
                  <a:lnTo>
                    <a:pt x="632383" y="86537"/>
                  </a:lnTo>
                  <a:lnTo>
                    <a:pt x="638251" y="70827"/>
                  </a:lnTo>
                  <a:lnTo>
                    <a:pt x="638251" y="68211"/>
                  </a:lnTo>
                  <a:lnTo>
                    <a:pt x="622465" y="68211"/>
                  </a:lnTo>
                  <a:lnTo>
                    <a:pt x="622465" y="70827"/>
                  </a:lnTo>
                  <a:lnTo>
                    <a:pt x="619125" y="80048"/>
                  </a:lnTo>
                  <a:lnTo>
                    <a:pt x="613308" y="87553"/>
                  </a:lnTo>
                  <a:lnTo>
                    <a:pt x="605497" y="92595"/>
                  </a:lnTo>
                  <a:lnTo>
                    <a:pt x="596226" y="94449"/>
                  </a:lnTo>
                  <a:lnTo>
                    <a:pt x="580224" y="90144"/>
                  </a:lnTo>
                  <a:lnTo>
                    <a:pt x="570611" y="79692"/>
                  </a:lnTo>
                  <a:lnTo>
                    <a:pt x="565912" y="66776"/>
                  </a:lnTo>
                  <a:lnTo>
                    <a:pt x="564667" y="55092"/>
                  </a:lnTo>
                  <a:lnTo>
                    <a:pt x="565543" y="44513"/>
                  </a:lnTo>
                  <a:lnTo>
                    <a:pt x="569620" y="31483"/>
                  </a:lnTo>
                  <a:lnTo>
                    <a:pt x="579107" y="20408"/>
                  </a:lnTo>
                  <a:lnTo>
                    <a:pt x="596226" y="15735"/>
                  </a:lnTo>
                  <a:lnTo>
                    <a:pt x="605497" y="16764"/>
                  </a:lnTo>
                  <a:lnTo>
                    <a:pt x="613308" y="20002"/>
                  </a:lnTo>
                  <a:lnTo>
                    <a:pt x="619125" y="25692"/>
                  </a:lnTo>
                  <a:lnTo>
                    <a:pt x="622465" y="34099"/>
                  </a:lnTo>
                  <a:lnTo>
                    <a:pt x="622465" y="36728"/>
                  </a:lnTo>
                  <a:lnTo>
                    <a:pt x="638251" y="36728"/>
                  </a:lnTo>
                  <a:lnTo>
                    <a:pt x="638251" y="34099"/>
                  </a:lnTo>
                  <a:close/>
                </a:path>
                <a:path w="1119505" h="107950">
                  <a:moveTo>
                    <a:pt x="732828" y="2413"/>
                  </a:moveTo>
                  <a:lnTo>
                    <a:pt x="717054" y="2413"/>
                  </a:lnTo>
                  <a:lnTo>
                    <a:pt x="717054" y="44297"/>
                  </a:lnTo>
                  <a:lnTo>
                    <a:pt x="667143" y="44297"/>
                  </a:lnTo>
                  <a:lnTo>
                    <a:pt x="667143" y="2413"/>
                  </a:lnTo>
                  <a:lnTo>
                    <a:pt x="651370" y="2413"/>
                  </a:lnTo>
                  <a:lnTo>
                    <a:pt x="651370" y="44297"/>
                  </a:lnTo>
                  <a:lnTo>
                    <a:pt x="651370" y="58254"/>
                  </a:lnTo>
                  <a:lnTo>
                    <a:pt x="651370" y="105219"/>
                  </a:lnTo>
                  <a:lnTo>
                    <a:pt x="667143" y="105219"/>
                  </a:lnTo>
                  <a:lnTo>
                    <a:pt x="667143" y="58254"/>
                  </a:lnTo>
                  <a:lnTo>
                    <a:pt x="717054" y="58254"/>
                  </a:lnTo>
                  <a:lnTo>
                    <a:pt x="717054" y="105219"/>
                  </a:lnTo>
                  <a:lnTo>
                    <a:pt x="732828" y="105219"/>
                  </a:lnTo>
                  <a:lnTo>
                    <a:pt x="732828" y="58254"/>
                  </a:lnTo>
                  <a:lnTo>
                    <a:pt x="732828" y="44297"/>
                  </a:lnTo>
                  <a:lnTo>
                    <a:pt x="732828" y="2413"/>
                  </a:lnTo>
                  <a:close/>
                </a:path>
                <a:path w="1119505" h="107950">
                  <a:moveTo>
                    <a:pt x="840536" y="55092"/>
                  </a:moveTo>
                  <a:lnTo>
                    <a:pt x="837209" y="32092"/>
                  </a:lnTo>
                  <a:lnTo>
                    <a:pt x="828243" y="15735"/>
                  </a:lnTo>
                  <a:lnTo>
                    <a:pt x="827709" y="14757"/>
                  </a:lnTo>
                  <a:lnTo>
                    <a:pt x="824763" y="12598"/>
                  </a:lnTo>
                  <a:lnTo>
                    <a:pt x="824763" y="55092"/>
                  </a:lnTo>
                  <a:lnTo>
                    <a:pt x="823150" y="68986"/>
                  </a:lnTo>
                  <a:lnTo>
                    <a:pt x="817854" y="81648"/>
                  </a:lnTo>
                  <a:lnTo>
                    <a:pt x="808113" y="90881"/>
                  </a:lnTo>
                  <a:lnTo>
                    <a:pt x="793203" y="94449"/>
                  </a:lnTo>
                  <a:lnTo>
                    <a:pt x="776097" y="89408"/>
                  </a:lnTo>
                  <a:lnTo>
                    <a:pt x="766622" y="77724"/>
                  </a:lnTo>
                  <a:lnTo>
                    <a:pt x="762584" y="64554"/>
                  </a:lnTo>
                  <a:lnTo>
                    <a:pt x="761733" y="55092"/>
                  </a:lnTo>
                  <a:lnTo>
                    <a:pt x="763333" y="41186"/>
                  </a:lnTo>
                  <a:lnTo>
                    <a:pt x="768616" y="28524"/>
                  </a:lnTo>
                  <a:lnTo>
                    <a:pt x="778332" y="19304"/>
                  </a:lnTo>
                  <a:lnTo>
                    <a:pt x="793203" y="15735"/>
                  </a:lnTo>
                  <a:lnTo>
                    <a:pt x="806996" y="18199"/>
                  </a:lnTo>
                  <a:lnTo>
                    <a:pt x="816851" y="25577"/>
                  </a:lnTo>
                  <a:lnTo>
                    <a:pt x="822782" y="37871"/>
                  </a:lnTo>
                  <a:lnTo>
                    <a:pt x="824763" y="55092"/>
                  </a:lnTo>
                  <a:lnTo>
                    <a:pt x="824763" y="12598"/>
                  </a:lnTo>
                  <a:lnTo>
                    <a:pt x="812787" y="3810"/>
                  </a:lnTo>
                  <a:lnTo>
                    <a:pt x="793203" y="0"/>
                  </a:lnTo>
                  <a:lnTo>
                    <a:pt x="773620" y="4178"/>
                  </a:lnTo>
                  <a:lnTo>
                    <a:pt x="758736" y="15735"/>
                  </a:lnTo>
                  <a:lnTo>
                    <a:pt x="749274" y="33197"/>
                  </a:lnTo>
                  <a:lnTo>
                    <a:pt x="745947" y="55092"/>
                  </a:lnTo>
                  <a:lnTo>
                    <a:pt x="749274" y="76568"/>
                  </a:lnTo>
                  <a:lnTo>
                    <a:pt x="758736" y="93129"/>
                  </a:lnTo>
                  <a:lnTo>
                    <a:pt x="773620" y="103784"/>
                  </a:lnTo>
                  <a:lnTo>
                    <a:pt x="793203" y="107556"/>
                  </a:lnTo>
                  <a:lnTo>
                    <a:pt x="812787" y="103784"/>
                  </a:lnTo>
                  <a:lnTo>
                    <a:pt x="825868" y="94449"/>
                  </a:lnTo>
                  <a:lnTo>
                    <a:pt x="827709" y="93129"/>
                  </a:lnTo>
                  <a:lnTo>
                    <a:pt x="837209" y="76568"/>
                  </a:lnTo>
                  <a:lnTo>
                    <a:pt x="840536" y="55092"/>
                  </a:lnTo>
                  <a:close/>
                </a:path>
                <a:path w="1119505" h="107950">
                  <a:moveTo>
                    <a:pt x="942924" y="34099"/>
                  </a:moveTo>
                  <a:lnTo>
                    <a:pt x="916724" y="2374"/>
                  </a:lnTo>
                  <a:lnTo>
                    <a:pt x="900899" y="0"/>
                  </a:lnTo>
                  <a:lnTo>
                    <a:pt x="881329" y="3810"/>
                  </a:lnTo>
                  <a:lnTo>
                    <a:pt x="866444" y="14757"/>
                  </a:lnTo>
                  <a:lnTo>
                    <a:pt x="856970" y="32092"/>
                  </a:lnTo>
                  <a:lnTo>
                    <a:pt x="853655" y="55092"/>
                  </a:lnTo>
                  <a:lnTo>
                    <a:pt x="856932" y="76568"/>
                  </a:lnTo>
                  <a:lnTo>
                    <a:pt x="866114" y="93129"/>
                  </a:lnTo>
                  <a:lnTo>
                    <a:pt x="880211" y="103784"/>
                  </a:lnTo>
                  <a:lnTo>
                    <a:pt x="898245" y="107556"/>
                  </a:lnTo>
                  <a:lnTo>
                    <a:pt x="914476" y="105143"/>
                  </a:lnTo>
                  <a:lnTo>
                    <a:pt x="927493" y="98044"/>
                  </a:lnTo>
                  <a:lnTo>
                    <a:pt x="930490" y="94449"/>
                  </a:lnTo>
                  <a:lnTo>
                    <a:pt x="937056" y="86537"/>
                  </a:lnTo>
                  <a:lnTo>
                    <a:pt x="942924" y="70827"/>
                  </a:lnTo>
                  <a:lnTo>
                    <a:pt x="942924" y="68211"/>
                  </a:lnTo>
                  <a:lnTo>
                    <a:pt x="927138" y="68211"/>
                  </a:lnTo>
                  <a:lnTo>
                    <a:pt x="927138" y="70827"/>
                  </a:lnTo>
                  <a:lnTo>
                    <a:pt x="923798" y="80048"/>
                  </a:lnTo>
                  <a:lnTo>
                    <a:pt x="917981" y="87553"/>
                  </a:lnTo>
                  <a:lnTo>
                    <a:pt x="910170" y="92595"/>
                  </a:lnTo>
                  <a:lnTo>
                    <a:pt x="900899" y="94449"/>
                  </a:lnTo>
                  <a:lnTo>
                    <a:pt x="884897" y="90144"/>
                  </a:lnTo>
                  <a:lnTo>
                    <a:pt x="875284" y="79692"/>
                  </a:lnTo>
                  <a:lnTo>
                    <a:pt x="870585" y="66776"/>
                  </a:lnTo>
                  <a:lnTo>
                    <a:pt x="869340" y="55092"/>
                  </a:lnTo>
                  <a:lnTo>
                    <a:pt x="870216" y="44513"/>
                  </a:lnTo>
                  <a:lnTo>
                    <a:pt x="874293" y="31483"/>
                  </a:lnTo>
                  <a:lnTo>
                    <a:pt x="883780" y="20408"/>
                  </a:lnTo>
                  <a:lnTo>
                    <a:pt x="900899" y="15735"/>
                  </a:lnTo>
                  <a:lnTo>
                    <a:pt x="911301" y="16764"/>
                  </a:lnTo>
                  <a:lnTo>
                    <a:pt x="918972" y="20002"/>
                  </a:lnTo>
                  <a:lnTo>
                    <a:pt x="924179" y="25692"/>
                  </a:lnTo>
                  <a:lnTo>
                    <a:pt x="927138" y="34099"/>
                  </a:lnTo>
                  <a:lnTo>
                    <a:pt x="927138" y="36728"/>
                  </a:lnTo>
                  <a:lnTo>
                    <a:pt x="942924" y="36728"/>
                  </a:lnTo>
                  <a:lnTo>
                    <a:pt x="942924" y="34099"/>
                  </a:lnTo>
                  <a:close/>
                </a:path>
                <a:path w="1119505" h="107950">
                  <a:moveTo>
                    <a:pt x="1024382" y="2413"/>
                  </a:moveTo>
                  <a:lnTo>
                    <a:pt x="948156" y="2413"/>
                  </a:lnTo>
                  <a:lnTo>
                    <a:pt x="948156" y="18910"/>
                  </a:lnTo>
                  <a:lnTo>
                    <a:pt x="977049" y="18910"/>
                  </a:lnTo>
                  <a:lnTo>
                    <a:pt x="977049" y="105219"/>
                  </a:lnTo>
                  <a:lnTo>
                    <a:pt x="992822" y="105219"/>
                  </a:lnTo>
                  <a:lnTo>
                    <a:pt x="992822" y="18910"/>
                  </a:lnTo>
                  <a:lnTo>
                    <a:pt x="1024382" y="18910"/>
                  </a:lnTo>
                  <a:lnTo>
                    <a:pt x="1024382" y="2413"/>
                  </a:lnTo>
                  <a:close/>
                </a:path>
                <a:path w="1119505" h="107950">
                  <a:moveTo>
                    <a:pt x="1118882" y="2616"/>
                  </a:moveTo>
                  <a:lnTo>
                    <a:pt x="1103109" y="2616"/>
                  </a:lnTo>
                  <a:lnTo>
                    <a:pt x="1053287" y="78701"/>
                  </a:lnTo>
                  <a:lnTo>
                    <a:pt x="1053287" y="2616"/>
                  </a:lnTo>
                  <a:lnTo>
                    <a:pt x="1037501" y="2616"/>
                  </a:lnTo>
                  <a:lnTo>
                    <a:pt x="1037501" y="104940"/>
                  </a:lnTo>
                  <a:lnTo>
                    <a:pt x="1053287" y="104940"/>
                  </a:lnTo>
                  <a:lnTo>
                    <a:pt x="1103109" y="28854"/>
                  </a:lnTo>
                  <a:lnTo>
                    <a:pt x="1103109" y="104940"/>
                  </a:lnTo>
                  <a:lnTo>
                    <a:pt x="1118882" y="104940"/>
                  </a:lnTo>
                  <a:lnTo>
                    <a:pt x="1118882" y="2616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3" name="object 153"/>
          <p:cNvSpPr txBox="1">
            <a:spLocks noGrp="1"/>
          </p:cNvSpPr>
          <p:nvPr>
            <p:ph type="title"/>
          </p:nvPr>
        </p:nvSpPr>
        <p:spPr>
          <a:xfrm>
            <a:off x="9167241" y="253999"/>
            <a:ext cx="25057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solidFill>
                  <a:srgbClr val="539E39"/>
                </a:solidFill>
                <a:latin typeface="Arial"/>
                <a:cs typeface="Arial"/>
              </a:rPr>
              <a:t>ТРЕБОВАНИЯ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54" name="object 154"/>
          <p:cNvGrpSpPr/>
          <p:nvPr/>
        </p:nvGrpSpPr>
        <p:grpSpPr>
          <a:xfrm>
            <a:off x="1069847" y="319"/>
            <a:ext cx="10238105" cy="6854825"/>
            <a:chOff x="1069847" y="319"/>
            <a:chExt cx="10238105" cy="6854825"/>
          </a:xfrm>
        </p:grpSpPr>
        <p:pic>
          <p:nvPicPr>
            <p:cNvPr id="155" name="object 1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167127" y="1652015"/>
              <a:ext cx="7856220" cy="3553967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69847" y="319"/>
              <a:ext cx="10238096" cy="68546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959490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311594" y="131800"/>
                  </a:moveTo>
                  <a:lnTo>
                    <a:pt x="260540" y="130479"/>
                  </a:lnTo>
                  <a:lnTo>
                    <a:pt x="210362" y="127431"/>
                  </a:lnTo>
                  <a:lnTo>
                    <a:pt x="161086" y="122720"/>
                  </a:lnTo>
                  <a:lnTo>
                    <a:pt x="112763" y="116382"/>
                  </a:lnTo>
                  <a:lnTo>
                    <a:pt x="65468" y="108496"/>
                  </a:lnTo>
                  <a:lnTo>
                    <a:pt x="19227" y="99110"/>
                  </a:lnTo>
                  <a:lnTo>
                    <a:pt x="10972" y="151218"/>
                  </a:lnTo>
                  <a:lnTo>
                    <a:pt x="4953" y="204952"/>
                  </a:lnTo>
                  <a:lnTo>
                    <a:pt x="1257" y="260121"/>
                  </a:lnTo>
                  <a:lnTo>
                    <a:pt x="0" y="316560"/>
                  </a:lnTo>
                  <a:lnTo>
                    <a:pt x="889" y="363626"/>
                  </a:lnTo>
                  <a:lnTo>
                    <a:pt x="3505" y="409625"/>
                  </a:lnTo>
                  <a:lnTo>
                    <a:pt x="7734" y="454545"/>
                  </a:lnTo>
                  <a:lnTo>
                    <a:pt x="13462" y="498373"/>
                  </a:lnTo>
                  <a:lnTo>
                    <a:pt x="60731" y="488518"/>
                  </a:lnTo>
                  <a:lnTo>
                    <a:pt x="109156" y="480161"/>
                  </a:lnTo>
                  <a:lnTo>
                    <a:pt x="158584" y="473341"/>
                  </a:lnTo>
                  <a:lnTo>
                    <a:pt x="208889" y="468122"/>
                  </a:lnTo>
                  <a:lnTo>
                    <a:pt x="259943" y="464566"/>
                  </a:lnTo>
                  <a:lnTo>
                    <a:pt x="311594" y="462724"/>
                  </a:lnTo>
                  <a:lnTo>
                    <a:pt x="311594" y="131800"/>
                  </a:lnTo>
                  <a:close/>
                </a:path>
                <a:path w="1003300" h="604520">
                  <a:moveTo>
                    <a:pt x="1002830" y="316560"/>
                  </a:moveTo>
                  <a:lnTo>
                    <a:pt x="1001090" y="267931"/>
                  </a:lnTo>
                  <a:lnTo>
                    <a:pt x="995934" y="220243"/>
                  </a:lnTo>
                  <a:lnTo>
                    <a:pt x="987475" y="173609"/>
                  </a:lnTo>
                  <a:lnTo>
                    <a:pt x="975842" y="128155"/>
                  </a:lnTo>
                  <a:lnTo>
                    <a:pt x="961161" y="83997"/>
                  </a:lnTo>
                  <a:lnTo>
                    <a:pt x="943546" y="41236"/>
                  </a:lnTo>
                  <a:lnTo>
                    <a:pt x="923112" y="0"/>
                  </a:lnTo>
                  <a:lnTo>
                    <a:pt x="883297" y="20574"/>
                  </a:lnTo>
                  <a:lnTo>
                    <a:pt x="841387" y="39509"/>
                  </a:lnTo>
                  <a:lnTo>
                    <a:pt x="797534" y="56845"/>
                  </a:lnTo>
                  <a:lnTo>
                    <a:pt x="751954" y="72555"/>
                  </a:lnTo>
                  <a:lnTo>
                    <a:pt x="704824" y="86664"/>
                  </a:lnTo>
                  <a:lnTo>
                    <a:pt x="711606" y="130479"/>
                  </a:lnTo>
                  <a:lnTo>
                    <a:pt x="716965" y="175425"/>
                  </a:lnTo>
                  <a:lnTo>
                    <a:pt x="720864" y="221437"/>
                  </a:lnTo>
                  <a:lnTo>
                    <a:pt x="723252" y="268503"/>
                  </a:lnTo>
                  <a:lnTo>
                    <a:pt x="724052" y="316560"/>
                  </a:lnTo>
                  <a:lnTo>
                    <a:pt x="723138" y="366102"/>
                  </a:lnTo>
                  <a:lnTo>
                    <a:pt x="720420" y="415124"/>
                  </a:lnTo>
                  <a:lnTo>
                    <a:pt x="715886" y="463435"/>
                  </a:lnTo>
                  <a:lnTo>
                    <a:pt x="709574" y="510806"/>
                  </a:lnTo>
                  <a:lnTo>
                    <a:pt x="759980" y="525691"/>
                  </a:lnTo>
                  <a:lnTo>
                    <a:pt x="808316" y="542556"/>
                  </a:lnTo>
                  <a:lnTo>
                    <a:pt x="854329" y="561327"/>
                  </a:lnTo>
                  <a:lnTo>
                    <a:pt x="897801" y="581888"/>
                  </a:lnTo>
                  <a:lnTo>
                    <a:pt x="938491" y="604151"/>
                  </a:lnTo>
                  <a:lnTo>
                    <a:pt x="957580" y="559943"/>
                  </a:lnTo>
                  <a:lnTo>
                    <a:pt x="973518" y="513981"/>
                  </a:lnTo>
                  <a:lnTo>
                    <a:pt x="986142" y="466458"/>
                  </a:lnTo>
                  <a:lnTo>
                    <a:pt x="995324" y="417588"/>
                  </a:lnTo>
                  <a:lnTo>
                    <a:pt x="1000937" y="367563"/>
                  </a:lnTo>
                  <a:lnTo>
                    <a:pt x="1002830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980636" y="5180863"/>
              <a:ext cx="893444" cy="467995"/>
            </a:xfrm>
            <a:custGeom>
              <a:avLst/>
              <a:gdLst/>
              <a:ahLst/>
              <a:cxnLst/>
              <a:rect l="l" t="t" r="r" b="b"/>
              <a:pathLst>
                <a:path w="893445" h="467995">
                  <a:moveTo>
                    <a:pt x="289420" y="0"/>
                  </a:moveTo>
                  <a:lnTo>
                    <a:pt x="239242" y="1765"/>
                  </a:lnTo>
                  <a:lnTo>
                    <a:pt x="189661" y="5130"/>
                  </a:lnTo>
                  <a:lnTo>
                    <a:pt x="140817" y="10096"/>
                  </a:lnTo>
                  <a:lnTo>
                    <a:pt x="92837" y="16662"/>
                  </a:lnTo>
                  <a:lnTo>
                    <a:pt x="45859" y="24841"/>
                  </a:lnTo>
                  <a:lnTo>
                    <a:pt x="0" y="34620"/>
                  </a:lnTo>
                  <a:lnTo>
                    <a:pt x="13957" y="98031"/>
                  </a:lnTo>
                  <a:lnTo>
                    <a:pt x="30988" y="157835"/>
                  </a:lnTo>
                  <a:lnTo>
                    <a:pt x="50888" y="213639"/>
                  </a:lnTo>
                  <a:lnTo>
                    <a:pt x="73482" y="265036"/>
                  </a:lnTo>
                  <a:lnTo>
                    <a:pt x="98539" y="311619"/>
                  </a:lnTo>
                  <a:lnTo>
                    <a:pt x="125869" y="352983"/>
                  </a:lnTo>
                  <a:lnTo>
                    <a:pt x="155257" y="388747"/>
                  </a:lnTo>
                  <a:lnTo>
                    <a:pt x="186512" y="418477"/>
                  </a:lnTo>
                  <a:lnTo>
                    <a:pt x="219430" y="441794"/>
                  </a:lnTo>
                  <a:lnTo>
                    <a:pt x="253796" y="458279"/>
                  </a:lnTo>
                  <a:lnTo>
                    <a:pt x="289420" y="467537"/>
                  </a:lnTo>
                  <a:lnTo>
                    <a:pt x="289420" y="0"/>
                  </a:lnTo>
                  <a:close/>
                </a:path>
                <a:path w="893445" h="467995">
                  <a:moveTo>
                    <a:pt x="893241" y="134759"/>
                  </a:moveTo>
                  <a:lnTo>
                    <a:pt x="892352" y="134759"/>
                  </a:lnTo>
                  <a:lnTo>
                    <a:pt x="852855" y="113017"/>
                  </a:lnTo>
                  <a:lnTo>
                    <a:pt x="810577" y="93002"/>
                  </a:lnTo>
                  <a:lnTo>
                    <a:pt x="765746" y="74790"/>
                  </a:lnTo>
                  <a:lnTo>
                    <a:pt x="718566" y="58407"/>
                  </a:lnTo>
                  <a:lnTo>
                    <a:pt x="669277" y="43929"/>
                  </a:lnTo>
                  <a:lnTo>
                    <a:pt x="618083" y="31407"/>
                  </a:lnTo>
                  <a:lnTo>
                    <a:pt x="565213" y="20891"/>
                  </a:lnTo>
                  <a:lnTo>
                    <a:pt x="510870" y="12433"/>
                  </a:lnTo>
                  <a:lnTo>
                    <a:pt x="455307" y="6096"/>
                  </a:lnTo>
                  <a:lnTo>
                    <a:pt x="398716" y="1943"/>
                  </a:lnTo>
                  <a:lnTo>
                    <a:pt x="341325" y="0"/>
                  </a:lnTo>
                  <a:lnTo>
                    <a:pt x="341325" y="466572"/>
                  </a:lnTo>
                  <a:lnTo>
                    <a:pt x="409105" y="441858"/>
                  </a:lnTo>
                  <a:lnTo>
                    <a:pt x="441464" y="419265"/>
                  </a:lnTo>
                  <a:lnTo>
                    <a:pt x="472465" y="390283"/>
                  </a:lnTo>
                  <a:lnTo>
                    <a:pt x="501853" y="355244"/>
                  </a:lnTo>
                  <a:lnTo>
                    <a:pt x="529348" y="314502"/>
                  </a:lnTo>
                  <a:lnTo>
                    <a:pt x="554710" y="268376"/>
                  </a:lnTo>
                  <a:lnTo>
                    <a:pt x="577672" y="217195"/>
                  </a:lnTo>
                  <a:lnTo>
                    <a:pt x="597979" y="161302"/>
                  </a:lnTo>
                  <a:lnTo>
                    <a:pt x="615365" y="101028"/>
                  </a:lnTo>
                  <a:lnTo>
                    <a:pt x="620064" y="91503"/>
                  </a:lnTo>
                  <a:lnTo>
                    <a:pt x="627659" y="84874"/>
                  </a:lnTo>
                  <a:lnTo>
                    <a:pt x="637044" y="81521"/>
                  </a:lnTo>
                  <a:lnTo>
                    <a:pt x="647153" y="81800"/>
                  </a:lnTo>
                  <a:lnTo>
                    <a:pt x="656209" y="86487"/>
                  </a:lnTo>
                  <a:lnTo>
                    <a:pt x="662736" y="94043"/>
                  </a:lnTo>
                  <a:lnTo>
                    <a:pt x="666026" y="103441"/>
                  </a:lnTo>
                  <a:lnTo>
                    <a:pt x="665353" y="113601"/>
                  </a:lnTo>
                  <a:lnTo>
                    <a:pt x="649833" y="167576"/>
                  </a:lnTo>
                  <a:lnTo>
                    <a:pt x="632180" y="218325"/>
                  </a:lnTo>
                  <a:lnTo>
                    <a:pt x="612533" y="265696"/>
                  </a:lnTo>
                  <a:lnTo>
                    <a:pt x="590994" y="309537"/>
                  </a:lnTo>
                  <a:lnTo>
                    <a:pt x="567702" y="349681"/>
                  </a:lnTo>
                  <a:lnTo>
                    <a:pt x="542772" y="385965"/>
                  </a:lnTo>
                  <a:lnTo>
                    <a:pt x="516318" y="418249"/>
                  </a:lnTo>
                  <a:lnTo>
                    <a:pt x="488467" y="446366"/>
                  </a:lnTo>
                  <a:lnTo>
                    <a:pt x="534924" y="432104"/>
                  </a:lnTo>
                  <a:lnTo>
                    <a:pt x="579831" y="414591"/>
                  </a:lnTo>
                  <a:lnTo>
                    <a:pt x="623049" y="393992"/>
                  </a:lnTo>
                  <a:lnTo>
                    <a:pt x="664464" y="370433"/>
                  </a:lnTo>
                  <a:lnTo>
                    <a:pt x="703948" y="344068"/>
                  </a:lnTo>
                  <a:lnTo>
                    <a:pt x="741362" y="315036"/>
                  </a:lnTo>
                  <a:lnTo>
                    <a:pt x="776605" y="283464"/>
                  </a:lnTo>
                  <a:lnTo>
                    <a:pt x="809548" y="249516"/>
                  </a:lnTo>
                  <a:lnTo>
                    <a:pt x="840041" y="213309"/>
                  </a:lnTo>
                  <a:lnTo>
                    <a:pt x="867981" y="175018"/>
                  </a:lnTo>
                  <a:lnTo>
                    <a:pt x="893241" y="134759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718273" y="5228041"/>
              <a:ext cx="403860" cy="399415"/>
            </a:xfrm>
            <a:custGeom>
              <a:avLst/>
              <a:gdLst/>
              <a:ahLst/>
              <a:cxnLst/>
              <a:rect l="l" t="t" r="r" b="b"/>
              <a:pathLst>
                <a:path w="403859" h="399414">
                  <a:moveTo>
                    <a:pt x="212384" y="0"/>
                  </a:moveTo>
                  <a:lnTo>
                    <a:pt x="165940" y="14055"/>
                  </a:lnTo>
                  <a:lnTo>
                    <a:pt x="121347" y="29791"/>
                  </a:lnTo>
                  <a:lnTo>
                    <a:pt x="78828" y="47256"/>
                  </a:lnTo>
                  <a:lnTo>
                    <a:pt x="38604" y="66499"/>
                  </a:lnTo>
                  <a:lnTo>
                    <a:pt x="897" y="87571"/>
                  </a:lnTo>
                  <a:lnTo>
                    <a:pt x="0" y="87571"/>
                  </a:lnTo>
                  <a:lnTo>
                    <a:pt x="25226" y="127810"/>
                  </a:lnTo>
                  <a:lnTo>
                    <a:pt x="53138" y="166057"/>
                  </a:lnTo>
                  <a:lnTo>
                    <a:pt x="83606" y="202181"/>
                  </a:lnTo>
                  <a:lnTo>
                    <a:pt x="116499" y="236053"/>
                  </a:lnTo>
                  <a:lnTo>
                    <a:pt x="151688" y="267543"/>
                  </a:lnTo>
                  <a:lnTo>
                    <a:pt x="189042" y="296520"/>
                  </a:lnTo>
                  <a:lnTo>
                    <a:pt x="228432" y="322856"/>
                  </a:lnTo>
                  <a:lnTo>
                    <a:pt x="269727" y="346421"/>
                  </a:lnTo>
                  <a:lnTo>
                    <a:pt x="312798" y="367084"/>
                  </a:lnTo>
                  <a:lnTo>
                    <a:pt x="357515" y="384716"/>
                  </a:lnTo>
                  <a:lnTo>
                    <a:pt x="403747" y="399187"/>
                  </a:lnTo>
                  <a:lnTo>
                    <a:pt x="374765" y="369735"/>
                  </a:lnTo>
                  <a:lnTo>
                    <a:pt x="347452" y="336017"/>
                  </a:lnTo>
                  <a:lnTo>
                    <a:pt x="321920" y="298264"/>
                  </a:lnTo>
                  <a:lnTo>
                    <a:pt x="298280" y="256708"/>
                  </a:lnTo>
                  <a:lnTo>
                    <a:pt x="276645" y="211582"/>
                  </a:lnTo>
                  <a:lnTo>
                    <a:pt x="257126" y="163116"/>
                  </a:lnTo>
                  <a:lnTo>
                    <a:pt x="239835" y="111542"/>
                  </a:lnTo>
                  <a:lnTo>
                    <a:pt x="224883" y="57093"/>
                  </a:lnTo>
                  <a:lnTo>
                    <a:pt x="21238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629824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298907" y="86664"/>
                  </a:moveTo>
                  <a:lnTo>
                    <a:pt x="251294" y="72555"/>
                  </a:lnTo>
                  <a:lnTo>
                    <a:pt x="205498" y="56845"/>
                  </a:lnTo>
                  <a:lnTo>
                    <a:pt x="161696" y="39509"/>
                  </a:lnTo>
                  <a:lnTo>
                    <a:pt x="120053" y="20574"/>
                  </a:lnTo>
                  <a:lnTo>
                    <a:pt x="80746" y="0"/>
                  </a:lnTo>
                  <a:lnTo>
                    <a:pt x="79730" y="0"/>
                  </a:lnTo>
                  <a:lnTo>
                    <a:pt x="59283" y="41236"/>
                  </a:lnTo>
                  <a:lnTo>
                    <a:pt x="41668" y="83997"/>
                  </a:lnTo>
                  <a:lnTo>
                    <a:pt x="26987" y="128155"/>
                  </a:lnTo>
                  <a:lnTo>
                    <a:pt x="15354" y="173609"/>
                  </a:lnTo>
                  <a:lnTo>
                    <a:pt x="6908" y="220243"/>
                  </a:lnTo>
                  <a:lnTo>
                    <a:pt x="1752" y="267931"/>
                  </a:lnTo>
                  <a:lnTo>
                    <a:pt x="0" y="316560"/>
                  </a:lnTo>
                  <a:lnTo>
                    <a:pt x="1905" y="367563"/>
                  </a:lnTo>
                  <a:lnTo>
                    <a:pt x="7518" y="417588"/>
                  </a:lnTo>
                  <a:lnTo>
                    <a:pt x="16700" y="466458"/>
                  </a:lnTo>
                  <a:lnTo>
                    <a:pt x="29324" y="513981"/>
                  </a:lnTo>
                  <a:lnTo>
                    <a:pt x="45250" y="559943"/>
                  </a:lnTo>
                  <a:lnTo>
                    <a:pt x="64350" y="604151"/>
                  </a:lnTo>
                  <a:lnTo>
                    <a:pt x="105029" y="581888"/>
                  </a:lnTo>
                  <a:lnTo>
                    <a:pt x="148501" y="561327"/>
                  </a:lnTo>
                  <a:lnTo>
                    <a:pt x="194500" y="542556"/>
                  </a:lnTo>
                  <a:lnTo>
                    <a:pt x="242785" y="525691"/>
                  </a:lnTo>
                  <a:lnTo>
                    <a:pt x="293141" y="510806"/>
                  </a:lnTo>
                  <a:lnTo>
                    <a:pt x="286842" y="464083"/>
                  </a:lnTo>
                  <a:lnTo>
                    <a:pt x="282359" y="416191"/>
                  </a:lnTo>
                  <a:lnTo>
                    <a:pt x="279666" y="367030"/>
                  </a:lnTo>
                  <a:lnTo>
                    <a:pt x="278777" y="316560"/>
                  </a:lnTo>
                  <a:lnTo>
                    <a:pt x="279577" y="268503"/>
                  </a:lnTo>
                  <a:lnTo>
                    <a:pt x="281990" y="221437"/>
                  </a:lnTo>
                  <a:lnTo>
                    <a:pt x="286004" y="175425"/>
                  </a:lnTo>
                  <a:lnTo>
                    <a:pt x="291642" y="130479"/>
                  </a:lnTo>
                  <a:lnTo>
                    <a:pt x="298907" y="86664"/>
                  </a:lnTo>
                  <a:close/>
                </a:path>
                <a:path w="1003300" h="604520">
                  <a:moveTo>
                    <a:pt x="1002703" y="316560"/>
                  </a:moveTo>
                  <a:lnTo>
                    <a:pt x="1001483" y="260121"/>
                  </a:lnTo>
                  <a:lnTo>
                    <a:pt x="997927" y="204952"/>
                  </a:lnTo>
                  <a:lnTo>
                    <a:pt x="992212" y="151218"/>
                  </a:lnTo>
                  <a:lnTo>
                    <a:pt x="984504" y="99110"/>
                  </a:lnTo>
                  <a:lnTo>
                    <a:pt x="938199" y="108496"/>
                  </a:lnTo>
                  <a:lnTo>
                    <a:pt x="890765" y="116382"/>
                  </a:lnTo>
                  <a:lnTo>
                    <a:pt x="842314" y="122720"/>
                  </a:lnTo>
                  <a:lnTo>
                    <a:pt x="792975" y="127431"/>
                  </a:lnTo>
                  <a:lnTo>
                    <a:pt x="742873" y="130479"/>
                  </a:lnTo>
                  <a:lnTo>
                    <a:pt x="692137" y="131800"/>
                  </a:lnTo>
                  <a:lnTo>
                    <a:pt x="692137" y="462724"/>
                  </a:lnTo>
                  <a:lnTo>
                    <a:pt x="743775" y="464566"/>
                  </a:lnTo>
                  <a:lnTo>
                    <a:pt x="794664" y="468122"/>
                  </a:lnTo>
                  <a:lnTo>
                    <a:pt x="844727" y="473341"/>
                  </a:lnTo>
                  <a:lnTo>
                    <a:pt x="893902" y="480161"/>
                  </a:lnTo>
                  <a:lnTo>
                    <a:pt x="942098" y="488518"/>
                  </a:lnTo>
                  <a:lnTo>
                    <a:pt x="989253" y="498373"/>
                  </a:lnTo>
                  <a:lnTo>
                    <a:pt x="995032" y="453974"/>
                  </a:lnTo>
                  <a:lnTo>
                    <a:pt x="999248" y="408863"/>
                  </a:lnTo>
                  <a:lnTo>
                    <a:pt x="1001826" y="363054"/>
                  </a:lnTo>
                  <a:lnTo>
                    <a:pt x="1002703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3" name="object 33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38" name="object 38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3" name="object 43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9488573" y="4282448"/>
            <a:ext cx="795655" cy="582930"/>
            <a:chOff x="9488573" y="4282448"/>
            <a:chExt cx="795655" cy="582930"/>
          </a:xfrm>
        </p:grpSpPr>
        <p:sp>
          <p:nvSpPr>
            <p:cNvPr id="46" name="object 46"/>
            <p:cNvSpPr/>
            <p:nvPr/>
          </p:nvSpPr>
          <p:spPr>
            <a:xfrm>
              <a:off x="9488573" y="4282448"/>
              <a:ext cx="549275" cy="542925"/>
            </a:xfrm>
            <a:custGeom>
              <a:avLst/>
              <a:gdLst/>
              <a:ahLst/>
              <a:cxnLst/>
              <a:rect l="l" t="t" r="r" b="b"/>
              <a:pathLst>
                <a:path w="549275" h="542925">
                  <a:moveTo>
                    <a:pt x="397082" y="0"/>
                  </a:moveTo>
                  <a:lnTo>
                    <a:pt x="348715" y="5616"/>
                  </a:lnTo>
                  <a:lnTo>
                    <a:pt x="304233" y="21598"/>
                  </a:lnTo>
                  <a:lnTo>
                    <a:pt x="264933" y="46648"/>
                  </a:lnTo>
                  <a:lnTo>
                    <a:pt x="232111" y="79468"/>
                  </a:lnTo>
                  <a:lnTo>
                    <a:pt x="207062" y="118758"/>
                  </a:lnTo>
                  <a:lnTo>
                    <a:pt x="191082" y="163220"/>
                  </a:lnTo>
                  <a:lnTo>
                    <a:pt x="185467" y="211556"/>
                  </a:lnTo>
                  <a:lnTo>
                    <a:pt x="136347" y="218230"/>
                  </a:lnTo>
                  <a:lnTo>
                    <a:pt x="92095" y="237038"/>
                  </a:lnTo>
                  <a:lnTo>
                    <a:pt x="54521" y="266160"/>
                  </a:lnTo>
                  <a:lnTo>
                    <a:pt x="25440" y="303776"/>
                  </a:lnTo>
                  <a:lnTo>
                    <a:pt x="6662" y="348067"/>
                  </a:lnTo>
                  <a:lnTo>
                    <a:pt x="0" y="397213"/>
                  </a:lnTo>
                  <a:lnTo>
                    <a:pt x="6662" y="446714"/>
                  </a:lnTo>
                  <a:lnTo>
                    <a:pt x="25440" y="491105"/>
                  </a:lnTo>
                  <a:lnTo>
                    <a:pt x="54521" y="528650"/>
                  </a:lnTo>
                  <a:lnTo>
                    <a:pt x="72285" y="542344"/>
                  </a:lnTo>
                  <a:lnTo>
                    <a:pt x="548833" y="65529"/>
                  </a:lnTo>
                  <a:lnTo>
                    <a:pt x="529910" y="46648"/>
                  </a:lnTo>
                  <a:lnTo>
                    <a:pt x="490476" y="21598"/>
                  </a:lnTo>
                  <a:lnTo>
                    <a:pt x="445774" y="5616"/>
                  </a:lnTo>
                  <a:lnTo>
                    <a:pt x="397082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560859" y="4347978"/>
              <a:ext cx="636905" cy="517525"/>
            </a:xfrm>
            <a:custGeom>
              <a:avLst/>
              <a:gdLst/>
              <a:ahLst/>
              <a:cxnLst/>
              <a:rect l="l" t="t" r="r" b="b"/>
              <a:pathLst>
                <a:path w="636904" h="517525">
                  <a:moveTo>
                    <a:pt x="476547" y="0"/>
                  </a:moveTo>
                  <a:lnTo>
                    <a:pt x="0" y="476814"/>
                  </a:lnTo>
                  <a:lnTo>
                    <a:pt x="19809" y="492086"/>
                  </a:lnTo>
                  <a:lnTo>
                    <a:pt x="64062" y="510737"/>
                  </a:lnTo>
                  <a:lnTo>
                    <a:pt x="113182" y="517339"/>
                  </a:lnTo>
                  <a:lnTo>
                    <a:pt x="295957" y="517339"/>
                  </a:lnTo>
                  <a:lnTo>
                    <a:pt x="636836" y="176348"/>
                  </a:lnTo>
                  <a:lnTo>
                    <a:pt x="630586" y="171508"/>
                  </a:lnTo>
                  <a:lnTo>
                    <a:pt x="586310" y="152700"/>
                  </a:lnTo>
                  <a:lnTo>
                    <a:pt x="537181" y="146026"/>
                  </a:lnTo>
                  <a:lnTo>
                    <a:pt x="531571" y="97690"/>
                  </a:lnTo>
                  <a:lnTo>
                    <a:pt x="515591" y="53228"/>
                  </a:lnTo>
                  <a:lnTo>
                    <a:pt x="490517" y="13938"/>
                  </a:lnTo>
                  <a:lnTo>
                    <a:pt x="47654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856816" y="4524326"/>
              <a:ext cx="427355" cy="340995"/>
            </a:xfrm>
            <a:custGeom>
              <a:avLst/>
              <a:gdLst/>
              <a:ahLst/>
              <a:cxnLst/>
              <a:rect l="l" t="t" r="r" b="b"/>
              <a:pathLst>
                <a:path w="427354" h="340995">
                  <a:moveTo>
                    <a:pt x="340879" y="0"/>
                  </a:moveTo>
                  <a:lnTo>
                    <a:pt x="0" y="340991"/>
                  </a:lnTo>
                  <a:lnTo>
                    <a:pt x="241223" y="340991"/>
                  </a:lnTo>
                  <a:lnTo>
                    <a:pt x="290352" y="334388"/>
                  </a:lnTo>
                  <a:lnTo>
                    <a:pt x="334629" y="315737"/>
                  </a:lnTo>
                  <a:lnTo>
                    <a:pt x="372233" y="286772"/>
                  </a:lnTo>
                  <a:lnTo>
                    <a:pt x="401345" y="249226"/>
                  </a:lnTo>
                  <a:lnTo>
                    <a:pt x="420147" y="204836"/>
                  </a:lnTo>
                  <a:lnTo>
                    <a:pt x="426819" y="155334"/>
                  </a:lnTo>
                  <a:lnTo>
                    <a:pt x="420147" y="106189"/>
                  </a:lnTo>
                  <a:lnTo>
                    <a:pt x="401345" y="61898"/>
                  </a:lnTo>
                  <a:lnTo>
                    <a:pt x="372233" y="24281"/>
                  </a:lnTo>
                  <a:lnTo>
                    <a:pt x="34087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1" name="object 51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54" name="object 54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544062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6655161" y="5032767"/>
            <a:ext cx="923290" cy="923925"/>
            <a:chOff x="6655161" y="5032767"/>
            <a:chExt cx="923290" cy="923925"/>
          </a:xfrm>
        </p:grpSpPr>
        <p:sp>
          <p:nvSpPr>
            <p:cNvPr id="57" name="object 57"/>
            <p:cNvSpPr/>
            <p:nvPr/>
          </p:nvSpPr>
          <p:spPr>
            <a:xfrm>
              <a:off x="665516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9424101" y="5032767"/>
            <a:ext cx="923290" cy="923925"/>
            <a:chOff x="9424101" y="5032767"/>
            <a:chExt cx="923290" cy="923925"/>
          </a:xfrm>
        </p:grpSpPr>
        <p:sp>
          <p:nvSpPr>
            <p:cNvPr id="60" name="object 60"/>
            <p:cNvSpPr/>
            <p:nvPr/>
          </p:nvSpPr>
          <p:spPr>
            <a:xfrm>
              <a:off x="942410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8" y="5430042"/>
              <a:ext cx="127930" cy="12796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424101" y="5494473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7578142" y="4229494"/>
            <a:ext cx="1846580" cy="2628900"/>
            <a:chOff x="7578142" y="4229494"/>
            <a:chExt cx="1846580" cy="2628900"/>
          </a:xfrm>
        </p:grpSpPr>
        <p:sp>
          <p:nvSpPr>
            <p:cNvPr id="64" name="object 64"/>
            <p:cNvSpPr/>
            <p:nvPr/>
          </p:nvSpPr>
          <p:spPr>
            <a:xfrm>
              <a:off x="7800264" y="4717236"/>
              <a:ext cx="306070" cy="315595"/>
            </a:xfrm>
            <a:custGeom>
              <a:avLst/>
              <a:gdLst/>
              <a:ahLst/>
              <a:cxnLst/>
              <a:rect l="l" t="t" r="r" b="b"/>
              <a:pathLst>
                <a:path w="306070" h="315595">
                  <a:moveTo>
                    <a:pt x="305689" y="0"/>
                  </a:moveTo>
                  <a:lnTo>
                    <a:pt x="228790" y="38696"/>
                  </a:lnTo>
                  <a:lnTo>
                    <a:pt x="228790" y="0"/>
                  </a:lnTo>
                  <a:lnTo>
                    <a:pt x="152781" y="38239"/>
                  </a:lnTo>
                  <a:lnTo>
                    <a:pt x="152781" y="0"/>
                  </a:lnTo>
                  <a:lnTo>
                    <a:pt x="0" y="76923"/>
                  </a:lnTo>
                  <a:lnTo>
                    <a:pt x="0" y="315531"/>
                  </a:lnTo>
                  <a:lnTo>
                    <a:pt x="75882" y="315531"/>
                  </a:lnTo>
                  <a:lnTo>
                    <a:pt x="152781" y="315531"/>
                  </a:lnTo>
                  <a:lnTo>
                    <a:pt x="228790" y="315531"/>
                  </a:lnTo>
                  <a:lnTo>
                    <a:pt x="305689" y="315531"/>
                  </a:lnTo>
                  <a:lnTo>
                    <a:pt x="305689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105962" y="4717228"/>
              <a:ext cx="153035" cy="315595"/>
            </a:xfrm>
            <a:custGeom>
              <a:avLst/>
              <a:gdLst/>
              <a:ahLst/>
              <a:cxnLst/>
              <a:rect l="l" t="t" r="r" b="b"/>
              <a:pathLst>
                <a:path w="153034" h="315595">
                  <a:moveTo>
                    <a:pt x="152911" y="0"/>
                  </a:moveTo>
                  <a:lnTo>
                    <a:pt x="0" y="0"/>
                  </a:lnTo>
                  <a:lnTo>
                    <a:pt x="0" y="315539"/>
                  </a:lnTo>
                  <a:lnTo>
                    <a:pt x="152911" y="315539"/>
                  </a:lnTo>
                  <a:lnTo>
                    <a:pt x="152911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139532" y="4747107"/>
              <a:ext cx="85090" cy="89535"/>
            </a:xfrm>
            <a:custGeom>
              <a:avLst/>
              <a:gdLst/>
              <a:ahLst/>
              <a:cxnLst/>
              <a:rect l="l" t="t" r="r" b="b"/>
              <a:pathLst>
                <a:path w="85090" h="89535">
                  <a:moveTo>
                    <a:pt x="84734" y="56667"/>
                  </a:moveTo>
                  <a:lnTo>
                    <a:pt x="0" y="56667"/>
                  </a:lnTo>
                  <a:lnTo>
                    <a:pt x="0" y="89369"/>
                  </a:lnTo>
                  <a:lnTo>
                    <a:pt x="84734" y="89369"/>
                  </a:lnTo>
                  <a:lnTo>
                    <a:pt x="84734" y="56667"/>
                  </a:lnTo>
                  <a:close/>
                </a:path>
                <a:path w="85090" h="89535">
                  <a:moveTo>
                    <a:pt x="84734" y="0"/>
                  </a:moveTo>
                  <a:lnTo>
                    <a:pt x="0" y="0"/>
                  </a:lnTo>
                  <a:lnTo>
                    <a:pt x="0" y="31673"/>
                  </a:lnTo>
                  <a:lnTo>
                    <a:pt x="84734" y="31673"/>
                  </a:lnTo>
                  <a:lnTo>
                    <a:pt x="847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714647" y="4566190"/>
              <a:ext cx="170815" cy="466725"/>
            </a:xfrm>
            <a:custGeom>
              <a:avLst/>
              <a:gdLst/>
              <a:ahLst/>
              <a:cxnLst/>
              <a:rect l="l" t="t" r="r" b="b"/>
              <a:pathLst>
                <a:path w="170815" h="466725">
                  <a:moveTo>
                    <a:pt x="129840" y="0"/>
                  </a:moveTo>
                  <a:lnTo>
                    <a:pt x="41271" y="0"/>
                  </a:lnTo>
                  <a:lnTo>
                    <a:pt x="0" y="466577"/>
                  </a:lnTo>
                  <a:lnTo>
                    <a:pt x="170214" y="466577"/>
                  </a:lnTo>
                  <a:lnTo>
                    <a:pt x="129840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5648" y="4229494"/>
              <a:ext cx="466296" cy="29630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578142" y="5032768"/>
              <a:ext cx="1846580" cy="1825625"/>
            </a:xfrm>
            <a:custGeom>
              <a:avLst/>
              <a:gdLst/>
              <a:ahLst/>
              <a:cxnLst/>
              <a:rect l="l" t="t" r="r" b="b"/>
              <a:pathLst>
                <a:path w="1846579" h="1825625">
                  <a:moveTo>
                    <a:pt x="0" y="0"/>
                  </a:moveTo>
                  <a:lnTo>
                    <a:pt x="1845959" y="0"/>
                  </a:lnTo>
                  <a:lnTo>
                    <a:pt x="1845959" y="1825230"/>
                  </a:lnTo>
                  <a:lnTo>
                    <a:pt x="0" y="182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578142" y="6264051"/>
              <a:ext cx="615315" cy="594360"/>
            </a:xfrm>
            <a:custGeom>
              <a:avLst/>
              <a:gdLst/>
              <a:ahLst/>
              <a:cxnLst/>
              <a:rect l="l" t="t" r="r" b="b"/>
              <a:pathLst>
                <a:path w="615315" h="594359">
                  <a:moveTo>
                    <a:pt x="0" y="0"/>
                  </a:moveTo>
                  <a:lnTo>
                    <a:pt x="615234" y="0"/>
                  </a:lnTo>
                  <a:lnTo>
                    <a:pt x="615234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808739" y="6264051"/>
              <a:ext cx="615950" cy="594360"/>
            </a:xfrm>
            <a:custGeom>
              <a:avLst/>
              <a:gdLst/>
              <a:ahLst/>
              <a:cxnLst/>
              <a:rect l="l" t="t" r="r" b="b"/>
              <a:pathLst>
                <a:path w="615950" h="594359">
                  <a:moveTo>
                    <a:pt x="0" y="0"/>
                  </a:moveTo>
                  <a:lnTo>
                    <a:pt x="615362" y="0"/>
                  </a:lnTo>
                  <a:lnTo>
                    <a:pt x="615362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578141" y="5648401"/>
              <a:ext cx="1230630" cy="1209675"/>
            </a:xfrm>
            <a:custGeom>
              <a:avLst/>
              <a:gdLst/>
              <a:ahLst/>
              <a:cxnLst/>
              <a:rect l="l" t="t" r="r" b="b"/>
              <a:pathLst>
                <a:path w="1230629" h="12096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12096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1209598"/>
                  </a:lnTo>
                  <a:lnTo>
                    <a:pt x="1230591" y="1209598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578141" y="5032768"/>
              <a:ext cx="1230630" cy="1231900"/>
            </a:xfrm>
            <a:custGeom>
              <a:avLst/>
              <a:gdLst/>
              <a:ahLst/>
              <a:cxnLst/>
              <a:rect l="l" t="t" r="r" b="b"/>
              <a:pathLst>
                <a:path w="1230629" h="1231900">
                  <a:moveTo>
                    <a:pt x="615226" y="0"/>
                  </a:moveTo>
                  <a:lnTo>
                    <a:pt x="0" y="0"/>
                  </a:lnTo>
                  <a:lnTo>
                    <a:pt x="0" y="615632"/>
                  </a:lnTo>
                  <a:lnTo>
                    <a:pt x="615226" y="615632"/>
                  </a:lnTo>
                  <a:lnTo>
                    <a:pt x="615226" y="0"/>
                  </a:lnTo>
                  <a:close/>
                </a:path>
                <a:path w="1230629" h="1231900">
                  <a:moveTo>
                    <a:pt x="1230591" y="615632"/>
                  </a:moveTo>
                  <a:lnTo>
                    <a:pt x="615226" y="615632"/>
                  </a:lnTo>
                  <a:lnTo>
                    <a:pt x="615226" y="1231290"/>
                  </a:lnTo>
                  <a:lnTo>
                    <a:pt x="1230591" y="1231290"/>
                  </a:lnTo>
                  <a:lnTo>
                    <a:pt x="1230591" y="615632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6655161" y="5956218"/>
            <a:ext cx="923290" cy="525780"/>
            <a:chOff x="6655161" y="5956218"/>
            <a:chExt cx="923290" cy="525780"/>
          </a:xfrm>
        </p:grpSpPr>
        <p:sp>
          <p:nvSpPr>
            <p:cNvPr id="75" name="object 75"/>
            <p:cNvSpPr/>
            <p:nvPr/>
          </p:nvSpPr>
          <p:spPr>
            <a:xfrm>
              <a:off x="7116587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10347081" y="5956218"/>
            <a:ext cx="923290" cy="525780"/>
            <a:chOff x="10347081" y="5956218"/>
            <a:chExt cx="923290" cy="525780"/>
          </a:xfrm>
        </p:grpSpPr>
        <p:sp>
          <p:nvSpPr>
            <p:cNvPr id="79" name="object 79"/>
            <p:cNvSpPr/>
            <p:nvPr/>
          </p:nvSpPr>
          <p:spPr>
            <a:xfrm>
              <a:off x="10808635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1034708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655" y="0"/>
                  </a:moveTo>
                  <a:lnTo>
                    <a:pt x="359655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83" name="object 83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2963114" y="5956218"/>
            <a:ext cx="923290" cy="902335"/>
            <a:chOff x="2963114" y="5956218"/>
            <a:chExt cx="923290" cy="902335"/>
          </a:xfrm>
        </p:grpSpPr>
        <p:sp>
          <p:nvSpPr>
            <p:cNvPr id="88" name="object 88"/>
            <p:cNvSpPr/>
            <p:nvPr/>
          </p:nvSpPr>
          <p:spPr>
            <a:xfrm>
              <a:off x="296311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407365" y="6019710"/>
              <a:ext cx="35560" cy="141605"/>
            </a:xfrm>
            <a:custGeom>
              <a:avLst/>
              <a:gdLst/>
              <a:ahLst/>
              <a:cxnLst/>
              <a:rect l="l" t="t" r="r" b="b"/>
              <a:pathLst>
                <a:path w="35560" h="141604">
                  <a:moveTo>
                    <a:pt x="35504" y="0"/>
                  </a:moveTo>
                  <a:lnTo>
                    <a:pt x="0" y="0"/>
                  </a:lnTo>
                  <a:lnTo>
                    <a:pt x="0" y="141409"/>
                  </a:lnTo>
                  <a:lnTo>
                    <a:pt x="35504" y="141409"/>
                  </a:lnTo>
                  <a:lnTo>
                    <a:pt x="35504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59244" y="6464133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303416" y="6242883"/>
              <a:ext cx="243840" cy="601345"/>
            </a:xfrm>
            <a:custGeom>
              <a:avLst/>
              <a:gdLst/>
              <a:ahLst/>
              <a:cxnLst/>
              <a:rect l="l" t="t" r="r" b="b"/>
              <a:pathLst>
                <a:path w="243839" h="601345">
                  <a:moveTo>
                    <a:pt x="243273" y="0"/>
                  </a:moveTo>
                  <a:lnTo>
                    <a:pt x="0" y="0"/>
                  </a:lnTo>
                  <a:lnTo>
                    <a:pt x="0" y="601221"/>
                  </a:lnTo>
                  <a:lnTo>
                    <a:pt x="243273" y="601221"/>
                  </a:lnTo>
                  <a:lnTo>
                    <a:pt x="243273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372624" y="6274638"/>
              <a:ext cx="105410" cy="569595"/>
            </a:xfrm>
            <a:custGeom>
              <a:avLst/>
              <a:gdLst/>
              <a:ahLst/>
              <a:cxnLst/>
              <a:rect l="l" t="t" r="r" b="b"/>
              <a:pathLst>
                <a:path w="105410" h="569595">
                  <a:moveTo>
                    <a:pt x="34734" y="0"/>
                  </a:moveTo>
                  <a:lnTo>
                    <a:pt x="0" y="0"/>
                  </a:lnTo>
                  <a:lnTo>
                    <a:pt x="0" y="430961"/>
                  </a:lnTo>
                  <a:lnTo>
                    <a:pt x="34734" y="430961"/>
                  </a:lnTo>
                  <a:lnTo>
                    <a:pt x="34734" y="0"/>
                  </a:lnTo>
                  <a:close/>
                </a:path>
                <a:path w="105410" h="569595">
                  <a:moveTo>
                    <a:pt x="104851" y="500214"/>
                  </a:moveTo>
                  <a:lnTo>
                    <a:pt x="0" y="500214"/>
                  </a:lnTo>
                  <a:lnTo>
                    <a:pt x="0" y="569468"/>
                  </a:lnTo>
                  <a:lnTo>
                    <a:pt x="104851" y="569468"/>
                  </a:lnTo>
                  <a:lnTo>
                    <a:pt x="104851" y="500214"/>
                  </a:lnTo>
                  <a:close/>
                </a:path>
                <a:path w="105410" h="569595">
                  <a:moveTo>
                    <a:pt x="104851" y="0"/>
                  </a:moveTo>
                  <a:lnTo>
                    <a:pt x="70243" y="0"/>
                  </a:lnTo>
                  <a:lnTo>
                    <a:pt x="70243" y="430961"/>
                  </a:lnTo>
                  <a:lnTo>
                    <a:pt x="104851" y="430961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99" name="object 99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102" name="object 102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0" name="object 110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111" name="object 111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115" name="object 115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20" name="object 120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21" name="object 121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26" name="object 126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27" name="object 127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32" name="object 1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grpSp>
        <p:nvGrpSpPr>
          <p:cNvPr id="133" name="object 13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4" name="object 134"/>
            <p:cNvSpPr/>
            <p:nvPr/>
          </p:nvSpPr>
          <p:spPr>
            <a:xfrm>
              <a:off x="935736" y="3339084"/>
              <a:ext cx="9150350" cy="86995"/>
            </a:xfrm>
            <a:custGeom>
              <a:avLst/>
              <a:gdLst/>
              <a:ahLst/>
              <a:cxnLst/>
              <a:rect l="l" t="t" r="r" b="b"/>
              <a:pathLst>
                <a:path w="9150350" h="86995">
                  <a:moveTo>
                    <a:pt x="9150096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9150096" y="86867"/>
                  </a:lnTo>
                  <a:lnTo>
                    <a:pt x="9150096" y="0"/>
                  </a:lnTo>
                  <a:close/>
                </a:path>
              </a:pathLst>
            </a:custGeom>
            <a:solidFill>
              <a:srgbClr val="00AA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6690" y="405530"/>
              <a:ext cx="275792" cy="123306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1245501" y="402919"/>
              <a:ext cx="1119505" cy="107950"/>
            </a:xfrm>
            <a:custGeom>
              <a:avLst/>
              <a:gdLst/>
              <a:ahLst/>
              <a:cxnLst/>
              <a:rect l="l" t="t" r="r" b="b"/>
              <a:pathLst>
                <a:path w="1119505" h="107950">
                  <a:moveTo>
                    <a:pt x="70916" y="76085"/>
                  </a:moveTo>
                  <a:lnTo>
                    <a:pt x="68503" y="62306"/>
                  </a:lnTo>
                  <a:lnTo>
                    <a:pt x="65176" y="57708"/>
                  </a:lnTo>
                  <a:lnTo>
                    <a:pt x="61404" y="52463"/>
                  </a:lnTo>
                  <a:lnTo>
                    <a:pt x="55143" y="49263"/>
                  </a:lnTo>
                  <a:lnTo>
                    <a:pt x="55143" y="76085"/>
                  </a:lnTo>
                  <a:lnTo>
                    <a:pt x="54000" y="84074"/>
                  </a:lnTo>
                  <a:lnTo>
                    <a:pt x="49898" y="88861"/>
                  </a:lnTo>
                  <a:lnTo>
                    <a:pt x="41859" y="91198"/>
                  </a:lnTo>
                  <a:lnTo>
                    <a:pt x="28905" y="91821"/>
                  </a:lnTo>
                  <a:lnTo>
                    <a:pt x="13119" y="91821"/>
                  </a:lnTo>
                  <a:lnTo>
                    <a:pt x="13119" y="57708"/>
                  </a:lnTo>
                  <a:lnTo>
                    <a:pt x="31559" y="57708"/>
                  </a:lnTo>
                  <a:lnTo>
                    <a:pt x="41859" y="58737"/>
                  </a:lnTo>
                  <a:lnTo>
                    <a:pt x="49237" y="61976"/>
                  </a:lnTo>
                  <a:lnTo>
                    <a:pt x="53657" y="67678"/>
                  </a:lnTo>
                  <a:lnTo>
                    <a:pt x="55143" y="76085"/>
                  </a:lnTo>
                  <a:lnTo>
                    <a:pt x="55143" y="49263"/>
                  </a:lnTo>
                  <a:lnTo>
                    <a:pt x="49860" y="46558"/>
                  </a:lnTo>
                  <a:lnTo>
                    <a:pt x="34124" y="44589"/>
                  </a:lnTo>
                  <a:lnTo>
                    <a:pt x="13119" y="44589"/>
                  </a:lnTo>
                  <a:lnTo>
                    <a:pt x="13119" y="18364"/>
                  </a:lnTo>
                  <a:lnTo>
                    <a:pt x="63030" y="18364"/>
                  </a:lnTo>
                  <a:lnTo>
                    <a:pt x="63030" y="2616"/>
                  </a:lnTo>
                  <a:lnTo>
                    <a:pt x="0" y="2616"/>
                  </a:lnTo>
                  <a:lnTo>
                    <a:pt x="0" y="104940"/>
                  </a:lnTo>
                  <a:lnTo>
                    <a:pt x="36791" y="104940"/>
                  </a:lnTo>
                  <a:lnTo>
                    <a:pt x="54317" y="102273"/>
                  </a:lnTo>
                  <a:lnTo>
                    <a:pt x="64693" y="95427"/>
                  </a:lnTo>
                  <a:lnTo>
                    <a:pt x="66611" y="91821"/>
                  </a:lnTo>
                  <a:lnTo>
                    <a:pt x="69646" y="86118"/>
                  </a:lnTo>
                  <a:lnTo>
                    <a:pt x="70916" y="76085"/>
                  </a:lnTo>
                  <a:close/>
                </a:path>
                <a:path w="1119505" h="107950">
                  <a:moveTo>
                    <a:pt x="154952" y="2413"/>
                  </a:moveTo>
                  <a:lnTo>
                    <a:pt x="84035" y="2413"/>
                  </a:lnTo>
                  <a:lnTo>
                    <a:pt x="84035" y="18910"/>
                  </a:lnTo>
                  <a:lnTo>
                    <a:pt x="84035" y="44297"/>
                  </a:lnTo>
                  <a:lnTo>
                    <a:pt x="84035" y="58254"/>
                  </a:lnTo>
                  <a:lnTo>
                    <a:pt x="84035" y="91262"/>
                  </a:lnTo>
                  <a:lnTo>
                    <a:pt x="84035" y="105219"/>
                  </a:lnTo>
                  <a:lnTo>
                    <a:pt x="154952" y="105219"/>
                  </a:lnTo>
                  <a:lnTo>
                    <a:pt x="154952" y="91262"/>
                  </a:lnTo>
                  <a:lnTo>
                    <a:pt x="99822" y="91262"/>
                  </a:lnTo>
                  <a:lnTo>
                    <a:pt x="99822" y="58254"/>
                  </a:lnTo>
                  <a:lnTo>
                    <a:pt x="149720" y="58254"/>
                  </a:lnTo>
                  <a:lnTo>
                    <a:pt x="149720" y="44297"/>
                  </a:lnTo>
                  <a:lnTo>
                    <a:pt x="99822" y="44297"/>
                  </a:lnTo>
                  <a:lnTo>
                    <a:pt x="99822" y="18910"/>
                  </a:lnTo>
                  <a:lnTo>
                    <a:pt x="154952" y="18910"/>
                  </a:lnTo>
                  <a:lnTo>
                    <a:pt x="154952" y="2413"/>
                  </a:lnTo>
                  <a:close/>
                </a:path>
                <a:path w="1119505" h="107950">
                  <a:moveTo>
                    <a:pt x="244309" y="76085"/>
                  </a:moveTo>
                  <a:lnTo>
                    <a:pt x="243725" y="69811"/>
                  </a:lnTo>
                  <a:lnTo>
                    <a:pt x="241655" y="63284"/>
                  </a:lnTo>
                  <a:lnTo>
                    <a:pt x="237617" y="57264"/>
                  </a:lnTo>
                  <a:lnTo>
                    <a:pt x="231101" y="52463"/>
                  </a:lnTo>
                  <a:lnTo>
                    <a:pt x="234988" y="48031"/>
                  </a:lnTo>
                  <a:lnTo>
                    <a:pt x="238366" y="42621"/>
                  </a:lnTo>
                  <a:lnTo>
                    <a:pt x="240753" y="36233"/>
                  </a:lnTo>
                  <a:lnTo>
                    <a:pt x="241642" y="28854"/>
                  </a:lnTo>
                  <a:lnTo>
                    <a:pt x="238861" y="18110"/>
                  </a:lnTo>
                  <a:lnTo>
                    <a:pt x="236639" y="15735"/>
                  </a:lnTo>
                  <a:lnTo>
                    <a:pt x="231127" y="9829"/>
                  </a:lnTo>
                  <a:lnTo>
                    <a:pt x="219468" y="4495"/>
                  </a:lnTo>
                  <a:lnTo>
                    <a:pt x="204863" y="2616"/>
                  </a:lnTo>
                  <a:lnTo>
                    <a:pt x="189128" y="4584"/>
                  </a:lnTo>
                  <a:lnTo>
                    <a:pt x="177596" y="10490"/>
                  </a:lnTo>
                  <a:lnTo>
                    <a:pt x="170497" y="20320"/>
                  </a:lnTo>
                  <a:lnTo>
                    <a:pt x="168071" y="34099"/>
                  </a:lnTo>
                  <a:lnTo>
                    <a:pt x="168071" y="36728"/>
                  </a:lnTo>
                  <a:lnTo>
                    <a:pt x="183857" y="36728"/>
                  </a:lnTo>
                  <a:lnTo>
                    <a:pt x="183857" y="34099"/>
                  </a:lnTo>
                  <a:lnTo>
                    <a:pt x="186029" y="24587"/>
                  </a:lnTo>
                  <a:lnTo>
                    <a:pt x="191401" y="19011"/>
                  </a:lnTo>
                  <a:lnTo>
                    <a:pt x="198247" y="16395"/>
                  </a:lnTo>
                  <a:lnTo>
                    <a:pt x="204863" y="15735"/>
                  </a:lnTo>
                  <a:lnTo>
                    <a:pt x="225869" y="15735"/>
                  </a:lnTo>
                  <a:lnTo>
                    <a:pt x="225869" y="39344"/>
                  </a:lnTo>
                  <a:lnTo>
                    <a:pt x="220637" y="44589"/>
                  </a:lnTo>
                  <a:lnTo>
                    <a:pt x="196977" y="44589"/>
                  </a:lnTo>
                  <a:lnTo>
                    <a:pt x="196977" y="57708"/>
                  </a:lnTo>
                  <a:lnTo>
                    <a:pt x="207518" y="57708"/>
                  </a:lnTo>
                  <a:lnTo>
                    <a:pt x="216331" y="59105"/>
                  </a:lnTo>
                  <a:lnTo>
                    <a:pt x="222948" y="62953"/>
                  </a:lnTo>
                  <a:lnTo>
                    <a:pt x="227088" y="68783"/>
                  </a:lnTo>
                  <a:lnTo>
                    <a:pt x="228523" y="76085"/>
                  </a:lnTo>
                  <a:lnTo>
                    <a:pt x="226314" y="85585"/>
                  </a:lnTo>
                  <a:lnTo>
                    <a:pt x="220649" y="91160"/>
                  </a:lnTo>
                  <a:lnTo>
                    <a:pt x="213004" y="93789"/>
                  </a:lnTo>
                  <a:lnTo>
                    <a:pt x="204863" y="94449"/>
                  </a:lnTo>
                  <a:lnTo>
                    <a:pt x="194881" y="93014"/>
                  </a:lnTo>
                  <a:lnTo>
                    <a:pt x="188112" y="88874"/>
                  </a:lnTo>
                  <a:lnTo>
                    <a:pt x="183794" y="82270"/>
                  </a:lnTo>
                  <a:lnTo>
                    <a:pt x="181190" y="73456"/>
                  </a:lnTo>
                  <a:lnTo>
                    <a:pt x="181190" y="70827"/>
                  </a:lnTo>
                  <a:lnTo>
                    <a:pt x="165506" y="70827"/>
                  </a:lnTo>
                  <a:lnTo>
                    <a:pt x="165506" y="73456"/>
                  </a:lnTo>
                  <a:lnTo>
                    <a:pt x="168325" y="87642"/>
                  </a:lnTo>
                  <a:lnTo>
                    <a:pt x="176301" y="98374"/>
                  </a:lnTo>
                  <a:lnTo>
                    <a:pt x="188722" y="105181"/>
                  </a:lnTo>
                  <a:lnTo>
                    <a:pt x="204863" y="107556"/>
                  </a:lnTo>
                  <a:lnTo>
                    <a:pt x="222097" y="105587"/>
                  </a:lnTo>
                  <a:lnTo>
                    <a:pt x="234429" y="99695"/>
                  </a:lnTo>
                  <a:lnTo>
                    <a:pt x="238379" y="94449"/>
                  </a:lnTo>
                  <a:lnTo>
                    <a:pt x="241833" y="89852"/>
                  </a:lnTo>
                  <a:lnTo>
                    <a:pt x="244309" y="76085"/>
                  </a:lnTo>
                  <a:close/>
                </a:path>
                <a:path w="1119505" h="107950">
                  <a:moveTo>
                    <a:pt x="349351" y="55092"/>
                  </a:moveTo>
                  <a:lnTo>
                    <a:pt x="346024" y="32092"/>
                  </a:lnTo>
                  <a:lnTo>
                    <a:pt x="337058" y="15735"/>
                  </a:lnTo>
                  <a:lnTo>
                    <a:pt x="336524" y="14757"/>
                  </a:lnTo>
                  <a:lnTo>
                    <a:pt x="336232" y="14554"/>
                  </a:lnTo>
                  <a:lnTo>
                    <a:pt x="336232" y="55092"/>
                  </a:lnTo>
                  <a:lnTo>
                    <a:pt x="334213" y="68986"/>
                  </a:lnTo>
                  <a:lnTo>
                    <a:pt x="328002" y="81648"/>
                  </a:lnTo>
                  <a:lnTo>
                    <a:pt x="317347" y="90881"/>
                  </a:lnTo>
                  <a:lnTo>
                    <a:pt x="302018" y="94449"/>
                  </a:lnTo>
                  <a:lnTo>
                    <a:pt x="284949" y="89408"/>
                  </a:lnTo>
                  <a:lnTo>
                    <a:pt x="275475" y="77724"/>
                  </a:lnTo>
                  <a:lnTo>
                    <a:pt x="271411" y="64554"/>
                  </a:lnTo>
                  <a:lnTo>
                    <a:pt x="270548" y="55092"/>
                  </a:lnTo>
                  <a:lnTo>
                    <a:pt x="272148" y="41186"/>
                  </a:lnTo>
                  <a:lnTo>
                    <a:pt x="277444" y="28524"/>
                  </a:lnTo>
                  <a:lnTo>
                    <a:pt x="287147" y="19304"/>
                  </a:lnTo>
                  <a:lnTo>
                    <a:pt x="302018" y="15735"/>
                  </a:lnTo>
                  <a:lnTo>
                    <a:pt x="316230" y="18199"/>
                  </a:lnTo>
                  <a:lnTo>
                    <a:pt x="326999" y="25577"/>
                  </a:lnTo>
                  <a:lnTo>
                    <a:pt x="333844" y="37871"/>
                  </a:lnTo>
                  <a:lnTo>
                    <a:pt x="336232" y="55092"/>
                  </a:lnTo>
                  <a:lnTo>
                    <a:pt x="336232" y="14554"/>
                  </a:lnTo>
                  <a:lnTo>
                    <a:pt x="321602" y="3810"/>
                  </a:lnTo>
                  <a:lnTo>
                    <a:pt x="302018" y="0"/>
                  </a:lnTo>
                  <a:lnTo>
                    <a:pt x="282486" y="4178"/>
                  </a:lnTo>
                  <a:lnTo>
                    <a:pt x="267589" y="15735"/>
                  </a:lnTo>
                  <a:lnTo>
                    <a:pt x="258102" y="33197"/>
                  </a:lnTo>
                  <a:lnTo>
                    <a:pt x="254774" y="55092"/>
                  </a:lnTo>
                  <a:lnTo>
                    <a:pt x="258102" y="76568"/>
                  </a:lnTo>
                  <a:lnTo>
                    <a:pt x="267589" y="93129"/>
                  </a:lnTo>
                  <a:lnTo>
                    <a:pt x="282486" y="103784"/>
                  </a:lnTo>
                  <a:lnTo>
                    <a:pt x="302018" y="107556"/>
                  </a:lnTo>
                  <a:lnTo>
                    <a:pt x="321602" y="103784"/>
                  </a:lnTo>
                  <a:lnTo>
                    <a:pt x="334683" y="94449"/>
                  </a:lnTo>
                  <a:lnTo>
                    <a:pt x="336524" y="93129"/>
                  </a:lnTo>
                  <a:lnTo>
                    <a:pt x="346024" y="76568"/>
                  </a:lnTo>
                  <a:lnTo>
                    <a:pt x="349351" y="55092"/>
                  </a:lnTo>
                  <a:close/>
                </a:path>
                <a:path w="1119505" h="107950">
                  <a:moveTo>
                    <a:pt x="443852" y="2413"/>
                  </a:moveTo>
                  <a:lnTo>
                    <a:pt x="365137" y="2413"/>
                  </a:lnTo>
                  <a:lnTo>
                    <a:pt x="365137" y="18910"/>
                  </a:lnTo>
                  <a:lnTo>
                    <a:pt x="365137" y="105219"/>
                  </a:lnTo>
                  <a:lnTo>
                    <a:pt x="380822" y="105219"/>
                  </a:lnTo>
                  <a:lnTo>
                    <a:pt x="380822" y="18910"/>
                  </a:lnTo>
                  <a:lnTo>
                    <a:pt x="430733" y="18910"/>
                  </a:lnTo>
                  <a:lnTo>
                    <a:pt x="430733" y="105219"/>
                  </a:lnTo>
                  <a:lnTo>
                    <a:pt x="443852" y="105219"/>
                  </a:lnTo>
                  <a:lnTo>
                    <a:pt x="443852" y="18910"/>
                  </a:lnTo>
                  <a:lnTo>
                    <a:pt x="443852" y="2413"/>
                  </a:lnTo>
                  <a:close/>
                </a:path>
                <a:path w="1119505" h="107950">
                  <a:moveTo>
                    <a:pt x="548982" y="104940"/>
                  </a:moveTo>
                  <a:lnTo>
                    <a:pt x="537565" y="76085"/>
                  </a:lnTo>
                  <a:lnTo>
                    <a:pt x="531329" y="60337"/>
                  </a:lnTo>
                  <a:lnTo>
                    <a:pt x="517423" y="25184"/>
                  </a:lnTo>
                  <a:lnTo>
                    <a:pt x="517423" y="60337"/>
                  </a:lnTo>
                  <a:lnTo>
                    <a:pt x="488530" y="60337"/>
                  </a:lnTo>
                  <a:lnTo>
                    <a:pt x="501650" y="23609"/>
                  </a:lnTo>
                  <a:lnTo>
                    <a:pt x="517423" y="60337"/>
                  </a:lnTo>
                  <a:lnTo>
                    <a:pt x="517423" y="25184"/>
                  </a:lnTo>
                  <a:lnTo>
                    <a:pt x="516801" y="23609"/>
                  </a:lnTo>
                  <a:lnTo>
                    <a:pt x="509536" y="5245"/>
                  </a:lnTo>
                  <a:lnTo>
                    <a:pt x="509536" y="2616"/>
                  </a:lnTo>
                  <a:lnTo>
                    <a:pt x="496417" y="2616"/>
                  </a:lnTo>
                  <a:lnTo>
                    <a:pt x="457060" y="104940"/>
                  </a:lnTo>
                  <a:lnTo>
                    <a:pt x="472744" y="104940"/>
                  </a:lnTo>
                  <a:lnTo>
                    <a:pt x="483298" y="76085"/>
                  </a:lnTo>
                  <a:lnTo>
                    <a:pt x="522655" y="76085"/>
                  </a:lnTo>
                  <a:lnTo>
                    <a:pt x="533209" y="104940"/>
                  </a:lnTo>
                  <a:lnTo>
                    <a:pt x="548982" y="104940"/>
                  </a:lnTo>
                  <a:close/>
                </a:path>
                <a:path w="1119505" h="107950">
                  <a:moveTo>
                    <a:pt x="638251" y="34099"/>
                  </a:moveTo>
                  <a:lnTo>
                    <a:pt x="612051" y="2374"/>
                  </a:lnTo>
                  <a:lnTo>
                    <a:pt x="596226" y="0"/>
                  </a:lnTo>
                  <a:lnTo>
                    <a:pt x="576656" y="3810"/>
                  </a:lnTo>
                  <a:lnTo>
                    <a:pt x="561771" y="14757"/>
                  </a:lnTo>
                  <a:lnTo>
                    <a:pt x="552297" y="32092"/>
                  </a:lnTo>
                  <a:lnTo>
                    <a:pt x="548982" y="55092"/>
                  </a:lnTo>
                  <a:lnTo>
                    <a:pt x="552259" y="76568"/>
                  </a:lnTo>
                  <a:lnTo>
                    <a:pt x="561441" y="93129"/>
                  </a:lnTo>
                  <a:lnTo>
                    <a:pt x="575538" y="103784"/>
                  </a:lnTo>
                  <a:lnTo>
                    <a:pt x="593572" y="107556"/>
                  </a:lnTo>
                  <a:lnTo>
                    <a:pt x="609803" y="105143"/>
                  </a:lnTo>
                  <a:lnTo>
                    <a:pt x="622820" y="98044"/>
                  </a:lnTo>
                  <a:lnTo>
                    <a:pt x="625817" y="94449"/>
                  </a:lnTo>
                  <a:lnTo>
                    <a:pt x="632383" y="86537"/>
                  </a:lnTo>
                  <a:lnTo>
                    <a:pt x="638251" y="70827"/>
                  </a:lnTo>
                  <a:lnTo>
                    <a:pt x="638251" y="68211"/>
                  </a:lnTo>
                  <a:lnTo>
                    <a:pt x="622465" y="68211"/>
                  </a:lnTo>
                  <a:lnTo>
                    <a:pt x="622465" y="70827"/>
                  </a:lnTo>
                  <a:lnTo>
                    <a:pt x="619125" y="80048"/>
                  </a:lnTo>
                  <a:lnTo>
                    <a:pt x="613308" y="87553"/>
                  </a:lnTo>
                  <a:lnTo>
                    <a:pt x="605497" y="92595"/>
                  </a:lnTo>
                  <a:lnTo>
                    <a:pt x="596226" y="94449"/>
                  </a:lnTo>
                  <a:lnTo>
                    <a:pt x="580224" y="90144"/>
                  </a:lnTo>
                  <a:lnTo>
                    <a:pt x="570611" y="79692"/>
                  </a:lnTo>
                  <a:lnTo>
                    <a:pt x="565912" y="66776"/>
                  </a:lnTo>
                  <a:lnTo>
                    <a:pt x="564667" y="55092"/>
                  </a:lnTo>
                  <a:lnTo>
                    <a:pt x="565543" y="44513"/>
                  </a:lnTo>
                  <a:lnTo>
                    <a:pt x="569620" y="31483"/>
                  </a:lnTo>
                  <a:lnTo>
                    <a:pt x="579107" y="20408"/>
                  </a:lnTo>
                  <a:lnTo>
                    <a:pt x="596226" y="15735"/>
                  </a:lnTo>
                  <a:lnTo>
                    <a:pt x="605497" y="16764"/>
                  </a:lnTo>
                  <a:lnTo>
                    <a:pt x="613308" y="20002"/>
                  </a:lnTo>
                  <a:lnTo>
                    <a:pt x="619125" y="25692"/>
                  </a:lnTo>
                  <a:lnTo>
                    <a:pt x="622465" y="34099"/>
                  </a:lnTo>
                  <a:lnTo>
                    <a:pt x="622465" y="36728"/>
                  </a:lnTo>
                  <a:lnTo>
                    <a:pt x="638251" y="36728"/>
                  </a:lnTo>
                  <a:lnTo>
                    <a:pt x="638251" y="34099"/>
                  </a:lnTo>
                  <a:close/>
                </a:path>
                <a:path w="1119505" h="107950">
                  <a:moveTo>
                    <a:pt x="732828" y="2413"/>
                  </a:moveTo>
                  <a:lnTo>
                    <a:pt x="717054" y="2413"/>
                  </a:lnTo>
                  <a:lnTo>
                    <a:pt x="717054" y="44297"/>
                  </a:lnTo>
                  <a:lnTo>
                    <a:pt x="667143" y="44297"/>
                  </a:lnTo>
                  <a:lnTo>
                    <a:pt x="667143" y="2413"/>
                  </a:lnTo>
                  <a:lnTo>
                    <a:pt x="651370" y="2413"/>
                  </a:lnTo>
                  <a:lnTo>
                    <a:pt x="651370" y="44297"/>
                  </a:lnTo>
                  <a:lnTo>
                    <a:pt x="651370" y="58254"/>
                  </a:lnTo>
                  <a:lnTo>
                    <a:pt x="651370" y="105219"/>
                  </a:lnTo>
                  <a:lnTo>
                    <a:pt x="667143" y="105219"/>
                  </a:lnTo>
                  <a:lnTo>
                    <a:pt x="667143" y="58254"/>
                  </a:lnTo>
                  <a:lnTo>
                    <a:pt x="717054" y="58254"/>
                  </a:lnTo>
                  <a:lnTo>
                    <a:pt x="717054" y="105219"/>
                  </a:lnTo>
                  <a:lnTo>
                    <a:pt x="732828" y="105219"/>
                  </a:lnTo>
                  <a:lnTo>
                    <a:pt x="732828" y="58254"/>
                  </a:lnTo>
                  <a:lnTo>
                    <a:pt x="732828" y="44297"/>
                  </a:lnTo>
                  <a:lnTo>
                    <a:pt x="732828" y="2413"/>
                  </a:lnTo>
                  <a:close/>
                </a:path>
                <a:path w="1119505" h="107950">
                  <a:moveTo>
                    <a:pt x="840536" y="55092"/>
                  </a:moveTo>
                  <a:lnTo>
                    <a:pt x="837209" y="32092"/>
                  </a:lnTo>
                  <a:lnTo>
                    <a:pt x="828243" y="15735"/>
                  </a:lnTo>
                  <a:lnTo>
                    <a:pt x="827709" y="14757"/>
                  </a:lnTo>
                  <a:lnTo>
                    <a:pt x="824763" y="12598"/>
                  </a:lnTo>
                  <a:lnTo>
                    <a:pt x="824763" y="55092"/>
                  </a:lnTo>
                  <a:lnTo>
                    <a:pt x="823150" y="68986"/>
                  </a:lnTo>
                  <a:lnTo>
                    <a:pt x="817854" y="81648"/>
                  </a:lnTo>
                  <a:lnTo>
                    <a:pt x="808113" y="90881"/>
                  </a:lnTo>
                  <a:lnTo>
                    <a:pt x="793203" y="94449"/>
                  </a:lnTo>
                  <a:lnTo>
                    <a:pt x="776097" y="89408"/>
                  </a:lnTo>
                  <a:lnTo>
                    <a:pt x="766622" y="77724"/>
                  </a:lnTo>
                  <a:lnTo>
                    <a:pt x="762584" y="64554"/>
                  </a:lnTo>
                  <a:lnTo>
                    <a:pt x="761733" y="55092"/>
                  </a:lnTo>
                  <a:lnTo>
                    <a:pt x="763333" y="41186"/>
                  </a:lnTo>
                  <a:lnTo>
                    <a:pt x="768616" y="28524"/>
                  </a:lnTo>
                  <a:lnTo>
                    <a:pt x="778332" y="19304"/>
                  </a:lnTo>
                  <a:lnTo>
                    <a:pt x="793203" y="15735"/>
                  </a:lnTo>
                  <a:lnTo>
                    <a:pt x="806996" y="18199"/>
                  </a:lnTo>
                  <a:lnTo>
                    <a:pt x="816851" y="25577"/>
                  </a:lnTo>
                  <a:lnTo>
                    <a:pt x="822782" y="37871"/>
                  </a:lnTo>
                  <a:lnTo>
                    <a:pt x="824763" y="55092"/>
                  </a:lnTo>
                  <a:lnTo>
                    <a:pt x="824763" y="12598"/>
                  </a:lnTo>
                  <a:lnTo>
                    <a:pt x="812787" y="3810"/>
                  </a:lnTo>
                  <a:lnTo>
                    <a:pt x="793203" y="0"/>
                  </a:lnTo>
                  <a:lnTo>
                    <a:pt x="773620" y="4178"/>
                  </a:lnTo>
                  <a:lnTo>
                    <a:pt x="758736" y="15735"/>
                  </a:lnTo>
                  <a:lnTo>
                    <a:pt x="749274" y="33197"/>
                  </a:lnTo>
                  <a:lnTo>
                    <a:pt x="745947" y="55092"/>
                  </a:lnTo>
                  <a:lnTo>
                    <a:pt x="749274" y="76568"/>
                  </a:lnTo>
                  <a:lnTo>
                    <a:pt x="758736" y="93129"/>
                  </a:lnTo>
                  <a:lnTo>
                    <a:pt x="773620" y="103784"/>
                  </a:lnTo>
                  <a:lnTo>
                    <a:pt x="793203" y="107556"/>
                  </a:lnTo>
                  <a:lnTo>
                    <a:pt x="812787" y="103784"/>
                  </a:lnTo>
                  <a:lnTo>
                    <a:pt x="825868" y="94449"/>
                  </a:lnTo>
                  <a:lnTo>
                    <a:pt x="827709" y="93129"/>
                  </a:lnTo>
                  <a:lnTo>
                    <a:pt x="837209" y="76568"/>
                  </a:lnTo>
                  <a:lnTo>
                    <a:pt x="840536" y="55092"/>
                  </a:lnTo>
                  <a:close/>
                </a:path>
                <a:path w="1119505" h="107950">
                  <a:moveTo>
                    <a:pt x="942924" y="34099"/>
                  </a:moveTo>
                  <a:lnTo>
                    <a:pt x="916724" y="2374"/>
                  </a:lnTo>
                  <a:lnTo>
                    <a:pt x="900899" y="0"/>
                  </a:lnTo>
                  <a:lnTo>
                    <a:pt x="881329" y="3810"/>
                  </a:lnTo>
                  <a:lnTo>
                    <a:pt x="866444" y="14757"/>
                  </a:lnTo>
                  <a:lnTo>
                    <a:pt x="856970" y="32092"/>
                  </a:lnTo>
                  <a:lnTo>
                    <a:pt x="853655" y="55092"/>
                  </a:lnTo>
                  <a:lnTo>
                    <a:pt x="856932" y="76568"/>
                  </a:lnTo>
                  <a:lnTo>
                    <a:pt x="866114" y="93129"/>
                  </a:lnTo>
                  <a:lnTo>
                    <a:pt x="880211" y="103784"/>
                  </a:lnTo>
                  <a:lnTo>
                    <a:pt x="898245" y="107556"/>
                  </a:lnTo>
                  <a:lnTo>
                    <a:pt x="914476" y="105143"/>
                  </a:lnTo>
                  <a:lnTo>
                    <a:pt x="927493" y="98044"/>
                  </a:lnTo>
                  <a:lnTo>
                    <a:pt x="930490" y="94449"/>
                  </a:lnTo>
                  <a:lnTo>
                    <a:pt x="937056" y="86537"/>
                  </a:lnTo>
                  <a:lnTo>
                    <a:pt x="942924" y="70827"/>
                  </a:lnTo>
                  <a:lnTo>
                    <a:pt x="942924" y="68211"/>
                  </a:lnTo>
                  <a:lnTo>
                    <a:pt x="927138" y="68211"/>
                  </a:lnTo>
                  <a:lnTo>
                    <a:pt x="927138" y="70827"/>
                  </a:lnTo>
                  <a:lnTo>
                    <a:pt x="923798" y="80048"/>
                  </a:lnTo>
                  <a:lnTo>
                    <a:pt x="917981" y="87553"/>
                  </a:lnTo>
                  <a:lnTo>
                    <a:pt x="910170" y="92595"/>
                  </a:lnTo>
                  <a:lnTo>
                    <a:pt x="900899" y="94449"/>
                  </a:lnTo>
                  <a:lnTo>
                    <a:pt x="884897" y="90144"/>
                  </a:lnTo>
                  <a:lnTo>
                    <a:pt x="875284" y="79692"/>
                  </a:lnTo>
                  <a:lnTo>
                    <a:pt x="870585" y="66776"/>
                  </a:lnTo>
                  <a:lnTo>
                    <a:pt x="869340" y="55092"/>
                  </a:lnTo>
                  <a:lnTo>
                    <a:pt x="870216" y="44513"/>
                  </a:lnTo>
                  <a:lnTo>
                    <a:pt x="874293" y="31483"/>
                  </a:lnTo>
                  <a:lnTo>
                    <a:pt x="883780" y="20408"/>
                  </a:lnTo>
                  <a:lnTo>
                    <a:pt x="900899" y="15735"/>
                  </a:lnTo>
                  <a:lnTo>
                    <a:pt x="911301" y="16764"/>
                  </a:lnTo>
                  <a:lnTo>
                    <a:pt x="918972" y="20002"/>
                  </a:lnTo>
                  <a:lnTo>
                    <a:pt x="924179" y="25692"/>
                  </a:lnTo>
                  <a:lnTo>
                    <a:pt x="927138" y="34099"/>
                  </a:lnTo>
                  <a:lnTo>
                    <a:pt x="927138" y="36728"/>
                  </a:lnTo>
                  <a:lnTo>
                    <a:pt x="942924" y="36728"/>
                  </a:lnTo>
                  <a:lnTo>
                    <a:pt x="942924" y="34099"/>
                  </a:lnTo>
                  <a:close/>
                </a:path>
                <a:path w="1119505" h="107950">
                  <a:moveTo>
                    <a:pt x="1024382" y="2413"/>
                  </a:moveTo>
                  <a:lnTo>
                    <a:pt x="948156" y="2413"/>
                  </a:lnTo>
                  <a:lnTo>
                    <a:pt x="948156" y="18910"/>
                  </a:lnTo>
                  <a:lnTo>
                    <a:pt x="977049" y="18910"/>
                  </a:lnTo>
                  <a:lnTo>
                    <a:pt x="977049" y="105219"/>
                  </a:lnTo>
                  <a:lnTo>
                    <a:pt x="992822" y="105219"/>
                  </a:lnTo>
                  <a:lnTo>
                    <a:pt x="992822" y="18910"/>
                  </a:lnTo>
                  <a:lnTo>
                    <a:pt x="1024382" y="18910"/>
                  </a:lnTo>
                  <a:lnTo>
                    <a:pt x="1024382" y="2413"/>
                  </a:lnTo>
                  <a:close/>
                </a:path>
                <a:path w="1119505" h="107950">
                  <a:moveTo>
                    <a:pt x="1118882" y="2616"/>
                  </a:moveTo>
                  <a:lnTo>
                    <a:pt x="1103109" y="2616"/>
                  </a:lnTo>
                  <a:lnTo>
                    <a:pt x="1053287" y="78701"/>
                  </a:lnTo>
                  <a:lnTo>
                    <a:pt x="1053287" y="2616"/>
                  </a:lnTo>
                  <a:lnTo>
                    <a:pt x="1037501" y="2616"/>
                  </a:lnTo>
                  <a:lnTo>
                    <a:pt x="1037501" y="104940"/>
                  </a:lnTo>
                  <a:lnTo>
                    <a:pt x="1053287" y="104940"/>
                  </a:lnTo>
                  <a:lnTo>
                    <a:pt x="1103109" y="28854"/>
                  </a:lnTo>
                  <a:lnTo>
                    <a:pt x="1103109" y="104940"/>
                  </a:lnTo>
                  <a:lnTo>
                    <a:pt x="1118882" y="104940"/>
                  </a:lnTo>
                  <a:lnTo>
                    <a:pt x="1118882" y="2616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9" name="object 149"/>
          <p:cNvSpPr txBox="1">
            <a:spLocks noGrp="1"/>
          </p:cNvSpPr>
          <p:nvPr>
            <p:ph type="title"/>
          </p:nvPr>
        </p:nvSpPr>
        <p:spPr>
          <a:xfrm>
            <a:off x="9167241" y="253999"/>
            <a:ext cx="25057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solidFill>
                  <a:srgbClr val="539E39"/>
                </a:solidFill>
                <a:latin typeface="Arial"/>
                <a:cs typeface="Arial"/>
              </a:rPr>
              <a:t>ТРЕБОВАНИЯ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50" name="object 15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167127" y="1652016"/>
            <a:ext cx="7856220" cy="355396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634"/>
            <a:chOff x="0" y="0"/>
            <a:chExt cx="12192000" cy="6858634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40" y="149352"/>
              <a:ext cx="2474976" cy="6355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86635" y="311089"/>
            <a:ext cx="422909" cy="427990"/>
            <a:chOff x="386635" y="311089"/>
            <a:chExt cx="422909" cy="42799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10083" y="442258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6690" y="405530"/>
            <a:ext cx="275792" cy="123306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245501" y="402919"/>
            <a:ext cx="381000" cy="107950"/>
          </a:xfrm>
          <a:custGeom>
            <a:avLst/>
            <a:gdLst/>
            <a:ahLst/>
            <a:cxnLst/>
            <a:rect l="l" t="t" r="r" b="b"/>
            <a:pathLst>
              <a:path w="381000" h="107950">
                <a:moveTo>
                  <a:pt x="70916" y="76085"/>
                </a:moveTo>
                <a:lnTo>
                  <a:pt x="68503" y="62306"/>
                </a:lnTo>
                <a:lnTo>
                  <a:pt x="65176" y="57708"/>
                </a:lnTo>
                <a:lnTo>
                  <a:pt x="61404" y="52463"/>
                </a:lnTo>
                <a:lnTo>
                  <a:pt x="55143" y="49263"/>
                </a:lnTo>
                <a:lnTo>
                  <a:pt x="55143" y="76085"/>
                </a:lnTo>
                <a:lnTo>
                  <a:pt x="54000" y="84074"/>
                </a:lnTo>
                <a:lnTo>
                  <a:pt x="49898" y="88861"/>
                </a:lnTo>
                <a:lnTo>
                  <a:pt x="41859" y="91198"/>
                </a:lnTo>
                <a:lnTo>
                  <a:pt x="28905" y="91821"/>
                </a:lnTo>
                <a:lnTo>
                  <a:pt x="13119" y="91821"/>
                </a:lnTo>
                <a:lnTo>
                  <a:pt x="13119" y="57708"/>
                </a:lnTo>
                <a:lnTo>
                  <a:pt x="31559" y="57708"/>
                </a:lnTo>
                <a:lnTo>
                  <a:pt x="41859" y="58737"/>
                </a:lnTo>
                <a:lnTo>
                  <a:pt x="49237" y="61976"/>
                </a:lnTo>
                <a:lnTo>
                  <a:pt x="53657" y="67678"/>
                </a:lnTo>
                <a:lnTo>
                  <a:pt x="55143" y="76085"/>
                </a:lnTo>
                <a:lnTo>
                  <a:pt x="55143" y="49263"/>
                </a:lnTo>
                <a:lnTo>
                  <a:pt x="49860" y="46558"/>
                </a:lnTo>
                <a:lnTo>
                  <a:pt x="34124" y="44589"/>
                </a:lnTo>
                <a:lnTo>
                  <a:pt x="13119" y="44589"/>
                </a:lnTo>
                <a:lnTo>
                  <a:pt x="13119" y="18364"/>
                </a:lnTo>
                <a:lnTo>
                  <a:pt x="63030" y="18364"/>
                </a:lnTo>
                <a:lnTo>
                  <a:pt x="63030" y="2616"/>
                </a:lnTo>
                <a:lnTo>
                  <a:pt x="0" y="2616"/>
                </a:lnTo>
                <a:lnTo>
                  <a:pt x="0" y="104940"/>
                </a:lnTo>
                <a:lnTo>
                  <a:pt x="36791" y="104940"/>
                </a:lnTo>
                <a:lnTo>
                  <a:pt x="54317" y="102273"/>
                </a:lnTo>
                <a:lnTo>
                  <a:pt x="64693" y="95427"/>
                </a:lnTo>
                <a:lnTo>
                  <a:pt x="66611" y="91821"/>
                </a:lnTo>
                <a:lnTo>
                  <a:pt x="69646" y="86118"/>
                </a:lnTo>
                <a:lnTo>
                  <a:pt x="70916" y="76085"/>
                </a:lnTo>
                <a:close/>
              </a:path>
              <a:path w="381000" h="107950">
                <a:moveTo>
                  <a:pt x="154952" y="2413"/>
                </a:moveTo>
                <a:lnTo>
                  <a:pt x="84035" y="2413"/>
                </a:lnTo>
                <a:lnTo>
                  <a:pt x="84035" y="18910"/>
                </a:lnTo>
                <a:lnTo>
                  <a:pt x="84035" y="44297"/>
                </a:lnTo>
                <a:lnTo>
                  <a:pt x="84035" y="58254"/>
                </a:lnTo>
                <a:lnTo>
                  <a:pt x="84035" y="91262"/>
                </a:lnTo>
                <a:lnTo>
                  <a:pt x="84035" y="105219"/>
                </a:lnTo>
                <a:lnTo>
                  <a:pt x="154952" y="105219"/>
                </a:lnTo>
                <a:lnTo>
                  <a:pt x="154952" y="91262"/>
                </a:lnTo>
                <a:lnTo>
                  <a:pt x="99822" y="91262"/>
                </a:lnTo>
                <a:lnTo>
                  <a:pt x="99822" y="58254"/>
                </a:lnTo>
                <a:lnTo>
                  <a:pt x="149720" y="58254"/>
                </a:lnTo>
                <a:lnTo>
                  <a:pt x="149720" y="44297"/>
                </a:lnTo>
                <a:lnTo>
                  <a:pt x="99822" y="44297"/>
                </a:lnTo>
                <a:lnTo>
                  <a:pt x="99822" y="18910"/>
                </a:lnTo>
                <a:lnTo>
                  <a:pt x="154952" y="18910"/>
                </a:lnTo>
                <a:lnTo>
                  <a:pt x="154952" y="2413"/>
                </a:lnTo>
                <a:close/>
              </a:path>
              <a:path w="381000" h="107950">
                <a:moveTo>
                  <a:pt x="244309" y="76085"/>
                </a:moveTo>
                <a:lnTo>
                  <a:pt x="243725" y="69811"/>
                </a:lnTo>
                <a:lnTo>
                  <a:pt x="241655" y="63284"/>
                </a:lnTo>
                <a:lnTo>
                  <a:pt x="237617" y="57264"/>
                </a:lnTo>
                <a:lnTo>
                  <a:pt x="231101" y="52463"/>
                </a:lnTo>
                <a:lnTo>
                  <a:pt x="234988" y="48031"/>
                </a:lnTo>
                <a:lnTo>
                  <a:pt x="238366" y="42621"/>
                </a:lnTo>
                <a:lnTo>
                  <a:pt x="240753" y="36233"/>
                </a:lnTo>
                <a:lnTo>
                  <a:pt x="241642" y="28854"/>
                </a:lnTo>
                <a:lnTo>
                  <a:pt x="238861" y="18110"/>
                </a:lnTo>
                <a:lnTo>
                  <a:pt x="236639" y="15735"/>
                </a:lnTo>
                <a:lnTo>
                  <a:pt x="231127" y="9829"/>
                </a:lnTo>
                <a:lnTo>
                  <a:pt x="219468" y="4495"/>
                </a:lnTo>
                <a:lnTo>
                  <a:pt x="204863" y="2616"/>
                </a:lnTo>
                <a:lnTo>
                  <a:pt x="189128" y="4584"/>
                </a:lnTo>
                <a:lnTo>
                  <a:pt x="177596" y="10490"/>
                </a:lnTo>
                <a:lnTo>
                  <a:pt x="170497" y="20320"/>
                </a:lnTo>
                <a:lnTo>
                  <a:pt x="168071" y="34099"/>
                </a:lnTo>
                <a:lnTo>
                  <a:pt x="168071" y="36728"/>
                </a:lnTo>
                <a:lnTo>
                  <a:pt x="183857" y="36728"/>
                </a:lnTo>
                <a:lnTo>
                  <a:pt x="183857" y="34099"/>
                </a:lnTo>
                <a:lnTo>
                  <a:pt x="186029" y="24587"/>
                </a:lnTo>
                <a:lnTo>
                  <a:pt x="191401" y="19011"/>
                </a:lnTo>
                <a:lnTo>
                  <a:pt x="198247" y="16395"/>
                </a:lnTo>
                <a:lnTo>
                  <a:pt x="204863" y="15735"/>
                </a:lnTo>
                <a:lnTo>
                  <a:pt x="225869" y="15735"/>
                </a:lnTo>
                <a:lnTo>
                  <a:pt x="225869" y="39344"/>
                </a:lnTo>
                <a:lnTo>
                  <a:pt x="220637" y="44589"/>
                </a:lnTo>
                <a:lnTo>
                  <a:pt x="196977" y="44589"/>
                </a:lnTo>
                <a:lnTo>
                  <a:pt x="196977" y="57708"/>
                </a:lnTo>
                <a:lnTo>
                  <a:pt x="207518" y="57708"/>
                </a:lnTo>
                <a:lnTo>
                  <a:pt x="216331" y="59105"/>
                </a:lnTo>
                <a:lnTo>
                  <a:pt x="222948" y="62953"/>
                </a:lnTo>
                <a:lnTo>
                  <a:pt x="227088" y="68783"/>
                </a:lnTo>
                <a:lnTo>
                  <a:pt x="228523" y="76085"/>
                </a:lnTo>
                <a:lnTo>
                  <a:pt x="226314" y="85585"/>
                </a:lnTo>
                <a:lnTo>
                  <a:pt x="220649" y="91160"/>
                </a:lnTo>
                <a:lnTo>
                  <a:pt x="213004" y="93789"/>
                </a:lnTo>
                <a:lnTo>
                  <a:pt x="204863" y="94449"/>
                </a:lnTo>
                <a:lnTo>
                  <a:pt x="194881" y="93014"/>
                </a:lnTo>
                <a:lnTo>
                  <a:pt x="188112" y="88874"/>
                </a:lnTo>
                <a:lnTo>
                  <a:pt x="183794" y="82270"/>
                </a:lnTo>
                <a:lnTo>
                  <a:pt x="181190" y="73456"/>
                </a:lnTo>
                <a:lnTo>
                  <a:pt x="181190" y="70827"/>
                </a:lnTo>
                <a:lnTo>
                  <a:pt x="165506" y="70827"/>
                </a:lnTo>
                <a:lnTo>
                  <a:pt x="165506" y="73456"/>
                </a:lnTo>
                <a:lnTo>
                  <a:pt x="168325" y="87642"/>
                </a:lnTo>
                <a:lnTo>
                  <a:pt x="176301" y="98374"/>
                </a:lnTo>
                <a:lnTo>
                  <a:pt x="188722" y="105181"/>
                </a:lnTo>
                <a:lnTo>
                  <a:pt x="204863" y="107556"/>
                </a:lnTo>
                <a:lnTo>
                  <a:pt x="222097" y="105587"/>
                </a:lnTo>
                <a:lnTo>
                  <a:pt x="234429" y="99695"/>
                </a:lnTo>
                <a:lnTo>
                  <a:pt x="238379" y="94449"/>
                </a:lnTo>
                <a:lnTo>
                  <a:pt x="241833" y="89852"/>
                </a:lnTo>
                <a:lnTo>
                  <a:pt x="244309" y="76085"/>
                </a:lnTo>
                <a:close/>
              </a:path>
              <a:path w="381000" h="107950">
                <a:moveTo>
                  <a:pt x="349351" y="55092"/>
                </a:moveTo>
                <a:lnTo>
                  <a:pt x="346024" y="32092"/>
                </a:lnTo>
                <a:lnTo>
                  <a:pt x="337058" y="15735"/>
                </a:lnTo>
                <a:lnTo>
                  <a:pt x="336524" y="14757"/>
                </a:lnTo>
                <a:lnTo>
                  <a:pt x="336232" y="14554"/>
                </a:lnTo>
                <a:lnTo>
                  <a:pt x="336232" y="55092"/>
                </a:lnTo>
                <a:lnTo>
                  <a:pt x="334213" y="68986"/>
                </a:lnTo>
                <a:lnTo>
                  <a:pt x="328002" y="81648"/>
                </a:lnTo>
                <a:lnTo>
                  <a:pt x="317347" y="90881"/>
                </a:lnTo>
                <a:lnTo>
                  <a:pt x="302018" y="94449"/>
                </a:lnTo>
                <a:lnTo>
                  <a:pt x="284949" y="89408"/>
                </a:lnTo>
                <a:lnTo>
                  <a:pt x="275475" y="77724"/>
                </a:lnTo>
                <a:lnTo>
                  <a:pt x="271411" y="64554"/>
                </a:lnTo>
                <a:lnTo>
                  <a:pt x="270548" y="55092"/>
                </a:lnTo>
                <a:lnTo>
                  <a:pt x="272148" y="41186"/>
                </a:lnTo>
                <a:lnTo>
                  <a:pt x="277444" y="28524"/>
                </a:lnTo>
                <a:lnTo>
                  <a:pt x="287147" y="19304"/>
                </a:lnTo>
                <a:lnTo>
                  <a:pt x="302018" y="15735"/>
                </a:lnTo>
                <a:lnTo>
                  <a:pt x="316230" y="18199"/>
                </a:lnTo>
                <a:lnTo>
                  <a:pt x="326999" y="25577"/>
                </a:lnTo>
                <a:lnTo>
                  <a:pt x="333844" y="37871"/>
                </a:lnTo>
                <a:lnTo>
                  <a:pt x="336232" y="55092"/>
                </a:lnTo>
                <a:lnTo>
                  <a:pt x="336232" y="14554"/>
                </a:lnTo>
                <a:lnTo>
                  <a:pt x="321602" y="3810"/>
                </a:lnTo>
                <a:lnTo>
                  <a:pt x="302018" y="0"/>
                </a:lnTo>
                <a:lnTo>
                  <a:pt x="282486" y="4178"/>
                </a:lnTo>
                <a:lnTo>
                  <a:pt x="267589" y="15735"/>
                </a:lnTo>
                <a:lnTo>
                  <a:pt x="258102" y="33197"/>
                </a:lnTo>
                <a:lnTo>
                  <a:pt x="254774" y="55092"/>
                </a:lnTo>
                <a:lnTo>
                  <a:pt x="258102" y="76568"/>
                </a:lnTo>
                <a:lnTo>
                  <a:pt x="267589" y="93129"/>
                </a:lnTo>
                <a:lnTo>
                  <a:pt x="282486" y="103784"/>
                </a:lnTo>
                <a:lnTo>
                  <a:pt x="302018" y="107556"/>
                </a:lnTo>
                <a:lnTo>
                  <a:pt x="321602" y="103784"/>
                </a:lnTo>
                <a:lnTo>
                  <a:pt x="334683" y="94449"/>
                </a:lnTo>
                <a:lnTo>
                  <a:pt x="336524" y="93129"/>
                </a:lnTo>
                <a:lnTo>
                  <a:pt x="346024" y="76568"/>
                </a:lnTo>
                <a:lnTo>
                  <a:pt x="349351" y="55092"/>
                </a:lnTo>
                <a:close/>
              </a:path>
              <a:path w="381000" h="107950">
                <a:moveTo>
                  <a:pt x="380822" y="18910"/>
                </a:moveTo>
                <a:lnTo>
                  <a:pt x="365137" y="18910"/>
                </a:lnTo>
                <a:lnTo>
                  <a:pt x="365137" y="105219"/>
                </a:lnTo>
                <a:lnTo>
                  <a:pt x="380822" y="105219"/>
                </a:lnTo>
                <a:lnTo>
                  <a:pt x="380822" y="18910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10639" y="402919"/>
            <a:ext cx="302260" cy="107950"/>
          </a:xfrm>
          <a:custGeom>
            <a:avLst/>
            <a:gdLst/>
            <a:ahLst/>
            <a:cxnLst/>
            <a:rect l="l" t="t" r="r" b="b"/>
            <a:pathLst>
              <a:path w="302260" h="107950">
                <a:moveTo>
                  <a:pt x="78714" y="2413"/>
                </a:moveTo>
                <a:lnTo>
                  <a:pt x="0" y="2413"/>
                </a:lnTo>
                <a:lnTo>
                  <a:pt x="0" y="18910"/>
                </a:lnTo>
                <a:lnTo>
                  <a:pt x="65595" y="18910"/>
                </a:lnTo>
                <a:lnTo>
                  <a:pt x="65595" y="105219"/>
                </a:lnTo>
                <a:lnTo>
                  <a:pt x="78714" y="105219"/>
                </a:lnTo>
                <a:lnTo>
                  <a:pt x="78714" y="18910"/>
                </a:lnTo>
                <a:lnTo>
                  <a:pt x="78714" y="2413"/>
                </a:lnTo>
                <a:close/>
              </a:path>
              <a:path w="302260" h="107950">
                <a:moveTo>
                  <a:pt x="183845" y="104940"/>
                </a:moveTo>
                <a:lnTo>
                  <a:pt x="172427" y="76085"/>
                </a:lnTo>
                <a:lnTo>
                  <a:pt x="166192" y="60337"/>
                </a:lnTo>
                <a:lnTo>
                  <a:pt x="152285" y="25184"/>
                </a:lnTo>
                <a:lnTo>
                  <a:pt x="152285" y="60337"/>
                </a:lnTo>
                <a:lnTo>
                  <a:pt x="123393" y="60337"/>
                </a:lnTo>
                <a:lnTo>
                  <a:pt x="136512" y="23609"/>
                </a:lnTo>
                <a:lnTo>
                  <a:pt x="152285" y="60337"/>
                </a:lnTo>
                <a:lnTo>
                  <a:pt x="152285" y="25184"/>
                </a:lnTo>
                <a:lnTo>
                  <a:pt x="151663" y="23609"/>
                </a:lnTo>
                <a:lnTo>
                  <a:pt x="144399" y="5245"/>
                </a:lnTo>
                <a:lnTo>
                  <a:pt x="144399" y="2616"/>
                </a:lnTo>
                <a:lnTo>
                  <a:pt x="131279" y="2616"/>
                </a:lnTo>
                <a:lnTo>
                  <a:pt x="91922" y="104940"/>
                </a:lnTo>
                <a:lnTo>
                  <a:pt x="107607" y="104940"/>
                </a:lnTo>
                <a:lnTo>
                  <a:pt x="118160" y="76085"/>
                </a:lnTo>
                <a:lnTo>
                  <a:pt x="157518" y="76085"/>
                </a:lnTo>
                <a:lnTo>
                  <a:pt x="168071" y="104940"/>
                </a:lnTo>
                <a:lnTo>
                  <a:pt x="183845" y="104940"/>
                </a:lnTo>
                <a:close/>
              </a:path>
              <a:path w="302260" h="107950">
                <a:moveTo>
                  <a:pt x="273113" y="34099"/>
                </a:moveTo>
                <a:lnTo>
                  <a:pt x="246913" y="2374"/>
                </a:lnTo>
                <a:lnTo>
                  <a:pt x="231089" y="0"/>
                </a:lnTo>
                <a:lnTo>
                  <a:pt x="211518" y="3810"/>
                </a:lnTo>
                <a:lnTo>
                  <a:pt x="196634" y="14757"/>
                </a:lnTo>
                <a:lnTo>
                  <a:pt x="187159" y="32092"/>
                </a:lnTo>
                <a:lnTo>
                  <a:pt x="183845" y="55092"/>
                </a:lnTo>
                <a:lnTo>
                  <a:pt x="187121" y="76568"/>
                </a:lnTo>
                <a:lnTo>
                  <a:pt x="196303" y="93129"/>
                </a:lnTo>
                <a:lnTo>
                  <a:pt x="210400" y="103784"/>
                </a:lnTo>
                <a:lnTo>
                  <a:pt x="228434" y="107556"/>
                </a:lnTo>
                <a:lnTo>
                  <a:pt x="244665" y="105143"/>
                </a:lnTo>
                <a:lnTo>
                  <a:pt x="257683" y="98044"/>
                </a:lnTo>
                <a:lnTo>
                  <a:pt x="260680" y="94449"/>
                </a:lnTo>
                <a:lnTo>
                  <a:pt x="267246" y="86537"/>
                </a:lnTo>
                <a:lnTo>
                  <a:pt x="273113" y="70827"/>
                </a:lnTo>
                <a:lnTo>
                  <a:pt x="273113" y="68211"/>
                </a:lnTo>
                <a:lnTo>
                  <a:pt x="257327" y="68211"/>
                </a:lnTo>
                <a:lnTo>
                  <a:pt x="257327" y="70827"/>
                </a:lnTo>
                <a:lnTo>
                  <a:pt x="253987" y="80048"/>
                </a:lnTo>
                <a:lnTo>
                  <a:pt x="248170" y="87553"/>
                </a:lnTo>
                <a:lnTo>
                  <a:pt x="240360" y="92595"/>
                </a:lnTo>
                <a:lnTo>
                  <a:pt x="231089" y="94449"/>
                </a:lnTo>
                <a:lnTo>
                  <a:pt x="215087" y="90144"/>
                </a:lnTo>
                <a:lnTo>
                  <a:pt x="205473" y="79692"/>
                </a:lnTo>
                <a:lnTo>
                  <a:pt x="200774" y="66776"/>
                </a:lnTo>
                <a:lnTo>
                  <a:pt x="199529" y="55092"/>
                </a:lnTo>
                <a:lnTo>
                  <a:pt x="200406" y="44513"/>
                </a:lnTo>
                <a:lnTo>
                  <a:pt x="204482" y="31483"/>
                </a:lnTo>
                <a:lnTo>
                  <a:pt x="213969" y="20408"/>
                </a:lnTo>
                <a:lnTo>
                  <a:pt x="231089" y="15735"/>
                </a:lnTo>
                <a:lnTo>
                  <a:pt x="240360" y="16764"/>
                </a:lnTo>
                <a:lnTo>
                  <a:pt x="248170" y="20002"/>
                </a:lnTo>
                <a:lnTo>
                  <a:pt x="253987" y="25692"/>
                </a:lnTo>
                <a:lnTo>
                  <a:pt x="257327" y="34099"/>
                </a:lnTo>
                <a:lnTo>
                  <a:pt x="257327" y="36728"/>
                </a:lnTo>
                <a:lnTo>
                  <a:pt x="273113" y="36728"/>
                </a:lnTo>
                <a:lnTo>
                  <a:pt x="273113" y="34099"/>
                </a:lnTo>
                <a:close/>
              </a:path>
              <a:path w="302260" h="107950">
                <a:moveTo>
                  <a:pt x="302006" y="58254"/>
                </a:moveTo>
                <a:lnTo>
                  <a:pt x="286232" y="58254"/>
                </a:lnTo>
                <a:lnTo>
                  <a:pt x="286232" y="105219"/>
                </a:lnTo>
                <a:lnTo>
                  <a:pt x="302006" y="105219"/>
                </a:lnTo>
                <a:lnTo>
                  <a:pt x="302006" y="58254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96872" y="402919"/>
            <a:ext cx="467995" cy="107950"/>
          </a:xfrm>
          <a:custGeom>
            <a:avLst/>
            <a:gdLst/>
            <a:ahLst/>
            <a:cxnLst/>
            <a:rect l="l" t="t" r="r" b="b"/>
            <a:pathLst>
              <a:path w="467994" h="107950">
                <a:moveTo>
                  <a:pt x="81457" y="2413"/>
                </a:moveTo>
                <a:lnTo>
                  <a:pt x="65684" y="2413"/>
                </a:lnTo>
                <a:lnTo>
                  <a:pt x="65684" y="44297"/>
                </a:lnTo>
                <a:lnTo>
                  <a:pt x="15773" y="44297"/>
                </a:lnTo>
                <a:lnTo>
                  <a:pt x="15773" y="2413"/>
                </a:lnTo>
                <a:lnTo>
                  <a:pt x="0" y="2413"/>
                </a:lnTo>
                <a:lnTo>
                  <a:pt x="0" y="44297"/>
                </a:lnTo>
                <a:lnTo>
                  <a:pt x="0" y="58254"/>
                </a:lnTo>
                <a:lnTo>
                  <a:pt x="65684" y="58254"/>
                </a:lnTo>
                <a:lnTo>
                  <a:pt x="65684" y="105219"/>
                </a:lnTo>
                <a:lnTo>
                  <a:pt x="81457" y="105219"/>
                </a:lnTo>
                <a:lnTo>
                  <a:pt x="81457" y="58254"/>
                </a:lnTo>
                <a:lnTo>
                  <a:pt x="81457" y="44297"/>
                </a:lnTo>
                <a:lnTo>
                  <a:pt x="81457" y="2413"/>
                </a:lnTo>
                <a:close/>
              </a:path>
              <a:path w="467994" h="107950">
                <a:moveTo>
                  <a:pt x="189166" y="55092"/>
                </a:moveTo>
                <a:lnTo>
                  <a:pt x="185839" y="32092"/>
                </a:lnTo>
                <a:lnTo>
                  <a:pt x="176872" y="15735"/>
                </a:lnTo>
                <a:lnTo>
                  <a:pt x="176339" y="14757"/>
                </a:lnTo>
                <a:lnTo>
                  <a:pt x="173393" y="12598"/>
                </a:lnTo>
                <a:lnTo>
                  <a:pt x="173393" y="55092"/>
                </a:lnTo>
                <a:lnTo>
                  <a:pt x="171780" y="68986"/>
                </a:lnTo>
                <a:lnTo>
                  <a:pt x="166484" y="81648"/>
                </a:lnTo>
                <a:lnTo>
                  <a:pt x="156743" y="90881"/>
                </a:lnTo>
                <a:lnTo>
                  <a:pt x="141833" y="94449"/>
                </a:lnTo>
                <a:lnTo>
                  <a:pt x="124726" y="89408"/>
                </a:lnTo>
                <a:lnTo>
                  <a:pt x="115252" y="77724"/>
                </a:lnTo>
                <a:lnTo>
                  <a:pt x="111213" y="64554"/>
                </a:lnTo>
                <a:lnTo>
                  <a:pt x="110363" y="55092"/>
                </a:lnTo>
                <a:lnTo>
                  <a:pt x="111963" y="41186"/>
                </a:lnTo>
                <a:lnTo>
                  <a:pt x="117246" y="28524"/>
                </a:lnTo>
                <a:lnTo>
                  <a:pt x="126961" y="19304"/>
                </a:lnTo>
                <a:lnTo>
                  <a:pt x="141833" y="15735"/>
                </a:lnTo>
                <a:lnTo>
                  <a:pt x="155625" y="18199"/>
                </a:lnTo>
                <a:lnTo>
                  <a:pt x="165481" y="25577"/>
                </a:lnTo>
                <a:lnTo>
                  <a:pt x="171411" y="37871"/>
                </a:lnTo>
                <a:lnTo>
                  <a:pt x="173393" y="55092"/>
                </a:lnTo>
                <a:lnTo>
                  <a:pt x="173393" y="12598"/>
                </a:lnTo>
                <a:lnTo>
                  <a:pt x="161417" y="3810"/>
                </a:lnTo>
                <a:lnTo>
                  <a:pt x="141833" y="0"/>
                </a:lnTo>
                <a:lnTo>
                  <a:pt x="122250" y="4178"/>
                </a:lnTo>
                <a:lnTo>
                  <a:pt x="107365" y="15735"/>
                </a:lnTo>
                <a:lnTo>
                  <a:pt x="97904" y="33197"/>
                </a:lnTo>
                <a:lnTo>
                  <a:pt x="94576" y="55092"/>
                </a:lnTo>
                <a:lnTo>
                  <a:pt x="97904" y="76568"/>
                </a:lnTo>
                <a:lnTo>
                  <a:pt x="107365" y="93129"/>
                </a:lnTo>
                <a:lnTo>
                  <a:pt x="122250" y="103784"/>
                </a:lnTo>
                <a:lnTo>
                  <a:pt x="141833" y="107556"/>
                </a:lnTo>
                <a:lnTo>
                  <a:pt x="161417" y="103784"/>
                </a:lnTo>
                <a:lnTo>
                  <a:pt x="174498" y="94449"/>
                </a:lnTo>
                <a:lnTo>
                  <a:pt x="176339" y="93129"/>
                </a:lnTo>
                <a:lnTo>
                  <a:pt x="185839" y="76568"/>
                </a:lnTo>
                <a:lnTo>
                  <a:pt x="189166" y="55092"/>
                </a:lnTo>
                <a:close/>
              </a:path>
              <a:path w="467994" h="107950">
                <a:moveTo>
                  <a:pt x="291553" y="34099"/>
                </a:moveTo>
                <a:lnTo>
                  <a:pt x="265353" y="2374"/>
                </a:lnTo>
                <a:lnTo>
                  <a:pt x="249529" y="0"/>
                </a:lnTo>
                <a:lnTo>
                  <a:pt x="229958" y="3810"/>
                </a:lnTo>
                <a:lnTo>
                  <a:pt x="215074" y="14757"/>
                </a:lnTo>
                <a:lnTo>
                  <a:pt x="205600" y="32092"/>
                </a:lnTo>
                <a:lnTo>
                  <a:pt x="202285" y="55092"/>
                </a:lnTo>
                <a:lnTo>
                  <a:pt x="205562" y="76568"/>
                </a:lnTo>
                <a:lnTo>
                  <a:pt x="214744" y="93129"/>
                </a:lnTo>
                <a:lnTo>
                  <a:pt x="228841" y="103784"/>
                </a:lnTo>
                <a:lnTo>
                  <a:pt x="246875" y="107556"/>
                </a:lnTo>
                <a:lnTo>
                  <a:pt x="263105" y="105143"/>
                </a:lnTo>
                <a:lnTo>
                  <a:pt x="276123" y="98044"/>
                </a:lnTo>
                <a:lnTo>
                  <a:pt x="279120" y="94449"/>
                </a:lnTo>
                <a:lnTo>
                  <a:pt x="285686" y="86537"/>
                </a:lnTo>
                <a:lnTo>
                  <a:pt x="291553" y="70827"/>
                </a:lnTo>
                <a:lnTo>
                  <a:pt x="291553" y="68211"/>
                </a:lnTo>
                <a:lnTo>
                  <a:pt x="275767" y="68211"/>
                </a:lnTo>
                <a:lnTo>
                  <a:pt x="275767" y="70827"/>
                </a:lnTo>
                <a:lnTo>
                  <a:pt x="272427" y="80048"/>
                </a:lnTo>
                <a:lnTo>
                  <a:pt x="266611" y="87553"/>
                </a:lnTo>
                <a:lnTo>
                  <a:pt x="258800" y="92595"/>
                </a:lnTo>
                <a:lnTo>
                  <a:pt x="249529" y="94449"/>
                </a:lnTo>
                <a:lnTo>
                  <a:pt x="233527" y="90144"/>
                </a:lnTo>
                <a:lnTo>
                  <a:pt x="223913" y="79692"/>
                </a:lnTo>
                <a:lnTo>
                  <a:pt x="219214" y="66776"/>
                </a:lnTo>
                <a:lnTo>
                  <a:pt x="217970" y="55092"/>
                </a:lnTo>
                <a:lnTo>
                  <a:pt x="218846" y="44513"/>
                </a:lnTo>
                <a:lnTo>
                  <a:pt x="222923" y="31483"/>
                </a:lnTo>
                <a:lnTo>
                  <a:pt x="232410" y="20408"/>
                </a:lnTo>
                <a:lnTo>
                  <a:pt x="249529" y="15735"/>
                </a:lnTo>
                <a:lnTo>
                  <a:pt x="259930" y="16764"/>
                </a:lnTo>
                <a:lnTo>
                  <a:pt x="267601" y="20002"/>
                </a:lnTo>
                <a:lnTo>
                  <a:pt x="272808" y="25692"/>
                </a:lnTo>
                <a:lnTo>
                  <a:pt x="275767" y="34099"/>
                </a:lnTo>
                <a:lnTo>
                  <a:pt x="275767" y="36728"/>
                </a:lnTo>
                <a:lnTo>
                  <a:pt x="291553" y="36728"/>
                </a:lnTo>
                <a:lnTo>
                  <a:pt x="291553" y="34099"/>
                </a:lnTo>
                <a:close/>
              </a:path>
              <a:path w="467994" h="107950">
                <a:moveTo>
                  <a:pt x="373011" y="2413"/>
                </a:moveTo>
                <a:lnTo>
                  <a:pt x="296786" y="2413"/>
                </a:lnTo>
                <a:lnTo>
                  <a:pt x="296786" y="18910"/>
                </a:lnTo>
                <a:lnTo>
                  <a:pt x="325678" y="18910"/>
                </a:lnTo>
                <a:lnTo>
                  <a:pt x="325678" y="105219"/>
                </a:lnTo>
                <a:lnTo>
                  <a:pt x="341452" y="105219"/>
                </a:lnTo>
                <a:lnTo>
                  <a:pt x="341452" y="18910"/>
                </a:lnTo>
                <a:lnTo>
                  <a:pt x="373011" y="18910"/>
                </a:lnTo>
                <a:lnTo>
                  <a:pt x="373011" y="2413"/>
                </a:lnTo>
                <a:close/>
              </a:path>
              <a:path w="467994" h="107950">
                <a:moveTo>
                  <a:pt x="467512" y="2616"/>
                </a:moveTo>
                <a:lnTo>
                  <a:pt x="451739" y="2616"/>
                </a:lnTo>
                <a:lnTo>
                  <a:pt x="401916" y="78701"/>
                </a:lnTo>
                <a:lnTo>
                  <a:pt x="401916" y="2616"/>
                </a:lnTo>
                <a:lnTo>
                  <a:pt x="386130" y="2616"/>
                </a:lnTo>
                <a:lnTo>
                  <a:pt x="386130" y="104940"/>
                </a:lnTo>
                <a:lnTo>
                  <a:pt x="401916" y="104940"/>
                </a:lnTo>
                <a:lnTo>
                  <a:pt x="451739" y="28854"/>
                </a:lnTo>
                <a:lnTo>
                  <a:pt x="451739" y="104940"/>
                </a:lnTo>
                <a:lnTo>
                  <a:pt x="467512" y="104940"/>
                </a:lnTo>
                <a:lnTo>
                  <a:pt x="467512" y="2616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3646678" y="215646"/>
            <a:ext cx="802385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5" dirty="0">
                <a:solidFill>
                  <a:srgbClr val="539E39"/>
                </a:solidFill>
                <a:latin typeface="Arial"/>
                <a:cs typeface="Arial"/>
              </a:rPr>
              <a:t>ПРОГРАММНЫЕ</a:t>
            </a:r>
            <a:r>
              <a:rPr sz="2800" b="1" spc="25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ПАКЕТЫ</a:t>
            </a:r>
            <a:r>
              <a:rPr sz="2800" b="1" spc="20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539E39"/>
                </a:solidFill>
                <a:latin typeface="Arial"/>
                <a:cs typeface="Arial"/>
              </a:rPr>
              <a:t>(СЕТЕВОЙ</a:t>
            </a:r>
            <a:r>
              <a:rPr sz="2800" b="1" spc="15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РЕЖИМ)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0" y="1207008"/>
            <a:ext cx="1411605" cy="3971925"/>
            <a:chOff x="0" y="1207008"/>
            <a:chExt cx="1411605" cy="3971925"/>
          </a:xfrm>
        </p:grpSpPr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4148328"/>
              <a:ext cx="1411224" cy="103022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0" y="1207008"/>
              <a:ext cx="1243584" cy="1011936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876096" y="1350009"/>
            <a:ext cx="3549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AD  DC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0" y="1997964"/>
            <a:ext cx="3049905" cy="2476500"/>
            <a:chOff x="0" y="1997964"/>
            <a:chExt cx="3049905" cy="2476500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1291" y="2814828"/>
              <a:ext cx="277368" cy="154076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4819" y="1997964"/>
              <a:ext cx="278891" cy="84581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2055876"/>
              <a:ext cx="1578864" cy="132587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02307" y="3491484"/>
              <a:ext cx="1347216" cy="982980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256743" y="2291588"/>
            <a:ext cx="13379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5" dirty="0">
                <a:latin typeface="Microsoft Sans Serif"/>
                <a:cs typeface="Microsoft Sans Serif"/>
              </a:rPr>
              <a:t>Маршрутизатор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789679" y="3477514"/>
            <a:ext cx="1269365" cy="5803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295910">
              <a:lnSpc>
                <a:spcPct val="102200"/>
              </a:lnSpc>
              <a:spcBef>
                <a:spcPts val="50"/>
              </a:spcBef>
            </a:pPr>
            <a:r>
              <a:rPr sz="1800" spc="-5" dirty="0">
                <a:latin typeface="Microsoft Sans Serif"/>
                <a:cs typeface="Microsoft Sans Serif"/>
              </a:rPr>
              <a:t>Центр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у</a:t>
            </a:r>
            <a:r>
              <a:rPr sz="1800" spc="-15" dirty="0">
                <a:latin typeface="Microsoft Sans Serif"/>
                <a:cs typeface="Microsoft Sans Serif"/>
              </a:rPr>
              <a:t>п</a:t>
            </a:r>
            <a:r>
              <a:rPr sz="1800" spc="-25" dirty="0">
                <a:latin typeface="Microsoft Sans Serif"/>
                <a:cs typeface="Microsoft Sans Serif"/>
              </a:rPr>
              <a:t>р</a:t>
            </a:r>
            <a:r>
              <a:rPr sz="1800" spc="-5" dirty="0">
                <a:latin typeface="Microsoft Sans Serif"/>
                <a:cs typeface="Microsoft Sans Serif"/>
              </a:rPr>
              <a:t>а</a:t>
            </a:r>
            <a:r>
              <a:rPr sz="1800" spc="-40" dirty="0">
                <a:latin typeface="Microsoft Sans Serif"/>
                <a:cs typeface="Microsoft Sans Serif"/>
              </a:rPr>
              <a:t>в</a:t>
            </a:r>
            <a:r>
              <a:rPr sz="1800" spc="20" dirty="0">
                <a:latin typeface="Microsoft Sans Serif"/>
                <a:cs typeface="Microsoft Sans Serif"/>
              </a:rPr>
              <a:t>л</a:t>
            </a:r>
            <a:r>
              <a:rPr sz="1800" spc="-10" dirty="0">
                <a:latin typeface="Microsoft Sans Serif"/>
                <a:cs typeface="Microsoft Sans Serif"/>
              </a:rPr>
              <a:t>ения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303019" y="891539"/>
            <a:ext cx="2686811" cy="1961388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3100832" y="1278382"/>
            <a:ext cx="1468120" cy="5803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325755">
              <a:lnSpc>
                <a:spcPct val="102200"/>
              </a:lnSpc>
              <a:spcBef>
                <a:spcPts val="50"/>
              </a:spcBef>
            </a:pPr>
            <a:r>
              <a:rPr sz="1800" spc="-10" dirty="0">
                <a:latin typeface="Microsoft Sans Serif"/>
                <a:cs typeface="Microsoft Sans Serif"/>
              </a:rPr>
              <a:t>Сервер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б</a:t>
            </a:r>
            <a:r>
              <a:rPr sz="1800" spc="-45" dirty="0">
                <a:latin typeface="Microsoft Sans Serif"/>
                <a:cs typeface="Microsoft Sans Serif"/>
              </a:rPr>
              <a:t>е</a:t>
            </a:r>
            <a:r>
              <a:rPr sz="1800" spc="-100" dirty="0">
                <a:latin typeface="Microsoft Sans Serif"/>
                <a:cs typeface="Microsoft Sans Serif"/>
              </a:rPr>
              <a:t>з</a:t>
            </a:r>
            <a:r>
              <a:rPr sz="1800" spc="-20" dirty="0">
                <a:latin typeface="Microsoft Sans Serif"/>
                <a:cs typeface="Microsoft Sans Serif"/>
              </a:rPr>
              <a:t>о</a:t>
            </a:r>
            <a:r>
              <a:rPr sz="1800" spc="-25" dirty="0">
                <a:latin typeface="Microsoft Sans Serif"/>
                <a:cs typeface="Microsoft Sans Serif"/>
              </a:rPr>
              <a:t>п</a:t>
            </a:r>
            <a:r>
              <a:rPr sz="1800" spc="-10" dirty="0">
                <a:latin typeface="Microsoft Sans Serif"/>
                <a:cs typeface="Microsoft Sans Serif"/>
              </a:rPr>
              <a:t>асн</a:t>
            </a:r>
            <a:r>
              <a:rPr sz="1800" spc="-15" dirty="0">
                <a:latin typeface="Microsoft Sans Serif"/>
                <a:cs typeface="Microsoft Sans Serif"/>
              </a:rPr>
              <a:t>о</a:t>
            </a:r>
            <a:r>
              <a:rPr sz="1800" spc="-5" dirty="0">
                <a:latin typeface="Microsoft Sans Serif"/>
                <a:cs typeface="Microsoft Sans Serif"/>
              </a:rPr>
              <a:t>сти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831848" y="1923288"/>
            <a:ext cx="3327400" cy="2425065"/>
            <a:chOff x="1831848" y="1923288"/>
            <a:chExt cx="3327400" cy="2425065"/>
          </a:xfrm>
        </p:grpSpPr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37944" y="1923288"/>
              <a:ext cx="3320796" cy="242468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97580" y="2711196"/>
              <a:ext cx="472439" cy="47243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31848" y="2048256"/>
              <a:ext cx="554736" cy="55473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66900" y="3840480"/>
              <a:ext cx="269748" cy="268224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226568" y="3672967"/>
            <a:ext cx="917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Microsoft Sans Serif"/>
                <a:cs typeface="Microsoft Sans Serif"/>
              </a:rPr>
              <a:t>Клиент 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(се</a:t>
            </a:r>
            <a:r>
              <a:rPr sz="1800" spc="-10" dirty="0">
                <a:latin typeface="Microsoft Sans Serif"/>
                <a:cs typeface="Microsoft Sans Serif"/>
              </a:rPr>
              <a:t>р</a:t>
            </a:r>
            <a:r>
              <a:rPr sz="1800" spc="-25" dirty="0">
                <a:latin typeface="Microsoft Sans Serif"/>
                <a:cs typeface="Microsoft Sans Serif"/>
              </a:rPr>
              <a:t>в</a:t>
            </a:r>
            <a:r>
              <a:rPr sz="1800" spc="-5" dirty="0">
                <a:latin typeface="Microsoft Sans Serif"/>
                <a:cs typeface="Microsoft Sans Serif"/>
              </a:rPr>
              <a:t>е</a:t>
            </a:r>
            <a:r>
              <a:rPr sz="1800" spc="-10" dirty="0">
                <a:latin typeface="Microsoft Sans Serif"/>
                <a:cs typeface="Microsoft Sans Serif"/>
              </a:rPr>
              <a:t>р</a:t>
            </a:r>
            <a:r>
              <a:rPr sz="1800" dirty="0">
                <a:latin typeface="Microsoft Sans Serif"/>
                <a:cs typeface="Microsoft Sans Serif"/>
              </a:rPr>
              <a:t>)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274320" y="2676207"/>
            <a:ext cx="1833880" cy="2420620"/>
            <a:chOff x="274320" y="2676207"/>
            <a:chExt cx="1833880" cy="2420620"/>
          </a:xfrm>
        </p:grpSpPr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20153" y="2676207"/>
              <a:ext cx="1287868" cy="128475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4320" y="4826508"/>
              <a:ext cx="269748" cy="269748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1919477" y="3005073"/>
            <a:ext cx="7785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 marR="5080" indent="-55244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latin typeface="Microsoft Sans Serif"/>
                <a:cs typeface="Microsoft Sans Serif"/>
              </a:rPr>
              <a:t>К</a:t>
            </a:r>
            <a:r>
              <a:rPr sz="1800" spc="20" dirty="0">
                <a:latin typeface="Microsoft Sans Serif"/>
                <a:cs typeface="Microsoft Sans Serif"/>
              </a:rPr>
              <a:t>л</a:t>
            </a:r>
            <a:r>
              <a:rPr sz="1800" spc="-5" dirty="0">
                <a:latin typeface="Microsoft Sans Serif"/>
                <a:cs typeface="Microsoft Sans Serif"/>
              </a:rPr>
              <a:t>иент  </a:t>
            </a:r>
            <a:r>
              <a:rPr sz="1800" spc="-10" dirty="0">
                <a:latin typeface="Microsoft Sans Serif"/>
                <a:cs typeface="Microsoft Sans Serif"/>
              </a:rPr>
              <a:t>(АРМ)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768978" y="2038553"/>
            <a:ext cx="77787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Microsoft Sans Serif"/>
                <a:cs typeface="Microsoft Sans Serif"/>
              </a:rPr>
              <a:t>Клиент</a:t>
            </a:r>
            <a:endParaRPr sz="1800">
              <a:latin typeface="Microsoft Sans Serif"/>
              <a:cs typeface="Microsoft Sans Serif"/>
            </a:endParaRPr>
          </a:p>
          <a:p>
            <a:pPr marL="6731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Microsoft Sans Serif"/>
                <a:cs typeface="Microsoft Sans Serif"/>
              </a:rPr>
              <a:t>(АРМ)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67325" y="1881454"/>
            <a:ext cx="2897505" cy="1123950"/>
            <a:chOff x="667325" y="1881454"/>
            <a:chExt cx="2897505" cy="1123950"/>
          </a:xfrm>
        </p:grpSpPr>
        <p:pic>
          <p:nvPicPr>
            <p:cNvPr id="49" name="object 4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45819" y="2727959"/>
              <a:ext cx="2718816" cy="27736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67325" y="1881454"/>
              <a:ext cx="1615321" cy="996746"/>
            </a:xfrm>
            <a:prstGeom prst="rect">
              <a:avLst/>
            </a:prstGeom>
          </p:spPr>
        </p:pic>
      </p:grpSp>
      <p:pic>
        <p:nvPicPr>
          <p:cNvPr id="51" name="object 5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315200" y="1263396"/>
            <a:ext cx="4486656" cy="3838955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11240" y="2546604"/>
            <a:ext cx="268224" cy="268224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6120384" y="2874264"/>
            <a:ext cx="289560" cy="577850"/>
            <a:chOff x="6120384" y="2874264"/>
            <a:chExt cx="289560" cy="577850"/>
          </a:xfrm>
        </p:grpSpPr>
        <p:pic>
          <p:nvPicPr>
            <p:cNvPr id="54" name="object 5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20384" y="2874264"/>
              <a:ext cx="269748" cy="26974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41720" y="3183636"/>
              <a:ext cx="268224" cy="268224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6518529" y="2909696"/>
            <a:ext cx="5924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Microsoft Sans Serif"/>
                <a:cs typeface="Microsoft Sans Serif"/>
              </a:rPr>
              <a:t>СБ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SNS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112764" y="2372867"/>
            <a:ext cx="3586479" cy="472440"/>
          </a:xfrm>
          <a:prstGeom prst="rect">
            <a:avLst/>
          </a:prstGeom>
          <a:solidFill>
            <a:srgbClr val="539E39">
              <a:alpha val="19999"/>
            </a:srgbClr>
          </a:solidFill>
          <a:ln w="12192">
            <a:solidFill>
              <a:srgbClr val="3A732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29565">
              <a:lnSpc>
                <a:spcPts val="1280"/>
              </a:lnSpc>
            </a:pPr>
            <a:r>
              <a:rPr sz="1100" spc="-5" dirty="0">
                <a:latin typeface="Microsoft Sans Serif"/>
                <a:cs typeface="Microsoft Sans Serif"/>
              </a:rPr>
              <a:t>Средства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локального </a:t>
            </a:r>
            <a:r>
              <a:rPr sz="1100" spc="-5" dirty="0">
                <a:latin typeface="Microsoft Sans Serif"/>
                <a:cs typeface="Microsoft Sans Serif"/>
              </a:rPr>
              <a:t>управления</a:t>
            </a:r>
            <a:endParaRPr sz="1100">
              <a:latin typeface="Microsoft Sans Serif"/>
              <a:cs typeface="Microsoft Sans Serif"/>
            </a:endParaRPr>
          </a:p>
          <a:p>
            <a:pPr marL="262890">
              <a:lnSpc>
                <a:spcPct val="100000"/>
              </a:lnSpc>
              <a:spcBef>
                <a:spcPts val="455"/>
              </a:spcBef>
            </a:pPr>
            <a:r>
              <a:rPr sz="1200" spc="-20" dirty="0">
                <a:latin typeface="Microsoft Sans Serif"/>
                <a:cs typeface="Microsoft Sans Serif"/>
              </a:rPr>
              <a:t>Клиент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SNS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123432" y="3144011"/>
            <a:ext cx="3564890" cy="472440"/>
          </a:xfrm>
          <a:prstGeom prst="rect">
            <a:avLst/>
          </a:prstGeom>
          <a:solidFill>
            <a:srgbClr val="539E39">
              <a:alpha val="19999"/>
            </a:srgbClr>
          </a:solidFill>
          <a:ln w="12192">
            <a:solidFill>
              <a:srgbClr val="3A7327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L="427990">
              <a:lnSpc>
                <a:spcPct val="100000"/>
              </a:lnSpc>
              <a:spcBef>
                <a:spcPts val="680"/>
              </a:spcBef>
            </a:pPr>
            <a:r>
              <a:rPr sz="1200" spc="-10" dirty="0">
                <a:latin typeface="Microsoft Sans Serif"/>
                <a:cs typeface="Microsoft Sans Serif"/>
              </a:rPr>
              <a:t>ЦУ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SNS</a:t>
            </a:r>
            <a:endParaRPr sz="1200">
              <a:latin typeface="Microsoft Sans Serif"/>
              <a:cs typeface="Microsoft Sans Serif"/>
            </a:endParaRPr>
          </a:p>
          <a:p>
            <a:pPr marL="114935">
              <a:lnSpc>
                <a:spcPct val="100000"/>
              </a:lnSpc>
              <a:spcBef>
                <a:spcPts val="265"/>
              </a:spcBef>
            </a:pPr>
            <a:r>
              <a:rPr sz="1100" spc="-5" dirty="0">
                <a:latin typeface="Microsoft Sans Serif"/>
                <a:cs typeface="Microsoft Sans Serif"/>
              </a:rPr>
              <a:t>Средства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централизованного</a:t>
            </a:r>
            <a:r>
              <a:rPr sz="1100" spc="-5" dirty="0">
                <a:latin typeface="Microsoft Sans Serif"/>
                <a:cs typeface="Microsoft Sans Serif"/>
              </a:rPr>
              <a:t> управления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11390" y="267715"/>
            <a:ext cx="3961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5" dirty="0"/>
              <a:t>С</a:t>
            </a:r>
            <a:r>
              <a:rPr spc="210" dirty="0"/>
              <a:t>Х</a:t>
            </a:r>
            <a:r>
              <a:rPr spc="45" dirty="0"/>
              <a:t>Е</a:t>
            </a:r>
            <a:r>
              <a:rPr spc="165" dirty="0"/>
              <a:t>М</a:t>
            </a:r>
            <a:r>
              <a:rPr spc="155" dirty="0"/>
              <a:t>А</a:t>
            </a:r>
            <a:r>
              <a:rPr spc="-150" dirty="0"/>
              <a:t> </a:t>
            </a:r>
            <a:r>
              <a:rPr spc="35" dirty="0"/>
              <a:t>Л</a:t>
            </a:r>
            <a:r>
              <a:rPr spc="95" dirty="0"/>
              <a:t>И</a:t>
            </a:r>
            <a:r>
              <a:rPr spc="180" dirty="0"/>
              <a:t>Ц</a:t>
            </a:r>
            <a:r>
              <a:rPr spc="45" dirty="0"/>
              <a:t>Е</a:t>
            </a:r>
            <a:r>
              <a:rPr spc="135" dirty="0"/>
              <a:t>Н</a:t>
            </a:r>
            <a:r>
              <a:rPr spc="105" dirty="0"/>
              <a:t>ЗИР</a:t>
            </a:r>
            <a:r>
              <a:rPr spc="125" dirty="0"/>
              <a:t>О</a:t>
            </a:r>
            <a:r>
              <a:rPr spc="100" dirty="0"/>
              <a:t>В</a:t>
            </a:r>
            <a:r>
              <a:rPr spc="135" dirty="0"/>
              <a:t>А</a:t>
            </a:r>
            <a:r>
              <a:rPr spc="155" dirty="0"/>
              <a:t>Н</a:t>
            </a:r>
            <a:r>
              <a:rPr spc="95" dirty="0"/>
              <a:t>И</a:t>
            </a:r>
            <a:r>
              <a:rPr spc="50" dirty="0"/>
              <a:t>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12546" y="5017244"/>
            <a:ext cx="2569845" cy="1841500"/>
            <a:chOff x="8712546" y="5017244"/>
            <a:chExt cx="2569845" cy="1841500"/>
          </a:xfrm>
        </p:grpSpPr>
        <p:sp>
          <p:nvSpPr>
            <p:cNvPr id="3" name="object 3"/>
            <p:cNvSpPr/>
            <p:nvPr/>
          </p:nvSpPr>
          <p:spPr>
            <a:xfrm>
              <a:off x="10826814" y="5948082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12546" y="5017244"/>
              <a:ext cx="2308800" cy="5797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60233" y="5047668"/>
              <a:ext cx="2199097" cy="476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760233" y="5047668"/>
              <a:ext cx="2199640" cy="476884"/>
            </a:xfrm>
            <a:custGeom>
              <a:avLst/>
              <a:gdLst/>
              <a:ahLst/>
              <a:cxnLst/>
              <a:rect l="l" t="t" r="r" b="b"/>
              <a:pathLst>
                <a:path w="2199640" h="476885">
                  <a:moveTo>
                    <a:pt x="0" y="476310"/>
                  </a:moveTo>
                  <a:lnTo>
                    <a:pt x="2199097" y="476310"/>
                  </a:lnTo>
                  <a:lnTo>
                    <a:pt x="2199097" y="0"/>
                  </a:lnTo>
                  <a:lnTo>
                    <a:pt x="0" y="0"/>
                  </a:lnTo>
                  <a:lnTo>
                    <a:pt x="0" y="476310"/>
                  </a:lnTo>
                  <a:close/>
                </a:path>
              </a:pathLst>
            </a:custGeom>
            <a:ln w="8409">
              <a:solidFill>
                <a:srgbClr val="C7C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311390" y="267715"/>
            <a:ext cx="3961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5" dirty="0"/>
              <a:t>С</a:t>
            </a:r>
            <a:r>
              <a:rPr spc="210" dirty="0"/>
              <a:t>Х</a:t>
            </a:r>
            <a:r>
              <a:rPr spc="45" dirty="0"/>
              <a:t>Е</a:t>
            </a:r>
            <a:r>
              <a:rPr spc="165" dirty="0"/>
              <a:t>М</a:t>
            </a:r>
            <a:r>
              <a:rPr spc="155" dirty="0"/>
              <a:t>А</a:t>
            </a:r>
            <a:r>
              <a:rPr spc="-150" dirty="0"/>
              <a:t> </a:t>
            </a:r>
            <a:r>
              <a:rPr spc="35" dirty="0"/>
              <a:t>Л</a:t>
            </a:r>
            <a:r>
              <a:rPr spc="95" dirty="0"/>
              <a:t>И</a:t>
            </a:r>
            <a:r>
              <a:rPr spc="180" dirty="0"/>
              <a:t>Ц</a:t>
            </a:r>
            <a:r>
              <a:rPr spc="45" dirty="0"/>
              <a:t>Е</a:t>
            </a:r>
            <a:r>
              <a:rPr spc="135" dirty="0"/>
              <a:t>Н</a:t>
            </a:r>
            <a:r>
              <a:rPr spc="105" dirty="0"/>
              <a:t>ЗИР</a:t>
            </a:r>
            <a:r>
              <a:rPr spc="125" dirty="0"/>
              <a:t>О</a:t>
            </a:r>
            <a:r>
              <a:rPr spc="100" dirty="0"/>
              <a:t>В</a:t>
            </a:r>
            <a:r>
              <a:rPr spc="135" dirty="0"/>
              <a:t>А</a:t>
            </a:r>
            <a:r>
              <a:rPr spc="155" dirty="0"/>
              <a:t>Н</a:t>
            </a:r>
            <a:r>
              <a:rPr spc="95" dirty="0"/>
              <a:t>И</a:t>
            </a:r>
            <a:r>
              <a:rPr spc="50" dirty="0"/>
              <a:t>Я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57936" y="1205865"/>
            <a:ext cx="4359275" cy="104076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40665" marR="5080" indent="-228600">
              <a:lnSpc>
                <a:spcPct val="90000"/>
              </a:lnSpc>
              <a:spcBef>
                <a:spcPts val="31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Защита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от </a:t>
            </a:r>
            <a:r>
              <a:rPr sz="1800" spc="65" dirty="0">
                <a:solidFill>
                  <a:srgbClr val="017058"/>
                </a:solidFill>
                <a:latin typeface="Trebuchet MS"/>
                <a:cs typeface="Trebuchet MS"/>
              </a:rPr>
              <a:t>НСД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(затирание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данных,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Паспорт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ПО,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полномочное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управление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доступом,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дискреционное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управление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доступом,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60" dirty="0">
                <a:solidFill>
                  <a:srgbClr val="017058"/>
                </a:solidFill>
                <a:latin typeface="Trebuchet MS"/>
                <a:cs typeface="Trebuchet MS"/>
              </a:rPr>
              <a:t>ЗПС).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7936" y="2320290"/>
            <a:ext cx="4096385" cy="35312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0665" marR="636905" indent="-228600">
              <a:lnSpc>
                <a:spcPts val="1939"/>
              </a:lnSpc>
              <a:spcBef>
                <a:spcPts val="34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Контроль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устройств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(контроль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устройств,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контроль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печати).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6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Защита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дисков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шифрование.</a:t>
            </a:r>
            <a:endParaRPr sz="1800">
              <a:latin typeface="Trebuchet MS"/>
              <a:cs typeface="Trebuchet MS"/>
            </a:endParaRPr>
          </a:p>
          <a:p>
            <a:pPr marL="240665" marR="274955" indent="-228600">
              <a:lnSpc>
                <a:spcPts val="1939"/>
              </a:lnSpc>
              <a:spcBef>
                <a:spcPts val="104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Перс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н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льн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ы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й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м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ж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е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ев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й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э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р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н  </a:t>
            </a:r>
            <a:r>
              <a:rPr sz="1800" spc="55" dirty="0">
                <a:solidFill>
                  <a:srgbClr val="017058"/>
                </a:solidFill>
                <a:latin typeface="Trebuchet MS"/>
                <a:cs typeface="Trebuchet MS"/>
              </a:rPr>
              <a:t>(ПМЭ,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авторизация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сетевых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соединений).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6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Антивирус.</a:t>
            </a:r>
            <a:endParaRPr sz="1800">
              <a:latin typeface="Trebuchet MS"/>
              <a:cs typeface="Trebuchet MS"/>
            </a:endParaRPr>
          </a:p>
          <a:p>
            <a:pPr marL="240665" marR="174625" indent="-228600">
              <a:lnSpc>
                <a:spcPts val="1939"/>
              </a:lnSpc>
              <a:spcBef>
                <a:spcPts val="103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Средство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обнаружения</a:t>
            </a:r>
            <a:r>
              <a:rPr sz="1800" spc="-4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вторжений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5" dirty="0">
                <a:solidFill>
                  <a:srgbClr val="017058"/>
                </a:solidFill>
                <a:latin typeface="Trebuchet MS"/>
                <a:cs typeface="Trebuchet MS"/>
              </a:rPr>
              <a:t>(NIPS).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Безопасная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(изолированная)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среда.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8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Доверенная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среда.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093107" y="1698641"/>
            <a:ext cx="5080000" cy="3982720"/>
            <a:chOff x="6093107" y="1698641"/>
            <a:chExt cx="5080000" cy="398272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02250" y="1698641"/>
              <a:ext cx="4852678" cy="332700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224750" y="1705698"/>
              <a:ext cx="4798060" cy="3262629"/>
            </a:xfrm>
            <a:custGeom>
              <a:avLst/>
              <a:gdLst/>
              <a:ahLst/>
              <a:cxnLst/>
              <a:rect l="l" t="t" r="r" b="b"/>
              <a:pathLst>
                <a:path w="4798059" h="3262629">
                  <a:moveTo>
                    <a:pt x="4798051" y="0"/>
                  </a:moveTo>
                  <a:lnTo>
                    <a:pt x="0" y="0"/>
                  </a:lnTo>
                  <a:lnTo>
                    <a:pt x="0" y="3262592"/>
                  </a:lnTo>
                  <a:lnTo>
                    <a:pt x="4798051" y="3262592"/>
                  </a:lnTo>
                  <a:lnTo>
                    <a:pt x="4798051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24750" y="1705698"/>
              <a:ext cx="4798060" cy="3262629"/>
            </a:xfrm>
            <a:custGeom>
              <a:avLst/>
              <a:gdLst/>
              <a:ahLst/>
              <a:cxnLst/>
              <a:rect l="l" t="t" r="r" b="b"/>
              <a:pathLst>
                <a:path w="4798059" h="3262629">
                  <a:moveTo>
                    <a:pt x="0" y="3262592"/>
                  </a:moveTo>
                  <a:lnTo>
                    <a:pt x="4798051" y="3262592"/>
                  </a:lnTo>
                  <a:lnTo>
                    <a:pt x="4798051" y="0"/>
                  </a:lnTo>
                  <a:lnTo>
                    <a:pt x="0" y="0"/>
                  </a:lnTo>
                  <a:lnTo>
                    <a:pt x="0" y="3262592"/>
                  </a:lnTo>
                  <a:close/>
                </a:path>
              </a:pathLst>
            </a:custGeom>
            <a:ln w="11199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3107" y="2068308"/>
              <a:ext cx="5079472" cy="361265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145495" y="2102620"/>
              <a:ext cx="4972685" cy="3500754"/>
            </a:xfrm>
            <a:custGeom>
              <a:avLst/>
              <a:gdLst/>
              <a:ahLst/>
              <a:cxnLst/>
              <a:rect l="l" t="t" r="r" b="b"/>
              <a:pathLst>
                <a:path w="4972684" h="3500754">
                  <a:moveTo>
                    <a:pt x="4972568" y="0"/>
                  </a:moveTo>
                  <a:lnTo>
                    <a:pt x="0" y="0"/>
                  </a:lnTo>
                  <a:lnTo>
                    <a:pt x="0" y="3500747"/>
                  </a:lnTo>
                  <a:lnTo>
                    <a:pt x="4972568" y="3500747"/>
                  </a:lnTo>
                  <a:lnTo>
                    <a:pt x="4972568" y="0"/>
                  </a:lnTo>
                  <a:close/>
                </a:path>
              </a:pathLst>
            </a:custGeom>
            <a:solidFill>
              <a:srgbClr val="C5DFB3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45495" y="2102620"/>
              <a:ext cx="4972685" cy="3500754"/>
            </a:xfrm>
            <a:custGeom>
              <a:avLst/>
              <a:gdLst/>
              <a:ahLst/>
              <a:cxnLst/>
              <a:rect l="l" t="t" r="r" b="b"/>
              <a:pathLst>
                <a:path w="4972684" h="3500754">
                  <a:moveTo>
                    <a:pt x="0" y="3500747"/>
                  </a:moveTo>
                  <a:lnTo>
                    <a:pt x="4972568" y="3500747"/>
                  </a:lnTo>
                  <a:lnTo>
                    <a:pt x="4972568" y="0"/>
                  </a:lnTo>
                  <a:lnTo>
                    <a:pt x="0" y="0"/>
                  </a:lnTo>
                  <a:lnTo>
                    <a:pt x="0" y="3500747"/>
                  </a:lnTo>
                  <a:close/>
                </a:path>
              </a:pathLst>
            </a:custGeom>
            <a:ln w="11199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258954" y="1636540"/>
            <a:ext cx="3502660" cy="82105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100" b="1" spc="5" dirty="0">
                <a:solidFill>
                  <a:srgbClr val="FDFFFF"/>
                </a:solidFill>
                <a:latin typeface="Calibri"/>
                <a:cs typeface="Calibri"/>
              </a:rPr>
              <a:t>Бессрочные</a:t>
            </a:r>
            <a:r>
              <a:rPr sz="2100" b="1" spc="-50" dirty="0">
                <a:solidFill>
                  <a:srgbClr val="FDFFFF"/>
                </a:solidFill>
                <a:latin typeface="Calibri"/>
                <a:cs typeface="Calibri"/>
              </a:rPr>
              <a:t> </a:t>
            </a:r>
            <a:r>
              <a:rPr sz="2100" b="1" spc="10" dirty="0">
                <a:solidFill>
                  <a:srgbClr val="FDFFFF"/>
                </a:solidFill>
                <a:latin typeface="Calibri"/>
                <a:cs typeface="Calibri"/>
              </a:rPr>
              <a:t>лицензии</a:t>
            </a:r>
            <a:endParaRPr sz="2100">
              <a:latin typeface="Calibri"/>
              <a:cs typeface="Calibri"/>
            </a:endParaRPr>
          </a:p>
          <a:p>
            <a:pPr marL="1259840">
              <a:lnSpc>
                <a:spcPct val="100000"/>
              </a:lnSpc>
              <a:spcBef>
                <a:spcPts val="610"/>
              </a:spcBef>
            </a:pPr>
            <a:r>
              <a:rPr sz="2100" b="1" dirty="0">
                <a:solidFill>
                  <a:srgbClr val="FDFFFF"/>
                </a:solidFill>
                <a:latin typeface="Calibri"/>
                <a:cs typeface="Calibri"/>
              </a:rPr>
              <a:t>Срочные</a:t>
            </a:r>
            <a:r>
              <a:rPr sz="2100" b="1" spc="10" dirty="0">
                <a:solidFill>
                  <a:srgbClr val="FDFFFF"/>
                </a:solidFill>
                <a:latin typeface="Calibri"/>
                <a:cs typeface="Calibri"/>
              </a:rPr>
              <a:t> </a:t>
            </a:r>
            <a:r>
              <a:rPr sz="2100" b="1" spc="-5" dirty="0">
                <a:solidFill>
                  <a:srgbClr val="FDFFFF"/>
                </a:solidFill>
                <a:latin typeface="Calibri"/>
                <a:cs typeface="Calibri"/>
              </a:rPr>
              <a:t>лицензии</a:t>
            </a:r>
            <a:endParaRPr sz="21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94602" y="2463180"/>
            <a:ext cx="2325591" cy="58810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41170" y="2499474"/>
            <a:ext cx="2224732" cy="47631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341170" y="2499474"/>
            <a:ext cx="2225040" cy="476884"/>
          </a:xfrm>
          <a:prstGeom prst="rect">
            <a:avLst/>
          </a:prstGeom>
          <a:ln w="8409">
            <a:solidFill>
              <a:srgbClr val="C7C7C7"/>
            </a:solidFill>
          </a:ln>
        </p:spPr>
        <p:txBody>
          <a:bodyPr vert="horz" wrap="square" lIns="0" tIns="116205" rIns="0" bIns="0" rtlCol="0">
            <a:spAutoFit/>
          </a:bodyPr>
          <a:lstStyle/>
          <a:p>
            <a:pPr marL="683895">
              <a:lnSpc>
                <a:spcPct val="100000"/>
              </a:lnSpc>
              <a:spcBef>
                <a:spcPts val="915"/>
              </a:spcBef>
            </a:pPr>
            <a:r>
              <a:rPr sz="1400" spc="-15" dirty="0">
                <a:latin typeface="Calibri"/>
                <a:cs typeface="Calibri"/>
              </a:rPr>
              <a:t>СЗИ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от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НСД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294602" y="3101696"/>
            <a:ext cx="2326005" cy="588645"/>
            <a:chOff x="6294602" y="3101696"/>
            <a:chExt cx="2326005" cy="588645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94602" y="3101696"/>
              <a:ext cx="2325591" cy="58810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41170" y="3134630"/>
              <a:ext cx="2224732" cy="47631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6341170" y="3134630"/>
            <a:ext cx="2225040" cy="476884"/>
          </a:xfrm>
          <a:prstGeom prst="rect">
            <a:avLst/>
          </a:prstGeom>
          <a:ln w="8409">
            <a:solidFill>
              <a:srgbClr val="C7C7C7"/>
            </a:solidFill>
          </a:ln>
        </p:spPr>
        <p:txBody>
          <a:bodyPr vert="horz" wrap="square" lIns="0" tIns="116839" rIns="0" bIns="0" rtlCol="0">
            <a:spAutoFit/>
          </a:bodyPr>
          <a:lstStyle/>
          <a:p>
            <a:pPr marL="362585">
              <a:lnSpc>
                <a:spcPct val="100000"/>
              </a:lnSpc>
              <a:spcBef>
                <a:spcPts val="919"/>
              </a:spcBef>
            </a:pPr>
            <a:r>
              <a:rPr sz="1400" dirty="0">
                <a:latin typeface="Calibri"/>
                <a:cs typeface="Calibri"/>
              </a:rPr>
              <a:t>Контроль </a:t>
            </a:r>
            <a:r>
              <a:rPr sz="1400" spc="-5" dirty="0">
                <a:latin typeface="Calibri"/>
                <a:cs typeface="Calibri"/>
              </a:rPr>
              <a:t>устройств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294602" y="3740212"/>
            <a:ext cx="2342515" cy="579755"/>
            <a:chOff x="6294602" y="3740212"/>
            <a:chExt cx="2342515" cy="579755"/>
          </a:xfrm>
        </p:grpSpPr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94602" y="3740212"/>
              <a:ext cx="2342383" cy="57970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43745" y="3769673"/>
              <a:ext cx="2235702" cy="476310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6343744" y="3769673"/>
            <a:ext cx="2235835" cy="476884"/>
          </a:xfrm>
          <a:prstGeom prst="rect">
            <a:avLst/>
          </a:prstGeom>
          <a:ln w="8409">
            <a:solidFill>
              <a:srgbClr val="C7C7C7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115570" marR="106045" indent="369570">
              <a:lnSpc>
                <a:spcPct val="100899"/>
              </a:lnSpc>
              <a:spcBef>
                <a:spcPts val="70"/>
              </a:spcBef>
            </a:pPr>
            <a:r>
              <a:rPr sz="1400" dirty="0">
                <a:latin typeface="Calibri"/>
                <a:cs typeface="Calibri"/>
              </a:rPr>
              <a:t>Защита </a:t>
            </a:r>
            <a:r>
              <a:rPr sz="1400" spc="5" dirty="0">
                <a:latin typeface="Calibri"/>
                <a:cs typeface="Calibri"/>
              </a:rPr>
              <a:t>дисков </a:t>
            </a:r>
            <a:r>
              <a:rPr sz="1400" spc="-10" dirty="0">
                <a:latin typeface="Calibri"/>
                <a:cs typeface="Calibri"/>
              </a:rPr>
              <a:t>и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шифрование</a:t>
            </a:r>
            <a:r>
              <a:rPr sz="1400" spc="-5" dirty="0">
                <a:latin typeface="Calibri"/>
                <a:cs typeface="Calibri"/>
              </a:rPr>
              <a:t> контейнеров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670568" y="2463180"/>
            <a:ext cx="2308860" cy="588645"/>
            <a:chOff x="8670568" y="2463180"/>
            <a:chExt cx="2308860" cy="588645"/>
          </a:xfrm>
        </p:grpSpPr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70568" y="2463180"/>
              <a:ext cx="2308800" cy="58810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23516" y="2499474"/>
              <a:ext cx="2199097" cy="47631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723516" y="2499474"/>
              <a:ext cx="2199640" cy="476884"/>
            </a:xfrm>
            <a:custGeom>
              <a:avLst/>
              <a:gdLst/>
              <a:ahLst/>
              <a:cxnLst/>
              <a:rect l="l" t="t" r="r" b="b"/>
              <a:pathLst>
                <a:path w="2199640" h="476885">
                  <a:moveTo>
                    <a:pt x="0" y="476310"/>
                  </a:moveTo>
                  <a:lnTo>
                    <a:pt x="2199097" y="476310"/>
                  </a:lnTo>
                  <a:lnTo>
                    <a:pt x="2199097" y="0"/>
                  </a:lnTo>
                  <a:lnTo>
                    <a:pt x="0" y="0"/>
                  </a:lnTo>
                  <a:lnTo>
                    <a:pt x="0" y="476310"/>
                  </a:lnTo>
                  <a:close/>
                </a:path>
              </a:pathLst>
            </a:custGeom>
            <a:ln w="8409">
              <a:solidFill>
                <a:srgbClr val="C7C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9635456" y="2604228"/>
            <a:ext cx="391795" cy="237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latin typeface="Calibri"/>
                <a:cs typeface="Calibri"/>
              </a:rPr>
              <a:t>П</a:t>
            </a:r>
            <a:r>
              <a:rPr sz="1400" spc="55" dirty="0">
                <a:latin typeface="Calibri"/>
                <a:cs typeface="Calibri"/>
              </a:rPr>
              <a:t>М</a:t>
            </a:r>
            <a:r>
              <a:rPr sz="1400" spc="-10" dirty="0">
                <a:latin typeface="Calibri"/>
                <a:cs typeface="Calibri"/>
              </a:rPr>
              <a:t>Э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8670568" y="3101696"/>
            <a:ext cx="2308860" cy="588645"/>
            <a:chOff x="8670568" y="3101696"/>
            <a:chExt cx="2308860" cy="588645"/>
          </a:xfrm>
        </p:grpSpPr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670568" y="3101696"/>
              <a:ext cx="2308800" cy="58810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723516" y="3134630"/>
              <a:ext cx="2199097" cy="476310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8723516" y="3134630"/>
            <a:ext cx="2199640" cy="476884"/>
          </a:xfrm>
          <a:prstGeom prst="rect">
            <a:avLst/>
          </a:prstGeom>
          <a:ln w="8409">
            <a:solidFill>
              <a:srgbClr val="C7C7C7"/>
            </a:solidFill>
          </a:ln>
        </p:spPr>
        <p:txBody>
          <a:bodyPr vert="horz" wrap="square" lIns="0" tIns="116839" rIns="0" bIns="0" rtlCol="0">
            <a:spAutoFit/>
          </a:bodyPr>
          <a:lstStyle/>
          <a:p>
            <a:pPr marL="397510">
              <a:lnSpc>
                <a:spcPct val="100000"/>
              </a:lnSpc>
              <a:spcBef>
                <a:spcPts val="919"/>
              </a:spcBef>
            </a:pPr>
            <a:r>
              <a:rPr sz="1400" dirty="0">
                <a:latin typeface="Calibri"/>
                <a:cs typeface="Calibri"/>
              </a:rPr>
              <a:t>Доверенная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среда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294602" y="5017244"/>
            <a:ext cx="2326005" cy="579755"/>
            <a:chOff x="6294602" y="5017244"/>
            <a:chExt cx="2326005" cy="579755"/>
          </a:xfrm>
        </p:grpSpPr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94602" y="5017244"/>
              <a:ext cx="2325591" cy="57970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41170" y="5047668"/>
              <a:ext cx="2224732" cy="47631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341170" y="5047668"/>
              <a:ext cx="2225040" cy="476884"/>
            </a:xfrm>
            <a:custGeom>
              <a:avLst/>
              <a:gdLst/>
              <a:ahLst/>
              <a:cxnLst/>
              <a:rect l="l" t="t" r="r" b="b"/>
              <a:pathLst>
                <a:path w="2225040" h="476885">
                  <a:moveTo>
                    <a:pt x="0" y="476310"/>
                  </a:moveTo>
                  <a:lnTo>
                    <a:pt x="2224732" y="476310"/>
                  </a:lnTo>
                  <a:lnTo>
                    <a:pt x="2224732" y="0"/>
                  </a:lnTo>
                  <a:lnTo>
                    <a:pt x="0" y="0"/>
                  </a:lnTo>
                  <a:lnTo>
                    <a:pt x="0" y="476310"/>
                  </a:lnTo>
                  <a:close/>
                </a:path>
              </a:pathLst>
            </a:custGeom>
            <a:ln w="8409">
              <a:solidFill>
                <a:srgbClr val="C7C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044562" y="5156891"/>
            <a:ext cx="822325" cy="237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25" dirty="0">
                <a:latin typeface="Calibri"/>
                <a:cs typeface="Calibri"/>
              </a:rPr>
              <a:t>А</a:t>
            </a:r>
            <a:r>
              <a:rPr sz="1400" spc="35" dirty="0">
                <a:latin typeface="Calibri"/>
                <a:cs typeface="Calibri"/>
              </a:rPr>
              <a:t>н</a:t>
            </a:r>
            <a:r>
              <a:rPr sz="1400" spc="-15" dirty="0">
                <a:latin typeface="Calibri"/>
                <a:cs typeface="Calibri"/>
              </a:rPr>
              <a:t>т</a:t>
            </a:r>
            <a:r>
              <a:rPr sz="1400" spc="30" dirty="0">
                <a:latin typeface="Calibri"/>
                <a:cs typeface="Calibri"/>
              </a:rPr>
              <a:t>и</a:t>
            </a:r>
            <a:r>
              <a:rPr sz="1400" spc="-15" dirty="0">
                <a:latin typeface="Calibri"/>
                <a:cs typeface="Calibri"/>
              </a:rPr>
              <a:t>в</a:t>
            </a:r>
            <a:r>
              <a:rPr sz="1400" spc="-35" dirty="0">
                <a:latin typeface="Calibri"/>
                <a:cs typeface="Calibri"/>
              </a:rPr>
              <a:t>и</a:t>
            </a:r>
            <a:r>
              <a:rPr sz="1400" spc="55" dirty="0">
                <a:latin typeface="Calibri"/>
                <a:cs typeface="Calibri"/>
              </a:rPr>
              <a:t>р</a:t>
            </a:r>
            <a:r>
              <a:rPr sz="1400" spc="-40" dirty="0">
                <a:latin typeface="Calibri"/>
                <a:cs typeface="Calibri"/>
              </a:rPr>
              <a:t>у</a:t>
            </a:r>
            <a:r>
              <a:rPr sz="1400" spc="-5" dirty="0">
                <a:latin typeface="Calibri"/>
                <a:cs typeface="Calibri"/>
              </a:rPr>
              <a:t>с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697808" y="5156891"/>
            <a:ext cx="339725" cy="237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25" dirty="0">
                <a:latin typeface="Calibri"/>
                <a:cs typeface="Calibri"/>
              </a:rPr>
              <a:t>С</a:t>
            </a:r>
            <a:r>
              <a:rPr sz="1400" spc="55" dirty="0">
                <a:latin typeface="Calibri"/>
                <a:cs typeface="Calibri"/>
              </a:rPr>
              <a:t>О</a:t>
            </a:r>
            <a:r>
              <a:rPr sz="1400" spc="-10" dirty="0">
                <a:latin typeface="Calibri"/>
                <a:cs typeface="Calibri"/>
              </a:rPr>
              <a:t>В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6252624" y="5647359"/>
            <a:ext cx="2334260" cy="579755"/>
            <a:chOff x="6252624" y="5647359"/>
            <a:chExt cx="2334260" cy="579755"/>
          </a:xfrm>
        </p:grpSpPr>
        <p:pic>
          <p:nvPicPr>
            <p:cNvPr id="47" name="object 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52624" y="5647359"/>
              <a:ext cx="2333987" cy="57970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04117" y="5682749"/>
              <a:ext cx="2224732" cy="476310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6304117" y="5682749"/>
              <a:ext cx="2225040" cy="476884"/>
            </a:xfrm>
            <a:custGeom>
              <a:avLst/>
              <a:gdLst/>
              <a:ahLst/>
              <a:cxnLst/>
              <a:rect l="l" t="t" r="r" b="b"/>
              <a:pathLst>
                <a:path w="2225040" h="476885">
                  <a:moveTo>
                    <a:pt x="0" y="476310"/>
                  </a:moveTo>
                  <a:lnTo>
                    <a:pt x="2224732" y="476310"/>
                  </a:lnTo>
                  <a:lnTo>
                    <a:pt x="2224732" y="0"/>
                  </a:lnTo>
                  <a:lnTo>
                    <a:pt x="0" y="0"/>
                  </a:lnTo>
                  <a:lnTo>
                    <a:pt x="0" y="476310"/>
                  </a:lnTo>
                  <a:close/>
                </a:path>
              </a:pathLst>
            </a:custGeom>
            <a:ln w="8409">
              <a:solidFill>
                <a:srgbClr val="C7C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1160170" y="5793167"/>
            <a:ext cx="8183245" cy="8674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33019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latin typeface="Calibri"/>
                <a:cs typeface="Calibri"/>
              </a:rPr>
              <a:t>Установочный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комплект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spc="35" dirty="0">
                <a:solidFill>
                  <a:srgbClr val="00AF50"/>
                </a:solidFill>
                <a:latin typeface="Trebuchet MS"/>
                <a:cs typeface="Trebuchet MS"/>
              </a:rPr>
              <a:t>*Срочные</a:t>
            </a:r>
            <a:r>
              <a:rPr sz="1800" spc="-12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0AF50"/>
                </a:solidFill>
                <a:latin typeface="Trebuchet MS"/>
                <a:cs typeface="Trebuchet MS"/>
              </a:rPr>
              <a:t>лицензии</a:t>
            </a:r>
            <a:r>
              <a:rPr sz="1800" spc="-9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775" dirty="0">
                <a:solidFill>
                  <a:srgbClr val="00AF50"/>
                </a:solidFill>
                <a:latin typeface="Trebuchet MS"/>
                <a:cs typeface="Trebuchet MS"/>
              </a:rPr>
              <a:t>–</a:t>
            </a:r>
            <a:r>
              <a:rPr sz="1800" spc="-9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0AF50"/>
                </a:solidFill>
                <a:latin typeface="Trebuchet MS"/>
                <a:cs typeface="Trebuchet MS"/>
              </a:rPr>
              <a:t>стандартно</a:t>
            </a:r>
            <a:r>
              <a:rPr sz="1800" spc="-12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35" dirty="0">
                <a:solidFill>
                  <a:srgbClr val="00AF50"/>
                </a:solidFill>
                <a:latin typeface="Trebuchet MS"/>
                <a:cs typeface="Trebuchet MS"/>
              </a:rPr>
              <a:t>на</a:t>
            </a:r>
            <a:r>
              <a:rPr sz="1800" spc="-10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315" dirty="0">
                <a:solidFill>
                  <a:srgbClr val="00AF50"/>
                </a:solidFill>
                <a:latin typeface="Trebuchet MS"/>
                <a:cs typeface="Trebuchet MS"/>
              </a:rPr>
              <a:t>1</a:t>
            </a:r>
            <a:r>
              <a:rPr sz="1800" spc="-8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0AF50"/>
                </a:solidFill>
                <a:latin typeface="Trebuchet MS"/>
                <a:cs typeface="Trebuchet MS"/>
              </a:rPr>
              <a:t>год,</a:t>
            </a:r>
            <a:r>
              <a:rPr sz="1800" spc="-13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0AF50"/>
                </a:solidFill>
                <a:latin typeface="Trebuchet MS"/>
                <a:cs typeface="Trebuchet MS"/>
              </a:rPr>
              <a:t>технически</a:t>
            </a:r>
            <a:r>
              <a:rPr sz="1800" spc="-114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0AF50"/>
                </a:solidFill>
                <a:latin typeface="Trebuchet MS"/>
                <a:cs typeface="Trebuchet MS"/>
              </a:rPr>
              <a:t>допустим</a:t>
            </a:r>
            <a:r>
              <a:rPr sz="1800" spc="-13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0AF50"/>
                </a:solidFill>
                <a:latin typeface="Trebuchet MS"/>
                <a:cs typeface="Trebuchet MS"/>
              </a:rPr>
              <a:t>любой</a:t>
            </a:r>
            <a:r>
              <a:rPr sz="1800" spc="-11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0AF50"/>
                </a:solidFill>
                <a:latin typeface="Trebuchet MS"/>
                <a:cs typeface="Trebuchet MS"/>
              </a:rPr>
              <a:t>срок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1" name="object 5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590288" y="2463180"/>
            <a:ext cx="1536401" cy="1226622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4638192" y="2499553"/>
            <a:ext cx="1428115" cy="1111885"/>
          </a:xfrm>
          <a:prstGeom prst="rect">
            <a:avLst/>
          </a:prstGeom>
          <a:solidFill>
            <a:srgbClr val="FCF4B5"/>
          </a:solidFill>
          <a:ln w="11199">
            <a:solidFill>
              <a:srgbClr val="C7C7C7"/>
            </a:solidFill>
          </a:ln>
        </p:spPr>
        <p:txBody>
          <a:bodyPr vert="horz" wrap="square" lIns="0" tIns="111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75"/>
              </a:spcBef>
            </a:pPr>
            <a:r>
              <a:rPr sz="1400" spc="-5" dirty="0">
                <a:latin typeface="Calibri"/>
                <a:cs typeface="Calibri"/>
              </a:rPr>
              <a:t>Базовая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защита</a:t>
            </a:r>
            <a:endParaRPr sz="1400">
              <a:latin typeface="Calibri"/>
              <a:cs typeface="Calibri"/>
            </a:endParaRPr>
          </a:p>
          <a:p>
            <a:pPr marL="168910" marR="160655" indent="-1270" algn="ctr">
              <a:lnSpc>
                <a:spcPct val="101000"/>
              </a:lnSpc>
            </a:pPr>
            <a:r>
              <a:rPr sz="1400" spc="-10" dirty="0">
                <a:latin typeface="Calibri"/>
                <a:cs typeface="Calibri"/>
              </a:rPr>
              <a:t>от</a:t>
            </a:r>
            <a:r>
              <a:rPr sz="1400" spc="5" dirty="0">
                <a:latin typeface="Calibri"/>
                <a:cs typeface="Calibri"/>
              </a:rPr>
              <a:t> НСД 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(входит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во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все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лицензии)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6302998" y="4378728"/>
            <a:ext cx="2334260" cy="588645"/>
            <a:chOff x="6302998" y="4378728"/>
            <a:chExt cx="2334260" cy="588645"/>
          </a:xfrm>
        </p:grpSpPr>
        <p:pic>
          <p:nvPicPr>
            <p:cNvPr id="54" name="object 5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302998" y="4378728"/>
              <a:ext cx="2333987" cy="58810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354715" y="4412558"/>
              <a:ext cx="2224732" cy="476310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6354715" y="4412558"/>
            <a:ext cx="2225040" cy="476884"/>
          </a:xfrm>
          <a:prstGeom prst="rect">
            <a:avLst/>
          </a:prstGeom>
          <a:ln w="8409">
            <a:solidFill>
              <a:srgbClr val="C7C7C7"/>
            </a:solidFill>
          </a:ln>
        </p:spPr>
        <p:txBody>
          <a:bodyPr vert="horz" wrap="square" lIns="0" tIns="10160" rIns="0" bIns="0" rtlCol="0">
            <a:spAutoFit/>
          </a:bodyPr>
          <a:lstStyle/>
          <a:p>
            <a:pPr marL="624840" marR="501015" indent="-113664">
              <a:lnSpc>
                <a:spcPct val="100899"/>
              </a:lnSpc>
              <a:spcBef>
                <a:spcPts val="80"/>
              </a:spcBef>
            </a:pPr>
            <a:r>
              <a:rPr sz="1400" spc="-15" dirty="0">
                <a:latin typeface="Calibri"/>
                <a:cs typeface="Calibri"/>
              </a:rPr>
              <a:t>П</a:t>
            </a:r>
            <a:r>
              <a:rPr sz="1400" spc="50" dirty="0">
                <a:latin typeface="Calibri"/>
                <a:cs typeface="Calibri"/>
              </a:rPr>
              <a:t>о</a:t>
            </a:r>
            <a:r>
              <a:rPr sz="1400" spc="-55" dirty="0">
                <a:latin typeface="Calibri"/>
                <a:cs typeface="Calibri"/>
              </a:rPr>
              <a:t>л</a:t>
            </a:r>
            <a:r>
              <a:rPr sz="1400" spc="35" dirty="0">
                <a:latin typeface="Calibri"/>
                <a:cs typeface="Calibri"/>
              </a:rPr>
              <a:t>н</a:t>
            </a:r>
            <a:r>
              <a:rPr sz="1400" spc="-15" dirty="0">
                <a:latin typeface="Calibri"/>
                <a:cs typeface="Calibri"/>
              </a:rPr>
              <a:t>о</a:t>
            </a:r>
            <a:r>
              <a:rPr sz="1400" spc="5" dirty="0">
                <a:latin typeface="Calibri"/>
                <a:cs typeface="Calibri"/>
              </a:rPr>
              <a:t>д</a:t>
            </a:r>
            <a:r>
              <a:rPr sz="1400" spc="-35" dirty="0">
                <a:latin typeface="Calibri"/>
                <a:cs typeface="Calibri"/>
              </a:rPr>
              <a:t>и</a:t>
            </a:r>
            <a:r>
              <a:rPr sz="1400" spc="65" dirty="0">
                <a:latin typeface="Calibri"/>
                <a:cs typeface="Calibri"/>
              </a:rPr>
              <a:t>с</a:t>
            </a:r>
            <a:r>
              <a:rPr sz="1400" spc="-55" dirty="0">
                <a:latin typeface="Calibri"/>
                <a:cs typeface="Calibri"/>
              </a:rPr>
              <a:t>к</a:t>
            </a:r>
            <a:r>
              <a:rPr sz="1400" spc="50" dirty="0">
                <a:latin typeface="Calibri"/>
                <a:cs typeface="Calibri"/>
              </a:rPr>
              <a:t>о</a:t>
            </a:r>
            <a:r>
              <a:rPr sz="1400" spc="-15" dirty="0">
                <a:latin typeface="Calibri"/>
                <a:cs typeface="Calibri"/>
              </a:rPr>
              <a:t>во</a:t>
            </a:r>
            <a:r>
              <a:rPr sz="1400" spc="-5" dirty="0">
                <a:latin typeface="Calibri"/>
                <a:cs typeface="Calibri"/>
              </a:rPr>
              <a:t>е  </a:t>
            </a:r>
            <a:r>
              <a:rPr sz="1400" dirty="0">
                <a:latin typeface="Calibri"/>
                <a:cs typeface="Calibri"/>
              </a:rPr>
              <a:t>шифрование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8670568" y="3731810"/>
            <a:ext cx="2308860" cy="579755"/>
            <a:chOff x="8670568" y="3731810"/>
            <a:chExt cx="2308860" cy="579755"/>
          </a:xfrm>
        </p:grpSpPr>
        <p:pic>
          <p:nvPicPr>
            <p:cNvPr id="58" name="object 5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670568" y="3731810"/>
              <a:ext cx="2308800" cy="57970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722621" y="3762056"/>
              <a:ext cx="2199097" cy="476310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8722621" y="3762056"/>
            <a:ext cx="2199640" cy="476884"/>
          </a:xfrm>
          <a:prstGeom prst="rect">
            <a:avLst/>
          </a:prstGeom>
          <a:ln w="8409">
            <a:solidFill>
              <a:srgbClr val="C7C7C7"/>
            </a:solidFill>
          </a:ln>
        </p:spPr>
        <p:txBody>
          <a:bodyPr vert="horz" wrap="square" lIns="0" tIns="118110" rIns="0" bIns="0" rtlCol="0">
            <a:spAutoFit/>
          </a:bodyPr>
          <a:lstStyle/>
          <a:p>
            <a:pPr marL="424180">
              <a:lnSpc>
                <a:spcPct val="100000"/>
              </a:lnSpc>
              <a:spcBef>
                <a:spcPts val="930"/>
              </a:spcBef>
            </a:pPr>
            <a:r>
              <a:rPr sz="1400" dirty="0">
                <a:latin typeface="Calibri"/>
                <a:cs typeface="Calibri"/>
              </a:rPr>
              <a:t>Безопасная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среда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61" name="object 6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773668" y="2891027"/>
            <a:ext cx="2138172" cy="1752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" y="2430779"/>
            <a:ext cx="11290300" cy="4427855"/>
            <a:chOff x="4572" y="2430779"/>
            <a:chExt cx="11290300" cy="4427855"/>
          </a:xfrm>
        </p:grpSpPr>
        <p:sp>
          <p:nvSpPr>
            <p:cNvPr id="3" name="object 3"/>
            <p:cNvSpPr/>
            <p:nvPr/>
          </p:nvSpPr>
          <p:spPr>
            <a:xfrm>
              <a:off x="10826813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8448" y="2439923"/>
              <a:ext cx="278891" cy="8458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" y="3468623"/>
              <a:ext cx="6268212" cy="28361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144" y="4197095"/>
              <a:ext cx="1347216" cy="9845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7755" y="4230623"/>
              <a:ext cx="1347216" cy="9829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6372" y="4230623"/>
              <a:ext cx="1347215" cy="9829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8412" y="4206239"/>
              <a:ext cx="1385315" cy="10119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42816" y="2430779"/>
              <a:ext cx="278891" cy="845819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572" y="1060703"/>
            <a:ext cx="6268720" cy="2834640"/>
            <a:chOff x="4572" y="1060703"/>
            <a:chExt cx="6268720" cy="283464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" y="1060703"/>
              <a:ext cx="6268212" cy="283464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0144" y="1615439"/>
              <a:ext cx="1347216" cy="9829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6755" y="1648967"/>
              <a:ext cx="1347216" cy="9829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5372" y="1648967"/>
              <a:ext cx="1347215" cy="9829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1983" y="1610867"/>
              <a:ext cx="1411224" cy="10302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00372" y="1648967"/>
              <a:ext cx="1386839" cy="1011936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510276" y="1997455"/>
            <a:ext cx="342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AD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3608" y="1711451"/>
            <a:ext cx="4936236" cy="313639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7572" y="2420111"/>
            <a:ext cx="277368" cy="84734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4372" y="2420111"/>
            <a:ext cx="277368" cy="84734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8415" y="2410967"/>
            <a:ext cx="278891" cy="84734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067046" y="4479112"/>
            <a:ext cx="3429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Microsoft Sans Serif"/>
                <a:cs typeface="Microsoft Sans Serif"/>
              </a:rPr>
              <a:t>AD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75131" y="1403537"/>
            <a:ext cx="11338560" cy="5454650"/>
            <a:chOff x="675131" y="1403537"/>
            <a:chExt cx="11338560" cy="5454650"/>
          </a:xfrm>
        </p:grpSpPr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8571" y="5003292"/>
              <a:ext cx="277368" cy="84581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5371" y="5003292"/>
              <a:ext cx="277368" cy="84581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9415" y="4994148"/>
              <a:ext cx="278891" cy="84581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6487" y="4997195"/>
              <a:ext cx="277368" cy="84734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5131" y="4155948"/>
              <a:ext cx="4934712" cy="270205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46656" y="1403537"/>
              <a:ext cx="4666680" cy="222529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98436" y="1616963"/>
              <a:ext cx="1347216" cy="98297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5048" y="1648968"/>
              <a:ext cx="1347216" cy="98450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03663" y="1648968"/>
              <a:ext cx="1345692" cy="98450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90275" y="1612391"/>
              <a:ext cx="1411224" cy="103022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20584" y="1722120"/>
              <a:ext cx="3976116" cy="313639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55863" y="2421636"/>
              <a:ext cx="277368" cy="84581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22663" y="2421636"/>
              <a:ext cx="277368" cy="84581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36708" y="2412491"/>
              <a:ext cx="277368" cy="84581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51108" y="2430780"/>
              <a:ext cx="277368" cy="84734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80403" y="3977639"/>
              <a:ext cx="1815083" cy="1325880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6537452" y="5066157"/>
            <a:ext cx="13379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5" dirty="0">
                <a:latin typeface="Microsoft Sans Serif"/>
                <a:cs typeface="Microsoft Sans Serif"/>
              </a:rPr>
              <a:t>Маршрутизатор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321808" y="3000755"/>
            <a:ext cx="5252085" cy="3164840"/>
            <a:chOff x="5321808" y="3000755"/>
            <a:chExt cx="5252085" cy="3164840"/>
          </a:xfrm>
        </p:grpSpPr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21808" y="3000755"/>
              <a:ext cx="1900428" cy="147828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04701" y="4944872"/>
              <a:ext cx="2242096" cy="122024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98435" y="3119627"/>
              <a:ext cx="653796" cy="135940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52716" y="3410711"/>
              <a:ext cx="3320796" cy="2424684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8596630" y="5321046"/>
            <a:ext cx="680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Microsoft Sans Serif"/>
                <a:cs typeface="Microsoft Sans Serif"/>
              </a:rPr>
              <a:t>Центр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300719" y="5595315"/>
            <a:ext cx="1269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Microsoft Sans Serif"/>
                <a:cs typeface="Microsoft Sans Serif"/>
              </a:rPr>
              <a:t>управления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51" name="object 5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185147" y="3549396"/>
            <a:ext cx="2686811" cy="1962912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10036809" y="5321046"/>
            <a:ext cx="815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Microsoft Sans Serif"/>
                <a:cs typeface="Microsoft Sans Serif"/>
              </a:rPr>
              <a:t>С</a:t>
            </a:r>
            <a:r>
              <a:rPr sz="1800" spc="-10" dirty="0">
                <a:latin typeface="Microsoft Sans Serif"/>
                <a:cs typeface="Microsoft Sans Serif"/>
              </a:rPr>
              <a:t>е</a:t>
            </a:r>
            <a:r>
              <a:rPr sz="1800" spc="-5" dirty="0">
                <a:latin typeface="Microsoft Sans Serif"/>
                <a:cs typeface="Microsoft Sans Serif"/>
              </a:rPr>
              <a:t>р</a:t>
            </a:r>
            <a:r>
              <a:rPr sz="1800" spc="-30" dirty="0">
                <a:latin typeface="Microsoft Sans Serif"/>
                <a:cs typeface="Microsoft Sans Serif"/>
              </a:rPr>
              <a:t>в</a:t>
            </a:r>
            <a:r>
              <a:rPr sz="1800" spc="-5" dirty="0">
                <a:latin typeface="Microsoft Sans Serif"/>
                <a:cs typeface="Microsoft Sans Serif"/>
              </a:rPr>
              <a:t>ер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710419" y="5595315"/>
            <a:ext cx="1468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Microsoft Sans Serif"/>
                <a:cs typeface="Microsoft Sans Serif"/>
              </a:rPr>
              <a:t>безопасности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163436" y="2018538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latin typeface="Microsoft Sans Serif"/>
                <a:cs typeface="Microsoft Sans Serif"/>
              </a:rPr>
              <a:t>К</a:t>
            </a:r>
            <a:r>
              <a:rPr sz="1800" spc="20" dirty="0">
                <a:latin typeface="Microsoft Sans Serif"/>
                <a:cs typeface="Microsoft Sans Serif"/>
              </a:rPr>
              <a:t>л</a:t>
            </a:r>
            <a:r>
              <a:rPr sz="1800" spc="-5" dirty="0">
                <a:latin typeface="Microsoft Sans Serif"/>
                <a:cs typeface="Microsoft Sans Serif"/>
              </a:rPr>
              <a:t>иенты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635508" y="1860804"/>
            <a:ext cx="10861675" cy="3432175"/>
            <a:chOff x="635508" y="1860804"/>
            <a:chExt cx="10861675" cy="3432175"/>
          </a:xfrm>
        </p:grpSpPr>
        <p:pic>
          <p:nvPicPr>
            <p:cNvPr id="56" name="object 5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91355" y="2234184"/>
              <a:ext cx="303275" cy="30480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536179" y="1868424"/>
              <a:ext cx="304800" cy="30327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41079" y="1892808"/>
              <a:ext cx="304800" cy="30327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784079" y="1894332"/>
              <a:ext cx="303275" cy="30327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193779" y="2244852"/>
              <a:ext cx="303275" cy="30327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686543" y="4748783"/>
              <a:ext cx="542544" cy="54406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953500" y="4206239"/>
              <a:ext cx="469392" cy="47091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38500" y="4507992"/>
              <a:ext cx="303275" cy="30327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125980" y="4492752"/>
              <a:ext cx="304800" cy="30480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16508" y="4437888"/>
              <a:ext cx="304800" cy="30480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5508" y="1860804"/>
              <a:ext cx="303276" cy="30327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48027" y="1892808"/>
              <a:ext cx="304800" cy="30327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68168" y="1892808"/>
              <a:ext cx="304800" cy="303275"/>
            </a:xfrm>
            <a:prstGeom prst="rect">
              <a:avLst/>
            </a:prstGeom>
          </p:spPr>
        </p:pic>
      </p:grpSp>
      <p:sp>
        <p:nvSpPr>
          <p:cNvPr id="69" name="object 69"/>
          <p:cNvSpPr txBox="1">
            <a:spLocks noGrp="1"/>
          </p:cNvSpPr>
          <p:nvPr>
            <p:ph type="title"/>
          </p:nvPr>
        </p:nvSpPr>
        <p:spPr>
          <a:xfrm>
            <a:off x="4222496" y="267715"/>
            <a:ext cx="6451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ПРОГРАММНЫЕ</a:t>
            </a:r>
            <a:r>
              <a:rPr spc="-175" dirty="0"/>
              <a:t> </a:t>
            </a:r>
            <a:r>
              <a:rPr spc="85" dirty="0"/>
              <a:t>ПАКЕТЫ</a:t>
            </a:r>
            <a:r>
              <a:rPr spc="-160" dirty="0"/>
              <a:t> </a:t>
            </a:r>
            <a:r>
              <a:rPr spc="80" dirty="0"/>
              <a:t>(СЕТЕВОЙ</a:t>
            </a:r>
            <a:r>
              <a:rPr spc="-165" dirty="0"/>
              <a:t> </a:t>
            </a:r>
            <a:r>
              <a:rPr spc="95" dirty="0"/>
              <a:t>РЕЖИМ)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0475" y="267715"/>
            <a:ext cx="4658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0" dirty="0"/>
              <a:t>С</a:t>
            </a:r>
            <a:r>
              <a:rPr spc="-90" dirty="0"/>
              <a:t>Т</a:t>
            </a:r>
            <a:r>
              <a:rPr spc="85" dirty="0"/>
              <a:t>Р</a:t>
            </a:r>
            <a:r>
              <a:rPr spc="80" dirty="0"/>
              <a:t>У</a:t>
            </a:r>
            <a:r>
              <a:rPr spc="-20" dirty="0"/>
              <a:t>К</a:t>
            </a:r>
            <a:r>
              <a:rPr spc="35" dirty="0"/>
              <a:t>Т</a:t>
            </a:r>
            <a:r>
              <a:rPr spc="95" dirty="0"/>
              <a:t>УР</a:t>
            </a:r>
            <a:r>
              <a:rPr spc="114" dirty="0"/>
              <a:t>Н</a:t>
            </a:r>
            <a:r>
              <a:rPr spc="185" dirty="0"/>
              <a:t>А</a:t>
            </a:r>
            <a:r>
              <a:rPr spc="50" dirty="0"/>
              <a:t>Я</a:t>
            </a:r>
            <a:r>
              <a:rPr spc="-160" dirty="0"/>
              <a:t> </a:t>
            </a:r>
            <a:r>
              <a:rPr spc="105" dirty="0"/>
              <a:t>С</a:t>
            </a:r>
            <a:r>
              <a:rPr spc="210" dirty="0"/>
              <a:t>Х</a:t>
            </a:r>
            <a:r>
              <a:rPr spc="45" dirty="0"/>
              <a:t>Е</a:t>
            </a:r>
            <a:r>
              <a:rPr spc="165" dirty="0"/>
              <a:t>М</a:t>
            </a:r>
            <a:r>
              <a:rPr spc="155" dirty="0"/>
              <a:t>А</a:t>
            </a:r>
            <a:r>
              <a:rPr spc="-130" dirty="0"/>
              <a:t> </a:t>
            </a:r>
            <a:r>
              <a:rPr spc="85" dirty="0"/>
              <a:t>К</a:t>
            </a:r>
            <a:r>
              <a:rPr spc="35" dirty="0"/>
              <a:t>Л</a:t>
            </a:r>
            <a:r>
              <a:rPr spc="95" dirty="0"/>
              <a:t>И</a:t>
            </a:r>
            <a:r>
              <a:rPr spc="45" dirty="0"/>
              <a:t>Е</a:t>
            </a:r>
            <a:r>
              <a:rPr spc="135" dirty="0"/>
              <a:t>Н</a:t>
            </a:r>
            <a:r>
              <a:rPr spc="-275" dirty="0"/>
              <a:t>Т</a:t>
            </a:r>
            <a:r>
              <a:rPr spc="155" dirty="0"/>
              <a:t>А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18848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70475" y="267715"/>
            <a:ext cx="4658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0" dirty="0"/>
              <a:t>С</a:t>
            </a:r>
            <a:r>
              <a:rPr spc="-90" dirty="0"/>
              <a:t>Т</a:t>
            </a:r>
            <a:r>
              <a:rPr spc="85" dirty="0"/>
              <a:t>Р</a:t>
            </a:r>
            <a:r>
              <a:rPr spc="80" dirty="0"/>
              <a:t>У</a:t>
            </a:r>
            <a:r>
              <a:rPr spc="-20" dirty="0"/>
              <a:t>К</a:t>
            </a:r>
            <a:r>
              <a:rPr spc="35" dirty="0"/>
              <a:t>Т</a:t>
            </a:r>
            <a:r>
              <a:rPr spc="95" dirty="0"/>
              <a:t>УР</a:t>
            </a:r>
            <a:r>
              <a:rPr spc="114" dirty="0"/>
              <a:t>Н</a:t>
            </a:r>
            <a:r>
              <a:rPr spc="185" dirty="0"/>
              <a:t>А</a:t>
            </a:r>
            <a:r>
              <a:rPr spc="50" dirty="0"/>
              <a:t>Я</a:t>
            </a:r>
            <a:r>
              <a:rPr spc="-160" dirty="0"/>
              <a:t> </a:t>
            </a:r>
            <a:r>
              <a:rPr spc="105" dirty="0"/>
              <a:t>С</a:t>
            </a:r>
            <a:r>
              <a:rPr spc="210" dirty="0"/>
              <a:t>Х</a:t>
            </a:r>
            <a:r>
              <a:rPr spc="45" dirty="0"/>
              <a:t>Е</a:t>
            </a:r>
            <a:r>
              <a:rPr spc="165" dirty="0"/>
              <a:t>М</a:t>
            </a:r>
            <a:r>
              <a:rPr spc="155" dirty="0"/>
              <a:t>А</a:t>
            </a:r>
            <a:r>
              <a:rPr spc="-130" dirty="0"/>
              <a:t> </a:t>
            </a:r>
            <a:r>
              <a:rPr spc="85" dirty="0"/>
              <a:t>К</a:t>
            </a:r>
            <a:r>
              <a:rPr spc="35" dirty="0"/>
              <a:t>Л</a:t>
            </a:r>
            <a:r>
              <a:rPr spc="95" dirty="0"/>
              <a:t>И</a:t>
            </a:r>
            <a:r>
              <a:rPr spc="45" dirty="0"/>
              <a:t>Е</a:t>
            </a:r>
            <a:r>
              <a:rPr spc="135" dirty="0"/>
              <a:t>Н</a:t>
            </a:r>
            <a:r>
              <a:rPr spc="-275" dirty="0"/>
              <a:t>Т</a:t>
            </a:r>
            <a:r>
              <a:rPr spc="155" dirty="0"/>
              <a:t>А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001011" y="1906296"/>
            <a:ext cx="3115945" cy="4514215"/>
            <a:chOff x="2001011" y="1906296"/>
            <a:chExt cx="3115945" cy="451421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9413" y="2708782"/>
              <a:ext cx="2423358" cy="161409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55153" y="2717901"/>
              <a:ext cx="2359025" cy="1551305"/>
            </a:xfrm>
            <a:custGeom>
              <a:avLst/>
              <a:gdLst/>
              <a:ahLst/>
              <a:cxnLst/>
              <a:rect l="l" t="t" r="r" b="b"/>
              <a:pathLst>
                <a:path w="2359025" h="1551304">
                  <a:moveTo>
                    <a:pt x="1179379" y="0"/>
                  </a:moveTo>
                  <a:lnTo>
                    <a:pt x="1122236" y="894"/>
                  </a:lnTo>
                  <a:lnTo>
                    <a:pt x="1065795" y="3550"/>
                  </a:lnTo>
                  <a:lnTo>
                    <a:pt x="1010118" y="7927"/>
                  </a:lnTo>
                  <a:lnTo>
                    <a:pt x="955266" y="13985"/>
                  </a:lnTo>
                  <a:lnTo>
                    <a:pt x="901302" y="21682"/>
                  </a:lnTo>
                  <a:lnTo>
                    <a:pt x="848286" y="30979"/>
                  </a:lnTo>
                  <a:lnTo>
                    <a:pt x="796282" y="41834"/>
                  </a:lnTo>
                  <a:lnTo>
                    <a:pt x="745350" y="54207"/>
                  </a:lnTo>
                  <a:lnTo>
                    <a:pt x="695553" y="68057"/>
                  </a:lnTo>
                  <a:lnTo>
                    <a:pt x="646952" y="83343"/>
                  </a:lnTo>
                  <a:lnTo>
                    <a:pt x="599609" y="100026"/>
                  </a:lnTo>
                  <a:lnTo>
                    <a:pt x="553585" y="118064"/>
                  </a:lnTo>
                  <a:lnTo>
                    <a:pt x="508943" y="137416"/>
                  </a:lnTo>
                  <a:lnTo>
                    <a:pt x="465745" y="158042"/>
                  </a:lnTo>
                  <a:lnTo>
                    <a:pt x="424051" y="179901"/>
                  </a:lnTo>
                  <a:lnTo>
                    <a:pt x="383925" y="202954"/>
                  </a:lnTo>
                  <a:lnTo>
                    <a:pt x="345427" y="227158"/>
                  </a:lnTo>
                  <a:lnTo>
                    <a:pt x="308619" y="252473"/>
                  </a:lnTo>
                  <a:lnTo>
                    <a:pt x="273564" y="278859"/>
                  </a:lnTo>
                  <a:lnTo>
                    <a:pt x="240322" y="306276"/>
                  </a:lnTo>
                  <a:lnTo>
                    <a:pt x="208957" y="334681"/>
                  </a:lnTo>
                  <a:lnTo>
                    <a:pt x="179528" y="364035"/>
                  </a:lnTo>
                  <a:lnTo>
                    <a:pt x="152099" y="394298"/>
                  </a:lnTo>
                  <a:lnTo>
                    <a:pt x="126731" y="425428"/>
                  </a:lnTo>
                  <a:lnTo>
                    <a:pt x="103486" y="457384"/>
                  </a:lnTo>
                  <a:lnTo>
                    <a:pt x="82426" y="490127"/>
                  </a:lnTo>
                  <a:lnTo>
                    <a:pt x="63612" y="523615"/>
                  </a:lnTo>
                  <a:lnTo>
                    <a:pt x="32969" y="592666"/>
                  </a:lnTo>
                  <a:lnTo>
                    <a:pt x="12054" y="664210"/>
                  </a:lnTo>
                  <a:lnTo>
                    <a:pt x="1359" y="737924"/>
                  </a:lnTo>
                  <a:lnTo>
                    <a:pt x="0" y="775493"/>
                  </a:lnTo>
                  <a:lnTo>
                    <a:pt x="1359" y="813061"/>
                  </a:lnTo>
                  <a:lnTo>
                    <a:pt x="12054" y="886775"/>
                  </a:lnTo>
                  <a:lnTo>
                    <a:pt x="32969" y="958320"/>
                  </a:lnTo>
                  <a:lnTo>
                    <a:pt x="63612" y="1027370"/>
                  </a:lnTo>
                  <a:lnTo>
                    <a:pt x="82426" y="1060858"/>
                  </a:lnTo>
                  <a:lnTo>
                    <a:pt x="103486" y="1093601"/>
                  </a:lnTo>
                  <a:lnTo>
                    <a:pt x="126731" y="1125558"/>
                  </a:lnTo>
                  <a:lnTo>
                    <a:pt x="152099" y="1156688"/>
                  </a:lnTo>
                  <a:lnTo>
                    <a:pt x="179528" y="1186950"/>
                  </a:lnTo>
                  <a:lnTo>
                    <a:pt x="208957" y="1216304"/>
                  </a:lnTo>
                  <a:lnTo>
                    <a:pt x="240322" y="1244710"/>
                  </a:lnTo>
                  <a:lnTo>
                    <a:pt x="273564" y="1272126"/>
                  </a:lnTo>
                  <a:lnTo>
                    <a:pt x="308619" y="1298512"/>
                  </a:lnTo>
                  <a:lnTo>
                    <a:pt x="345427" y="1323828"/>
                  </a:lnTo>
                  <a:lnTo>
                    <a:pt x="383925" y="1348032"/>
                  </a:lnTo>
                  <a:lnTo>
                    <a:pt x="424051" y="1371084"/>
                  </a:lnTo>
                  <a:lnTo>
                    <a:pt x="465745" y="1392943"/>
                  </a:lnTo>
                  <a:lnTo>
                    <a:pt x="508943" y="1413570"/>
                  </a:lnTo>
                  <a:lnTo>
                    <a:pt x="553585" y="1432922"/>
                  </a:lnTo>
                  <a:lnTo>
                    <a:pt x="599609" y="1450960"/>
                  </a:lnTo>
                  <a:lnTo>
                    <a:pt x="646952" y="1467642"/>
                  </a:lnTo>
                  <a:lnTo>
                    <a:pt x="695553" y="1482929"/>
                  </a:lnTo>
                  <a:lnTo>
                    <a:pt x="745350" y="1496779"/>
                  </a:lnTo>
                  <a:lnTo>
                    <a:pt x="796282" y="1509151"/>
                  </a:lnTo>
                  <a:lnTo>
                    <a:pt x="848286" y="1520007"/>
                  </a:lnTo>
                  <a:lnTo>
                    <a:pt x="901302" y="1529303"/>
                  </a:lnTo>
                  <a:lnTo>
                    <a:pt x="955266" y="1537000"/>
                  </a:lnTo>
                  <a:lnTo>
                    <a:pt x="1010118" y="1543058"/>
                  </a:lnTo>
                  <a:lnTo>
                    <a:pt x="1065795" y="1547435"/>
                  </a:lnTo>
                  <a:lnTo>
                    <a:pt x="1122236" y="1550091"/>
                  </a:lnTo>
                  <a:lnTo>
                    <a:pt x="1179379" y="1550986"/>
                  </a:lnTo>
                  <a:lnTo>
                    <a:pt x="1236519" y="1550091"/>
                  </a:lnTo>
                  <a:lnTo>
                    <a:pt x="1292957" y="1547435"/>
                  </a:lnTo>
                  <a:lnTo>
                    <a:pt x="1348630" y="1543058"/>
                  </a:lnTo>
                  <a:lnTo>
                    <a:pt x="1403478" y="1537000"/>
                  </a:lnTo>
                  <a:lnTo>
                    <a:pt x="1457438" y="1529303"/>
                  </a:lnTo>
                  <a:lnTo>
                    <a:pt x="1510448" y="1520007"/>
                  </a:lnTo>
                  <a:lnTo>
                    <a:pt x="1562448" y="1509151"/>
                  </a:lnTo>
                  <a:lnTo>
                    <a:pt x="1613375" y="1496779"/>
                  </a:lnTo>
                  <a:lnTo>
                    <a:pt x="1663167" y="1482929"/>
                  </a:lnTo>
                  <a:lnTo>
                    <a:pt x="1711763" y="1467642"/>
                  </a:lnTo>
                  <a:lnTo>
                    <a:pt x="1759101" y="1450960"/>
                  </a:lnTo>
                  <a:lnTo>
                    <a:pt x="1805119" y="1432922"/>
                  </a:lnTo>
                  <a:lnTo>
                    <a:pt x="1849756" y="1413570"/>
                  </a:lnTo>
                  <a:lnTo>
                    <a:pt x="1892949" y="1392943"/>
                  </a:lnTo>
                  <a:lnTo>
                    <a:pt x="1934637" y="1371084"/>
                  </a:lnTo>
                  <a:lnTo>
                    <a:pt x="1974759" y="1348032"/>
                  </a:lnTo>
                  <a:lnTo>
                    <a:pt x="2013252" y="1323828"/>
                  </a:lnTo>
                  <a:lnTo>
                    <a:pt x="2050054" y="1298512"/>
                  </a:lnTo>
                  <a:lnTo>
                    <a:pt x="2085105" y="1272126"/>
                  </a:lnTo>
                  <a:lnTo>
                    <a:pt x="2118341" y="1244710"/>
                  </a:lnTo>
                  <a:lnTo>
                    <a:pt x="2149702" y="1216304"/>
                  </a:lnTo>
                  <a:lnTo>
                    <a:pt x="2179126" y="1186950"/>
                  </a:lnTo>
                  <a:lnTo>
                    <a:pt x="2206551" y="1156688"/>
                  </a:lnTo>
                  <a:lnTo>
                    <a:pt x="2231915" y="1125558"/>
                  </a:lnTo>
                  <a:lnTo>
                    <a:pt x="2255156" y="1093601"/>
                  </a:lnTo>
                  <a:lnTo>
                    <a:pt x="2276214" y="1060858"/>
                  </a:lnTo>
                  <a:lnTo>
                    <a:pt x="2295025" y="1027370"/>
                  </a:lnTo>
                  <a:lnTo>
                    <a:pt x="2325662" y="958320"/>
                  </a:lnTo>
                  <a:lnTo>
                    <a:pt x="2346573" y="886775"/>
                  </a:lnTo>
                  <a:lnTo>
                    <a:pt x="2357266" y="813061"/>
                  </a:lnTo>
                  <a:lnTo>
                    <a:pt x="2358626" y="775493"/>
                  </a:lnTo>
                  <a:lnTo>
                    <a:pt x="2357266" y="737924"/>
                  </a:lnTo>
                  <a:lnTo>
                    <a:pt x="2346573" y="664210"/>
                  </a:lnTo>
                  <a:lnTo>
                    <a:pt x="2325662" y="592666"/>
                  </a:lnTo>
                  <a:lnTo>
                    <a:pt x="2295025" y="523615"/>
                  </a:lnTo>
                  <a:lnTo>
                    <a:pt x="2276214" y="490127"/>
                  </a:lnTo>
                  <a:lnTo>
                    <a:pt x="2255156" y="457384"/>
                  </a:lnTo>
                  <a:lnTo>
                    <a:pt x="2231915" y="425428"/>
                  </a:lnTo>
                  <a:lnTo>
                    <a:pt x="2206551" y="394298"/>
                  </a:lnTo>
                  <a:lnTo>
                    <a:pt x="2179126" y="364035"/>
                  </a:lnTo>
                  <a:lnTo>
                    <a:pt x="2149702" y="334681"/>
                  </a:lnTo>
                  <a:lnTo>
                    <a:pt x="2118341" y="306276"/>
                  </a:lnTo>
                  <a:lnTo>
                    <a:pt x="2085105" y="278859"/>
                  </a:lnTo>
                  <a:lnTo>
                    <a:pt x="2050054" y="252473"/>
                  </a:lnTo>
                  <a:lnTo>
                    <a:pt x="2013252" y="227158"/>
                  </a:lnTo>
                  <a:lnTo>
                    <a:pt x="1974759" y="202954"/>
                  </a:lnTo>
                  <a:lnTo>
                    <a:pt x="1934637" y="179901"/>
                  </a:lnTo>
                  <a:lnTo>
                    <a:pt x="1892949" y="158042"/>
                  </a:lnTo>
                  <a:lnTo>
                    <a:pt x="1849756" y="137416"/>
                  </a:lnTo>
                  <a:lnTo>
                    <a:pt x="1805119" y="118064"/>
                  </a:lnTo>
                  <a:lnTo>
                    <a:pt x="1759101" y="100026"/>
                  </a:lnTo>
                  <a:lnTo>
                    <a:pt x="1711763" y="83343"/>
                  </a:lnTo>
                  <a:lnTo>
                    <a:pt x="1663167" y="68057"/>
                  </a:lnTo>
                  <a:lnTo>
                    <a:pt x="1613375" y="54207"/>
                  </a:lnTo>
                  <a:lnTo>
                    <a:pt x="1562448" y="41834"/>
                  </a:lnTo>
                  <a:lnTo>
                    <a:pt x="1510448" y="30979"/>
                  </a:lnTo>
                  <a:lnTo>
                    <a:pt x="1457438" y="21682"/>
                  </a:lnTo>
                  <a:lnTo>
                    <a:pt x="1403478" y="13985"/>
                  </a:lnTo>
                  <a:lnTo>
                    <a:pt x="1348630" y="7927"/>
                  </a:lnTo>
                  <a:lnTo>
                    <a:pt x="1292957" y="3550"/>
                  </a:lnTo>
                  <a:lnTo>
                    <a:pt x="1236519" y="894"/>
                  </a:lnTo>
                  <a:lnTo>
                    <a:pt x="1179379" y="0"/>
                  </a:lnTo>
                  <a:close/>
                </a:path>
              </a:pathLst>
            </a:custGeom>
            <a:solidFill>
              <a:srgbClr val="D7D7D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55153" y="2717901"/>
              <a:ext cx="2359025" cy="1551305"/>
            </a:xfrm>
            <a:custGeom>
              <a:avLst/>
              <a:gdLst/>
              <a:ahLst/>
              <a:cxnLst/>
              <a:rect l="l" t="t" r="r" b="b"/>
              <a:pathLst>
                <a:path w="2359025" h="1551304">
                  <a:moveTo>
                    <a:pt x="0" y="775493"/>
                  </a:moveTo>
                  <a:lnTo>
                    <a:pt x="5398" y="700817"/>
                  </a:lnTo>
                  <a:lnTo>
                    <a:pt x="21265" y="628147"/>
                  </a:lnTo>
                  <a:lnTo>
                    <a:pt x="47106" y="557809"/>
                  </a:lnTo>
                  <a:lnTo>
                    <a:pt x="82426" y="490127"/>
                  </a:lnTo>
                  <a:lnTo>
                    <a:pt x="103486" y="457384"/>
                  </a:lnTo>
                  <a:lnTo>
                    <a:pt x="126731" y="425428"/>
                  </a:lnTo>
                  <a:lnTo>
                    <a:pt x="152099" y="394298"/>
                  </a:lnTo>
                  <a:lnTo>
                    <a:pt x="179528" y="364035"/>
                  </a:lnTo>
                  <a:lnTo>
                    <a:pt x="208957" y="334681"/>
                  </a:lnTo>
                  <a:lnTo>
                    <a:pt x="240322" y="306276"/>
                  </a:lnTo>
                  <a:lnTo>
                    <a:pt x="273564" y="278859"/>
                  </a:lnTo>
                  <a:lnTo>
                    <a:pt x="308619" y="252473"/>
                  </a:lnTo>
                  <a:lnTo>
                    <a:pt x="345427" y="227158"/>
                  </a:lnTo>
                  <a:lnTo>
                    <a:pt x="383925" y="202954"/>
                  </a:lnTo>
                  <a:lnTo>
                    <a:pt x="424051" y="179901"/>
                  </a:lnTo>
                  <a:lnTo>
                    <a:pt x="465745" y="158042"/>
                  </a:lnTo>
                  <a:lnTo>
                    <a:pt x="508943" y="137416"/>
                  </a:lnTo>
                  <a:lnTo>
                    <a:pt x="553585" y="118064"/>
                  </a:lnTo>
                  <a:lnTo>
                    <a:pt x="599609" y="100026"/>
                  </a:lnTo>
                  <a:lnTo>
                    <a:pt x="646952" y="83343"/>
                  </a:lnTo>
                  <a:lnTo>
                    <a:pt x="695553" y="68057"/>
                  </a:lnTo>
                  <a:lnTo>
                    <a:pt x="745350" y="54207"/>
                  </a:lnTo>
                  <a:lnTo>
                    <a:pt x="796282" y="41834"/>
                  </a:lnTo>
                  <a:lnTo>
                    <a:pt x="848286" y="30979"/>
                  </a:lnTo>
                  <a:lnTo>
                    <a:pt x="901302" y="21682"/>
                  </a:lnTo>
                  <a:lnTo>
                    <a:pt x="955266" y="13985"/>
                  </a:lnTo>
                  <a:lnTo>
                    <a:pt x="1010118" y="7927"/>
                  </a:lnTo>
                  <a:lnTo>
                    <a:pt x="1065795" y="3550"/>
                  </a:lnTo>
                  <a:lnTo>
                    <a:pt x="1122236" y="894"/>
                  </a:lnTo>
                  <a:lnTo>
                    <a:pt x="1179379" y="0"/>
                  </a:lnTo>
                  <a:lnTo>
                    <a:pt x="1236519" y="894"/>
                  </a:lnTo>
                  <a:lnTo>
                    <a:pt x="1292957" y="3550"/>
                  </a:lnTo>
                  <a:lnTo>
                    <a:pt x="1348630" y="7927"/>
                  </a:lnTo>
                  <a:lnTo>
                    <a:pt x="1403478" y="13985"/>
                  </a:lnTo>
                  <a:lnTo>
                    <a:pt x="1457438" y="21682"/>
                  </a:lnTo>
                  <a:lnTo>
                    <a:pt x="1510448" y="30979"/>
                  </a:lnTo>
                  <a:lnTo>
                    <a:pt x="1562448" y="41834"/>
                  </a:lnTo>
                  <a:lnTo>
                    <a:pt x="1613375" y="54207"/>
                  </a:lnTo>
                  <a:lnTo>
                    <a:pt x="1663167" y="68057"/>
                  </a:lnTo>
                  <a:lnTo>
                    <a:pt x="1711763" y="83343"/>
                  </a:lnTo>
                  <a:lnTo>
                    <a:pt x="1759101" y="100026"/>
                  </a:lnTo>
                  <a:lnTo>
                    <a:pt x="1805119" y="118064"/>
                  </a:lnTo>
                  <a:lnTo>
                    <a:pt x="1849756" y="137416"/>
                  </a:lnTo>
                  <a:lnTo>
                    <a:pt x="1892949" y="158042"/>
                  </a:lnTo>
                  <a:lnTo>
                    <a:pt x="1934637" y="179901"/>
                  </a:lnTo>
                  <a:lnTo>
                    <a:pt x="1974759" y="202954"/>
                  </a:lnTo>
                  <a:lnTo>
                    <a:pt x="2013252" y="227158"/>
                  </a:lnTo>
                  <a:lnTo>
                    <a:pt x="2050054" y="252473"/>
                  </a:lnTo>
                  <a:lnTo>
                    <a:pt x="2085105" y="278859"/>
                  </a:lnTo>
                  <a:lnTo>
                    <a:pt x="2118341" y="306276"/>
                  </a:lnTo>
                  <a:lnTo>
                    <a:pt x="2149702" y="334681"/>
                  </a:lnTo>
                  <a:lnTo>
                    <a:pt x="2179126" y="364035"/>
                  </a:lnTo>
                  <a:lnTo>
                    <a:pt x="2206551" y="394298"/>
                  </a:lnTo>
                  <a:lnTo>
                    <a:pt x="2231915" y="425428"/>
                  </a:lnTo>
                  <a:lnTo>
                    <a:pt x="2255156" y="457384"/>
                  </a:lnTo>
                  <a:lnTo>
                    <a:pt x="2276214" y="490127"/>
                  </a:lnTo>
                  <a:lnTo>
                    <a:pt x="2295025" y="523615"/>
                  </a:lnTo>
                  <a:lnTo>
                    <a:pt x="2325662" y="592666"/>
                  </a:lnTo>
                  <a:lnTo>
                    <a:pt x="2346573" y="664210"/>
                  </a:lnTo>
                  <a:lnTo>
                    <a:pt x="2357266" y="737924"/>
                  </a:lnTo>
                  <a:lnTo>
                    <a:pt x="2358626" y="775493"/>
                  </a:lnTo>
                  <a:lnTo>
                    <a:pt x="2357266" y="813061"/>
                  </a:lnTo>
                  <a:lnTo>
                    <a:pt x="2346573" y="886775"/>
                  </a:lnTo>
                  <a:lnTo>
                    <a:pt x="2325662" y="958320"/>
                  </a:lnTo>
                  <a:lnTo>
                    <a:pt x="2295025" y="1027370"/>
                  </a:lnTo>
                  <a:lnTo>
                    <a:pt x="2276214" y="1060858"/>
                  </a:lnTo>
                  <a:lnTo>
                    <a:pt x="2255156" y="1093601"/>
                  </a:lnTo>
                  <a:lnTo>
                    <a:pt x="2231915" y="1125558"/>
                  </a:lnTo>
                  <a:lnTo>
                    <a:pt x="2206551" y="1156688"/>
                  </a:lnTo>
                  <a:lnTo>
                    <a:pt x="2179126" y="1186950"/>
                  </a:lnTo>
                  <a:lnTo>
                    <a:pt x="2149702" y="1216304"/>
                  </a:lnTo>
                  <a:lnTo>
                    <a:pt x="2118341" y="1244710"/>
                  </a:lnTo>
                  <a:lnTo>
                    <a:pt x="2085105" y="1272126"/>
                  </a:lnTo>
                  <a:lnTo>
                    <a:pt x="2050054" y="1298512"/>
                  </a:lnTo>
                  <a:lnTo>
                    <a:pt x="2013252" y="1323828"/>
                  </a:lnTo>
                  <a:lnTo>
                    <a:pt x="1974759" y="1348032"/>
                  </a:lnTo>
                  <a:lnTo>
                    <a:pt x="1934637" y="1371084"/>
                  </a:lnTo>
                  <a:lnTo>
                    <a:pt x="1892949" y="1392943"/>
                  </a:lnTo>
                  <a:lnTo>
                    <a:pt x="1849756" y="1413570"/>
                  </a:lnTo>
                  <a:lnTo>
                    <a:pt x="1805119" y="1432922"/>
                  </a:lnTo>
                  <a:lnTo>
                    <a:pt x="1759101" y="1450960"/>
                  </a:lnTo>
                  <a:lnTo>
                    <a:pt x="1711763" y="1467642"/>
                  </a:lnTo>
                  <a:lnTo>
                    <a:pt x="1663167" y="1482929"/>
                  </a:lnTo>
                  <a:lnTo>
                    <a:pt x="1613375" y="1496779"/>
                  </a:lnTo>
                  <a:lnTo>
                    <a:pt x="1562448" y="1509151"/>
                  </a:lnTo>
                  <a:lnTo>
                    <a:pt x="1510448" y="1520007"/>
                  </a:lnTo>
                  <a:lnTo>
                    <a:pt x="1457438" y="1529303"/>
                  </a:lnTo>
                  <a:lnTo>
                    <a:pt x="1403478" y="1537000"/>
                  </a:lnTo>
                  <a:lnTo>
                    <a:pt x="1348630" y="1543058"/>
                  </a:lnTo>
                  <a:lnTo>
                    <a:pt x="1292957" y="1547435"/>
                  </a:lnTo>
                  <a:lnTo>
                    <a:pt x="1236519" y="1550091"/>
                  </a:lnTo>
                  <a:lnTo>
                    <a:pt x="1179379" y="1550986"/>
                  </a:lnTo>
                  <a:lnTo>
                    <a:pt x="1122236" y="1550091"/>
                  </a:lnTo>
                  <a:lnTo>
                    <a:pt x="1065795" y="1547435"/>
                  </a:lnTo>
                  <a:lnTo>
                    <a:pt x="1010118" y="1543058"/>
                  </a:lnTo>
                  <a:lnTo>
                    <a:pt x="955266" y="1537000"/>
                  </a:lnTo>
                  <a:lnTo>
                    <a:pt x="901302" y="1529303"/>
                  </a:lnTo>
                  <a:lnTo>
                    <a:pt x="848286" y="1520007"/>
                  </a:lnTo>
                  <a:lnTo>
                    <a:pt x="796282" y="1509151"/>
                  </a:lnTo>
                  <a:lnTo>
                    <a:pt x="745350" y="1496779"/>
                  </a:lnTo>
                  <a:lnTo>
                    <a:pt x="695553" y="1482929"/>
                  </a:lnTo>
                  <a:lnTo>
                    <a:pt x="646952" y="1467642"/>
                  </a:lnTo>
                  <a:lnTo>
                    <a:pt x="599609" y="1450960"/>
                  </a:lnTo>
                  <a:lnTo>
                    <a:pt x="553585" y="1432922"/>
                  </a:lnTo>
                  <a:lnTo>
                    <a:pt x="508943" y="1413570"/>
                  </a:lnTo>
                  <a:lnTo>
                    <a:pt x="465745" y="1392943"/>
                  </a:lnTo>
                  <a:lnTo>
                    <a:pt x="424051" y="1371084"/>
                  </a:lnTo>
                  <a:lnTo>
                    <a:pt x="383925" y="1348032"/>
                  </a:lnTo>
                  <a:lnTo>
                    <a:pt x="345427" y="1323828"/>
                  </a:lnTo>
                  <a:lnTo>
                    <a:pt x="308619" y="1298512"/>
                  </a:lnTo>
                  <a:lnTo>
                    <a:pt x="273564" y="1272126"/>
                  </a:lnTo>
                  <a:lnTo>
                    <a:pt x="240322" y="1244710"/>
                  </a:lnTo>
                  <a:lnTo>
                    <a:pt x="208957" y="1216304"/>
                  </a:lnTo>
                  <a:lnTo>
                    <a:pt x="179528" y="1186950"/>
                  </a:lnTo>
                  <a:lnTo>
                    <a:pt x="152099" y="1156688"/>
                  </a:lnTo>
                  <a:lnTo>
                    <a:pt x="126731" y="1125558"/>
                  </a:lnTo>
                  <a:lnTo>
                    <a:pt x="103486" y="1093601"/>
                  </a:lnTo>
                  <a:lnTo>
                    <a:pt x="82426" y="1060858"/>
                  </a:lnTo>
                  <a:lnTo>
                    <a:pt x="63612" y="1027370"/>
                  </a:lnTo>
                  <a:lnTo>
                    <a:pt x="32969" y="958320"/>
                  </a:lnTo>
                  <a:lnTo>
                    <a:pt x="12054" y="886775"/>
                  </a:lnTo>
                  <a:lnTo>
                    <a:pt x="1359" y="813061"/>
                  </a:lnTo>
                  <a:lnTo>
                    <a:pt x="0" y="775493"/>
                  </a:lnTo>
                  <a:close/>
                </a:path>
              </a:pathLst>
            </a:custGeom>
            <a:ln w="12155">
              <a:solidFill>
                <a:srgbClr val="C7C7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01011" y="1906296"/>
              <a:ext cx="3115746" cy="451398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052994" y="1942408"/>
              <a:ext cx="2995930" cy="4394835"/>
            </a:xfrm>
            <a:custGeom>
              <a:avLst/>
              <a:gdLst/>
              <a:ahLst/>
              <a:cxnLst/>
              <a:rect l="l" t="t" r="r" b="b"/>
              <a:pathLst>
                <a:path w="2995929" h="4394835">
                  <a:moveTo>
                    <a:pt x="299556" y="4394437"/>
                  </a:moveTo>
                  <a:lnTo>
                    <a:pt x="2696069" y="4394437"/>
                  </a:lnTo>
                  <a:lnTo>
                    <a:pt x="2744659" y="4390512"/>
                  </a:lnTo>
                  <a:lnTo>
                    <a:pt x="2790753" y="4379150"/>
                  </a:lnTo>
                  <a:lnTo>
                    <a:pt x="2833732" y="4360968"/>
                  </a:lnTo>
                  <a:lnTo>
                    <a:pt x="2872982" y="4336583"/>
                  </a:lnTo>
                  <a:lnTo>
                    <a:pt x="2907885" y="4306613"/>
                  </a:lnTo>
                  <a:lnTo>
                    <a:pt x="2937825" y="4271675"/>
                  </a:lnTo>
                  <a:lnTo>
                    <a:pt x="2962184" y="4232386"/>
                  </a:lnTo>
                  <a:lnTo>
                    <a:pt x="2980347" y="4189363"/>
                  </a:lnTo>
                  <a:lnTo>
                    <a:pt x="2991698" y="4143224"/>
                  </a:lnTo>
                  <a:lnTo>
                    <a:pt x="2995618" y="4094587"/>
                  </a:lnTo>
                  <a:lnTo>
                    <a:pt x="2995618" y="299837"/>
                  </a:lnTo>
                  <a:lnTo>
                    <a:pt x="2991698" y="251200"/>
                  </a:lnTo>
                  <a:lnTo>
                    <a:pt x="2980347" y="205062"/>
                  </a:lnTo>
                  <a:lnTo>
                    <a:pt x="2962184" y="162041"/>
                  </a:lnTo>
                  <a:lnTo>
                    <a:pt x="2937825" y="122754"/>
                  </a:lnTo>
                  <a:lnTo>
                    <a:pt x="2907885" y="87817"/>
                  </a:lnTo>
                  <a:lnTo>
                    <a:pt x="2872982" y="57849"/>
                  </a:lnTo>
                  <a:lnTo>
                    <a:pt x="2833732" y="33465"/>
                  </a:lnTo>
                  <a:lnTo>
                    <a:pt x="2790753" y="15285"/>
                  </a:lnTo>
                  <a:lnTo>
                    <a:pt x="2744659" y="3924"/>
                  </a:lnTo>
                  <a:lnTo>
                    <a:pt x="2696069" y="0"/>
                  </a:lnTo>
                  <a:lnTo>
                    <a:pt x="299556" y="0"/>
                  </a:lnTo>
                  <a:lnTo>
                    <a:pt x="250968" y="3924"/>
                  </a:lnTo>
                  <a:lnTo>
                    <a:pt x="204876" y="15285"/>
                  </a:lnTo>
                  <a:lnTo>
                    <a:pt x="161896" y="33465"/>
                  </a:lnTo>
                  <a:lnTo>
                    <a:pt x="122645" y="57849"/>
                  </a:lnTo>
                  <a:lnTo>
                    <a:pt x="87741" y="87817"/>
                  </a:lnTo>
                  <a:lnTo>
                    <a:pt x="57799" y="122754"/>
                  </a:lnTo>
                  <a:lnTo>
                    <a:pt x="33437" y="162041"/>
                  </a:lnTo>
                  <a:lnTo>
                    <a:pt x="15272" y="205062"/>
                  </a:lnTo>
                  <a:lnTo>
                    <a:pt x="3920" y="251200"/>
                  </a:lnTo>
                  <a:lnTo>
                    <a:pt x="0" y="299837"/>
                  </a:lnTo>
                  <a:lnTo>
                    <a:pt x="0" y="4094587"/>
                  </a:lnTo>
                  <a:lnTo>
                    <a:pt x="3920" y="4143224"/>
                  </a:lnTo>
                  <a:lnTo>
                    <a:pt x="15272" y="4189363"/>
                  </a:lnTo>
                  <a:lnTo>
                    <a:pt x="33437" y="4232386"/>
                  </a:lnTo>
                  <a:lnTo>
                    <a:pt x="57799" y="4271675"/>
                  </a:lnTo>
                  <a:lnTo>
                    <a:pt x="87741" y="4306613"/>
                  </a:lnTo>
                  <a:lnTo>
                    <a:pt x="122645" y="4336583"/>
                  </a:lnTo>
                  <a:lnTo>
                    <a:pt x="161896" y="4360968"/>
                  </a:lnTo>
                  <a:lnTo>
                    <a:pt x="204876" y="4379150"/>
                  </a:lnTo>
                  <a:lnTo>
                    <a:pt x="250968" y="4390512"/>
                  </a:lnTo>
                  <a:lnTo>
                    <a:pt x="299556" y="4394437"/>
                  </a:lnTo>
                  <a:close/>
                </a:path>
              </a:pathLst>
            </a:custGeom>
            <a:ln w="12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9380" y="1915415"/>
              <a:ext cx="1229899" cy="40124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052403" y="1965333"/>
            <a:ext cx="996315" cy="200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spc="-5" dirty="0">
                <a:latin typeface="Calibri"/>
                <a:cs typeface="Calibri"/>
              </a:rPr>
              <a:t>Базовая</a:t>
            </a:r>
            <a:r>
              <a:rPr sz="1150" spc="-5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защита</a:t>
            </a:r>
            <a:endParaRPr sz="115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74965" y="3219455"/>
            <a:ext cx="1266341" cy="720413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2629011" y="3250068"/>
            <a:ext cx="1152525" cy="615950"/>
            <a:chOff x="2629011" y="3250068"/>
            <a:chExt cx="1152525" cy="615950"/>
          </a:xfrm>
        </p:grpSpPr>
        <p:sp>
          <p:nvSpPr>
            <p:cNvPr id="16" name="object 16"/>
            <p:cNvSpPr/>
            <p:nvPr/>
          </p:nvSpPr>
          <p:spPr>
            <a:xfrm>
              <a:off x="2635361" y="3256418"/>
              <a:ext cx="1139825" cy="603250"/>
            </a:xfrm>
            <a:custGeom>
              <a:avLst/>
              <a:gdLst/>
              <a:ahLst/>
              <a:cxnLst/>
              <a:rect l="l" t="t" r="r" b="b"/>
              <a:pathLst>
                <a:path w="1139825" h="603250">
                  <a:moveTo>
                    <a:pt x="569641" y="0"/>
                  </a:moveTo>
                  <a:lnTo>
                    <a:pt x="507573" y="1770"/>
                  </a:lnTo>
                  <a:lnTo>
                    <a:pt x="447441" y="6958"/>
                  </a:lnTo>
                  <a:lnTo>
                    <a:pt x="389592" y="15380"/>
                  </a:lnTo>
                  <a:lnTo>
                    <a:pt x="334374" y="26851"/>
                  </a:lnTo>
                  <a:lnTo>
                    <a:pt x="282134" y="41187"/>
                  </a:lnTo>
                  <a:lnTo>
                    <a:pt x="233220" y="58203"/>
                  </a:lnTo>
                  <a:lnTo>
                    <a:pt x="187979" y="77715"/>
                  </a:lnTo>
                  <a:lnTo>
                    <a:pt x="146760" y="99538"/>
                  </a:lnTo>
                  <a:lnTo>
                    <a:pt x="109909" y="123489"/>
                  </a:lnTo>
                  <a:lnTo>
                    <a:pt x="77773" y="149383"/>
                  </a:lnTo>
                  <a:lnTo>
                    <a:pt x="50701" y="177035"/>
                  </a:lnTo>
                  <a:lnTo>
                    <a:pt x="13138" y="236877"/>
                  </a:lnTo>
                  <a:lnTo>
                    <a:pt x="0" y="301540"/>
                  </a:lnTo>
                  <a:lnTo>
                    <a:pt x="3342" y="334404"/>
                  </a:lnTo>
                  <a:lnTo>
                    <a:pt x="29041" y="396878"/>
                  </a:lnTo>
                  <a:lnTo>
                    <a:pt x="77773" y="453782"/>
                  </a:lnTo>
                  <a:lnTo>
                    <a:pt x="109909" y="479686"/>
                  </a:lnTo>
                  <a:lnTo>
                    <a:pt x="146760" y="503644"/>
                  </a:lnTo>
                  <a:lnTo>
                    <a:pt x="187979" y="525474"/>
                  </a:lnTo>
                  <a:lnTo>
                    <a:pt x="233220" y="544991"/>
                  </a:lnTo>
                  <a:lnTo>
                    <a:pt x="282134" y="562010"/>
                  </a:lnTo>
                  <a:lnTo>
                    <a:pt x="334374" y="576348"/>
                  </a:lnTo>
                  <a:lnTo>
                    <a:pt x="389592" y="587820"/>
                  </a:lnTo>
                  <a:lnTo>
                    <a:pt x="447441" y="596242"/>
                  </a:lnTo>
                  <a:lnTo>
                    <a:pt x="507573" y="601431"/>
                  </a:lnTo>
                  <a:lnTo>
                    <a:pt x="569641" y="603201"/>
                  </a:lnTo>
                  <a:lnTo>
                    <a:pt x="631717" y="601431"/>
                  </a:lnTo>
                  <a:lnTo>
                    <a:pt x="691854" y="596242"/>
                  </a:lnTo>
                  <a:lnTo>
                    <a:pt x="749706" y="587820"/>
                  </a:lnTo>
                  <a:lnTo>
                    <a:pt x="804924" y="576348"/>
                  </a:lnTo>
                  <a:lnTo>
                    <a:pt x="857163" y="562010"/>
                  </a:lnTo>
                  <a:lnTo>
                    <a:pt x="906074" y="544991"/>
                  </a:lnTo>
                  <a:lnTo>
                    <a:pt x="951310" y="525474"/>
                  </a:lnTo>
                  <a:lnTo>
                    <a:pt x="992525" y="503644"/>
                  </a:lnTo>
                  <a:lnTo>
                    <a:pt x="1029371" y="479686"/>
                  </a:lnTo>
                  <a:lnTo>
                    <a:pt x="1061501" y="453782"/>
                  </a:lnTo>
                  <a:lnTo>
                    <a:pt x="1088567" y="426118"/>
                  </a:lnTo>
                  <a:lnTo>
                    <a:pt x="1126122" y="366245"/>
                  </a:lnTo>
                  <a:lnTo>
                    <a:pt x="1139257" y="301540"/>
                  </a:lnTo>
                  <a:lnTo>
                    <a:pt x="1135916" y="268698"/>
                  </a:lnTo>
                  <a:lnTo>
                    <a:pt x="1110223" y="206261"/>
                  </a:lnTo>
                  <a:lnTo>
                    <a:pt x="1061501" y="149383"/>
                  </a:lnTo>
                  <a:lnTo>
                    <a:pt x="1029371" y="123489"/>
                  </a:lnTo>
                  <a:lnTo>
                    <a:pt x="992525" y="99538"/>
                  </a:lnTo>
                  <a:lnTo>
                    <a:pt x="951310" y="77715"/>
                  </a:lnTo>
                  <a:lnTo>
                    <a:pt x="906074" y="58203"/>
                  </a:lnTo>
                  <a:lnTo>
                    <a:pt x="857163" y="41187"/>
                  </a:lnTo>
                  <a:lnTo>
                    <a:pt x="804924" y="26851"/>
                  </a:lnTo>
                  <a:lnTo>
                    <a:pt x="749706" y="15380"/>
                  </a:lnTo>
                  <a:lnTo>
                    <a:pt x="691854" y="6958"/>
                  </a:lnTo>
                  <a:lnTo>
                    <a:pt x="631717" y="1770"/>
                  </a:lnTo>
                  <a:lnTo>
                    <a:pt x="5696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35361" y="3256418"/>
              <a:ext cx="1139825" cy="603250"/>
            </a:xfrm>
            <a:custGeom>
              <a:avLst/>
              <a:gdLst/>
              <a:ahLst/>
              <a:cxnLst/>
              <a:rect l="l" t="t" r="r" b="b"/>
              <a:pathLst>
                <a:path w="1139825" h="603250">
                  <a:moveTo>
                    <a:pt x="0" y="301540"/>
                  </a:moveTo>
                  <a:lnTo>
                    <a:pt x="13138" y="236877"/>
                  </a:lnTo>
                  <a:lnTo>
                    <a:pt x="50701" y="177035"/>
                  </a:lnTo>
                  <a:lnTo>
                    <a:pt x="77773" y="149383"/>
                  </a:lnTo>
                  <a:lnTo>
                    <a:pt x="109909" y="123489"/>
                  </a:lnTo>
                  <a:lnTo>
                    <a:pt x="146760" y="99538"/>
                  </a:lnTo>
                  <a:lnTo>
                    <a:pt x="187979" y="77715"/>
                  </a:lnTo>
                  <a:lnTo>
                    <a:pt x="233220" y="58203"/>
                  </a:lnTo>
                  <a:lnTo>
                    <a:pt x="282134" y="41187"/>
                  </a:lnTo>
                  <a:lnTo>
                    <a:pt x="334374" y="26851"/>
                  </a:lnTo>
                  <a:lnTo>
                    <a:pt x="389592" y="15380"/>
                  </a:lnTo>
                  <a:lnTo>
                    <a:pt x="447441" y="6958"/>
                  </a:lnTo>
                  <a:lnTo>
                    <a:pt x="507573" y="1770"/>
                  </a:lnTo>
                  <a:lnTo>
                    <a:pt x="569641" y="0"/>
                  </a:lnTo>
                  <a:lnTo>
                    <a:pt x="631717" y="1770"/>
                  </a:lnTo>
                  <a:lnTo>
                    <a:pt x="691854" y="6958"/>
                  </a:lnTo>
                  <a:lnTo>
                    <a:pt x="749706" y="15380"/>
                  </a:lnTo>
                  <a:lnTo>
                    <a:pt x="804924" y="26851"/>
                  </a:lnTo>
                  <a:lnTo>
                    <a:pt x="857163" y="41187"/>
                  </a:lnTo>
                  <a:lnTo>
                    <a:pt x="906074" y="58203"/>
                  </a:lnTo>
                  <a:lnTo>
                    <a:pt x="951310" y="77715"/>
                  </a:lnTo>
                  <a:lnTo>
                    <a:pt x="992525" y="99538"/>
                  </a:lnTo>
                  <a:lnTo>
                    <a:pt x="1029371" y="123489"/>
                  </a:lnTo>
                  <a:lnTo>
                    <a:pt x="1061501" y="149383"/>
                  </a:lnTo>
                  <a:lnTo>
                    <a:pt x="1088567" y="177035"/>
                  </a:lnTo>
                  <a:lnTo>
                    <a:pt x="1126122" y="236877"/>
                  </a:lnTo>
                  <a:lnTo>
                    <a:pt x="1139257" y="301540"/>
                  </a:lnTo>
                  <a:lnTo>
                    <a:pt x="1135916" y="334404"/>
                  </a:lnTo>
                  <a:lnTo>
                    <a:pt x="1110223" y="396878"/>
                  </a:lnTo>
                  <a:lnTo>
                    <a:pt x="1061501" y="453782"/>
                  </a:lnTo>
                  <a:lnTo>
                    <a:pt x="1029371" y="479686"/>
                  </a:lnTo>
                  <a:lnTo>
                    <a:pt x="992525" y="503644"/>
                  </a:lnTo>
                  <a:lnTo>
                    <a:pt x="951310" y="525474"/>
                  </a:lnTo>
                  <a:lnTo>
                    <a:pt x="906074" y="544991"/>
                  </a:lnTo>
                  <a:lnTo>
                    <a:pt x="857163" y="562010"/>
                  </a:lnTo>
                  <a:lnTo>
                    <a:pt x="804924" y="576348"/>
                  </a:lnTo>
                  <a:lnTo>
                    <a:pt x="749706" y="587820"/>
                  </a:lnTo>
                  <a:lnTo>
                    <a:pt x="691854" y="596242"/>
                  </a:lnTo>
                  <a:lnTo>
                    <a:pt x="631717" y="601431"/>
                  </a:lnTo>
                  <a:lnTo>
                    <a:pt x="569641" y="603201"/>
                  </a:lnTo>
                  <a:lnTo>
                    <a:pt x="507573" y="601431"/>
                  </a:lnTo>
                  <a:lnTo>
                    <a:pt x="447441" y="596242"/>
                  </a:lnTo>
                  <a:lnTo>
                    <a:pt x="389592" y="587820"/>
                  </a:lnTo>
                  <a:lnTo>
                    <a:pt x="334374" y="576348"/>
                  </a:lnTo>
                  <a:lnTo>
                    <a:pt x="282134" y="562010"/>
                  </a:lnTo>
                  <a:lnTo>
                    <a:pt x="233220" y="544991"/>
                  </a:lnTo>
                  <a:lnTo>
                    <a:pt x="187979" y="525474"/>
                  </a:lnTo>
                  <a:lnTo>
                    <a:pt x="146760" y="503644"/>
                  </a:lnTo>
                  <a:lnTo>
                    <a:pt x="109909" y="479686"/>
                  </a:lnTo>
                  <a:lnTo>
                    <a:pt x="77773" y="453782"/>
                  </a:lnTo>
                  <a:lnTo>
                    <a:pt x="50701" y="426118"/>
                  </a:lnTo>
                  <a:lnTo>
                    <a:pt x="13138" y="366245"/>
                  </a:lnTo>
                  <a:lnTo>
                    <a:pt x="0" y="301540"/>
                  </a:lnTo>
                  <a:close/>
                </a:path>
              </a:pathLst>
            </a:custGeom>
            <a:ln w="121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795490" y="3446588"/>
            <a:ext cx="823594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latin typeface="Calibri"/>
                <a:cs typeface="Calibri"/>
              </a:rPr>
              <a:t>Служба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spc="-5" dirty="0">
                <a:latin typeface="Calibri"/>
                <a:cs typeface="Calibri"/>
              </a:rPr>
              <a:t>ядра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495112" y="3584221"/>
            <a:ext cx="1257300" cy="593090"/>
            <a:chOff x="3495112" y="3584221"/>
            <a:chExt cx="1257300" cy="593090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95112" y="3584221"/>
              <a:ext cx="1257231" cy="59274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549288" y="3622643"/>
              <a:ext cx="1139825" cy="474345"/>
            </a:xfrm>
            <a:custGeom>
              <a:avLst/>
              <a:gdLst/>
              <a:ahLst/>
              <a:cxnLst/>
              <a:rect l="l" t="t" r="r" b="b"/>
              <a:pathLst>
                <a:path w="1139825" h="474345">
                  <a:moveTo>
                    <a:pt x="1025341" y="0"/>
                  </a:moveTo>
                  <a:lnTo>
                    <a:pt x="113940" y="0"/>
                  </a:lnTo>
                  <a:lnTo>
                    <a:pt x="69591" y="8963"/>
                  </a:lnTo>
                  <a:lnTo>
                    <a:pt x="33374" y="33406"/>
                  </a:lnTo>
                  <a:lnTo>
                    <a:pt x="8954" y="69658"/>
                  </a:lnTo>
                  <a:lnTo>
                    <a:pt x="0" y="114050"/>
                  </a:lnTo>
                  <a:lnTo>
                    <a:pt x="0" y="359902"/>
                  </a:lnTo>
                  <a:lnTo>
                    <a:pt x="8954" y="404294"/>
                  </a:lnTo>
                  <a:lnTo>
                    <a:pt x="33374" y="440546"/>
                  </a:lnTo>
                  <a:lnTo>
                    <a:pt x="69591" y="464989"/>
                  </a:lnTo>
                  <a:lnTo>
                    <a:pt x="113940" y="473953"/>
                  </a:lnTo>
                  <a:lnTo>
                    <a:pt x="1025341" y="473953"/>
                  </a:lnTo>
                  <a:lnTo>
                    <a:pt x="1069690" y="464989"/>
                  </a:lnTo>
                  <a:lnTo>
                    <a:pt x="1105907" y="440546"/>
                  </a:lnTo>
                  <a:lnTo>
                    <a:pt x="1130327" y="404294"/>
                  </a:lnTo>
                  <a:lnTo>
                    <a:pt x="1139282" y="359902"/>
                  </a:lnTo>
                  <a:lnTo>
                    <a:pt x="1139282" y="114050"/>
                  </a:lnTo>
                  <a:lnTo>
                    <a:pt x="1130327" y="69658"/>
                  </a:lnTo>
                  <a:lnTo>
                    <a:pt x="1105907" y="33406"/>
                  </a:lnTo>
                  <a:lnTo>
                    <a:pt x="1069690" y="8963"/>
                  </a:lnTo>
                  <a:lnTo>
                    <a:pt x="1025341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49288" y="3622643"/>
              <a:ext cx="1139825" cy="474345"/>
            </a:xfrm>
            <a:custGeom>
              <a:avLst/>
              <a:gdLst/>
              <a:ahLst/>
              <a:cxnLst/>
              <a:rect l="l" t="t" r="r" b="b"/>
              <a:pathLst>
                <a:path w="1139825" h="474345">
                  <a:moveTo>
                    <a:pt x="113940" y="473953"/>
                  </a:moveTo>
                  <a:lnTo>
                    <a:pt x="1025341" y="473953"/>
                  </a:lnTo>
                  <a:lnTo>
                    <a:pt x="1069690" y="464989"/>
                  </a:lnTo>
                  <a:lnTo>
                    <a:pt x="1105907" y="440546"/>
                  </a:lnTo>
                  <a:lnTo>
                    <a:pt x="1130327" y="404294"/>
                  </a:lnTo>
                  <a:lnTo>
                    <a:pt x="1139282" y="359902"/>
                  </a:lnTo>
                  <a:lnTo>
                    <a:pt x="1139282" y="114050"/>
                  </a:lnTo>
                  <a:lnTo>
                    <a:pt x="1130327" y="69658"/>
                  </a:lnTo>
                  <a:lnTo>
                    <a:pt x="1105907" y="33406"/>
                  </a:lnTo>
                  <a:lnTo>
                    <a:pt x="1069690" y="8963"/>
                  </a:lnTo>
                  <a:lnTo>
                    <a:pt x="1025341" y="0"/>
                  </a:lnTo>
                  <a:lnTo>
                    <a:pt x="113940" y="0"/>
                  </a:lnTo>
                  <a:lnTo>
                    <a:pt x="69591" y="8963"/>
                  </a:lnTo>
                  <a:lnTo>
                    <a:pt x="33374" y="33406"/>
                  </a:lnTo>
                  <a:lnTo>
                    <a:pt x="8954" y="69658"/>
                  </a:lnTo>
                  <a:lnTo>
                    <a:pt x="0" y="114050"/>
                  </a:lnTo>
                  <a:lnTo>
                    <a:pt x="0" y="359902"/>
                  </a:lnTo>
                  <a:lnTo>
                    <a:pt x="8954" y="404294"/>
                  </a:lnTo>
                  <a:lnTo>
                    <a:pt x="33374" y="440546"/>
                  </a:lnTo>
                  <a:lnTo>
                    <a:pt x="69591" y="464989"/>
                  </a:lnTo>
                  <a:lnTo>
                    <a:pt x="113940" y="473953"/>
                  </a:lnTo>
                  <a:close/>
                </a:path>
              </a:pathLst>
            </a:custGeom>
            <a:ln w="12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591129" y="3661193"/>
            <a:ext cx="105854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Calibri"/>
                <a:cs typeface="Calibri"/>
              </a:rPr>
              <a:t>Журнал</a:t>
            </a:r>
            <a:endParaRPr sz="11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150" dirty="0">
                <a:latin typeface="Calibri"/>
                <a:cs typeface="Calibri"/>
              </a:rPr>
              <a:t>Secret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Net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Studio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046563" y="2207228"/>
            <a:ext cx="1057275" cy="593090"/>
            <a:chOff x="2046563" y="2207228"/>
            <a:chExt cx="1057275" cy="593090"/>
          </a:xfrm>
        </p:grpSpPr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46563" y="2207228"/>
              <a:ext cx="1056802" cy="59274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104640" y="2243948"/>
              <a:ext cx="930275" cy="474345"/>
            </a:xfrm>
            <a:custGeom>
              <a:avLst/>
              <a:gdLst/>
              <a:ahLst/>
              <a:cxnLst/>
              <a:rect l="l" t="t" r="r" b="b"/>
              <a:pathLst>
                <a:path w="930275" h="474344">
                  <a:moveTo>
                    <a:pt x="836719" y="0"/>
                  </a:moveTo>
                  <a:lnTo>
                    <a:pt x="92973" y="0"/>
                  </a:lnTo>
                  <a:lnTo>
                    <a:pt x="56784" y="7320"/>
                  </a:lnTo>
                  <a:lnTo>
                    <a:pt x="27231" y="27281"/>
                  </a:lnTo>
                  <a:lnTo>
                    <a:pt x="7306" y="56886"/>
                  </a:lnTo>
                  <a:lnTo>
                    <a:pt x="0" y="93137"/>
                  </a:lnTo>
                  <a:lnTo>
                    <a:pt x="0" y="380937"/>
                  </a:lnTo>
                  <a:lnTo>
                    <a:pt x="7306" y="417117"/>
                  </a:lnTo>
                  <a:lnTo>
                    <a:pt x="27231" y="446686"/>
                  </a:lnTo>
                  <a:lnTo>
                    <a:pt x="56784" y="466634"/>
                  </a:lnTo>
                  <a:lnTo>
                    <a:pt x="92973" y="473953"/>
                  </a:lnTo>
                  <a:lnTo>
                    <a:pt x="836719" y="473953"/>
                  </a:lnTo>
                  <a:lnTo>
                    <a:pt x="872906" y="466634"/>
                  </a:lnTo>
                  <a:lnTo>
                    <a:pt x="902455" y="446686"/>
                  </a:lnTo>
                  <a:lnTo>
                    <a:pt x="922376" y="417117"/>
                  </a:lnTo>
                  <a:lnTo>
                    <a:pt x="929681" y="380937"/>
                  </a:lnTo>
                  <a:lnTo>
                    <a:pt x="929681" y="93137"/>
                  </a:lnTo>
                  <a:lnTo>
                    <a:pt x="922376" y="56886"/>
                  </a:lnTo>
                  <a:lnTo>
                    <a:pt x="902455" y="27281"/>
                  </a:lnTo>
                  <a:lnTo>
                    <a:pt x="872906" y="7320"/>
                  </a:lnTo>
                  <a:lnTo>
                    <a:pt x="836719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04640" y="2243948"/>
              <a:ext cx="930275" cy="474345"/>
            </a:xfrm>
            <a:custGeom>
              <a:avLst/>
              <a:gdLst/>
              <a:ahLst/>
              <a:cxnLst/>
              <a:rect l="l" t="t" r="r" b="b"/>
              <a:pathLst>
                <a:path w="930275" h="474344">
                  <a:moveTo>
                    <a:pt x="92973" y="473953"/>
                  </a:moveTo>
                  <a:lnTo>
                    <a:pt x="836719" y="473953"/>
                  </a:lnTo>
                  <a:lnTo>
                    <a:pt x="872906" y="466634"/>
                  </a:lnTo>
                  <a:lnTo>
                    <a:pt x="902455" y="446686"/>
                  </a:lnTo>
                  <a:lnTo>
                    <a:pt x="922376" y="417117"/>
                  </a:lnTo>
                  <a:lnTo>
                    <a:pt x="929681" y="380937"/>
                  </a:lnTo>
                  <a:lnTo>
                    <a:pt x="929681" y="93137"/>
                  </a:lnTo>
                  <a:lnTo>
                    <a:pt x="922376" y="56886"/>
                  </a:lnTo>
                  <a:lnTo>
                    <a:pt x="902455" y="27281"/>
                  </a:lnTo>
                  <a:lnTo>
                    <a:pt x="872906" y="7320"/>
                  </a:lnTo>
                  <a:lnTo>
                    <a:pt x="836719" y="0"/>
                  </a:lnTo>
                  <a:lnTo>
                    <a:pt x="92973" y="0"/>
                  </a:lnTo>
                  <a:lnTo>
                    <a:pt x="56784" y="7320"/>
                  </a:lnTo>
                  <a:lnTo>
                    <a:pt x="27231" y="27281"/>
                  </a:lnTo>
                  <a:lnTo>
                    <a:pt x="7306" y="56886"/>
                  </a:lnTo>
                  <a:lnTo>
                    <a:pt x="0" y="93137"/>
                  </a:lnTo>
                  <a:lnTo>
                    <a:pt x="0" y="380937"/>
                  </a:lnTo>
                  <a:lnTo>
                    <a:pt x="7306" y="417117"/>
                  </a:lnTo>
                  <a:lnTo>
                    <a:pt x="27231" y="446686"/>
                  </a:lnTo>
                  <a:lnTo>
                    <a:pt x="56784" y="466634"/>
                  </a:lnTo>
                  <a:lnTo>
                    <a:pt x="92973" y="473953"/>
                  </a:lnTo>
                  <a:close/>
                </a:path>
              </a:pathLst>
            </a:custGeom>
            <a:ln w="121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386435" y="2367853"/>
            <a:ext cx="36449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25" dirty="0">
                <a:latin typeface="Calibri"/>
                <a:cs typeface="Calibri"/>
              </a:rPr>
              <a:t>А</a:t>
            </a:r>
            <a:r>
              <a:rPr sz="1150" spc="30" dirty="0">
                <a:latin typeface="Calibri"/>
                <a:cs typeface="Calibri"/>
              </a:rPr>
              <a:t>г</a:t>
            </a:r>
            <a:r>
              <a:rPr sz="1150" dirty="0">
                <a:latin typeface="Calibri"/>
                <a:cs typeface="Calibri"/>
              </a:rPr>
              <a:t>е</a:t>
            </a:r>
            <a:r>
              <a:rPr sz="1150" spc="-40" dirty="0">
                <a:latin typeface="Calibri"/>
                <a:cs typeface="Calibri"/>
              </a:rPr>
              <a:t>н</a:t>
            </a:r>
            <a:r>
              <a:rPr sz="1150" dirty="0">
                <a:latin typeface="Calibri"/>
                <a:cs typeface="Calibri"/>
              </a:rPr>
              <a:t>т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101226" y="4915618"/>
            <a:ext cx="1047750" cy="647700"/>
            <a:chOff x="2101226" y="4915618"/>
            <a:chExt cx="1047750" cy="647700"/>
          </a:xfrm>
        </p:grpSpPr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01226" y="4915618"/>
              <a:ext cx="1047692" cy="64746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6289" y="4951122"/>
              <a:ext cx="930275" cy="527050"/>
            </a:xfrm>
            <a:custGeom>
              <a:avLst/>
              <a:gdLst/>
              <a:ahLst/>
              <a:cxnLst/>
              <a:rect l="l" t="t" r="r" b="b"/>
              <a:pathLst>
                <a:path w="930275" h="527050">
                  <a:moveTo>
                    <a:pt x="836720" y="0"/>
                  </a:moveTo>
                  <a:lnTo>
                    <a:pt x="92962" y="0"/>
                  </a:lnTo>
                  <a:lnTo>
                    <a:pt x="56780" y="7320"/>
                  </a:lnTo>
                  <a:lnTo>
                    <a:pt x="27230" y="27281"/>
                  </a:lnTo>
                  <a:lnTo>
                    <a:pt x="7306" y="56886"/>
                  </a:lnTo>
                  <a:lnTo>
                    <a:pt x="0" y="93137"/>
                  </a:lnTo>
                  <a:lnTo>
                    <a:pt x="0" y="433707"/>
                  </a:lnTo>
                  <a:lnTo>
                    <a:pt x="7306" y="469887"/>
                  </a:lnTo>
                  <a:lnTo>
                    <a:pt x="27230" y="499456"/>
                  </a:lnTo>
                  <a:lnTo>
                    <a:pt x="56780" y="519404"/>
                  </a:lnTo>
                  <a:lnTo>
                    <a:pt x="92962" y="526722"/>
                  </a:lnTo>
                  <a:lnTo>
                    <a:pt x="836720" y="526722"/>
                  </a:lnTo>
                  <a:lnTo>
                    <a:pt x="872907" y="519404"/>
                  </a:lnTo>
                  <a:lnTo>
                    <a:pt x="902456" y="499456"/>
                  </a:lnTo>
                  <a:lnTo>
                    <a:pt x="922378" y="469887"/>
                  </a:lnTo>
                  <a:lnTo>
                    <a:pt x="929682" y="433707"/>
                  </a:lnTo>
                  <a:lnTo>
                    <a:pt x="929682" y="93137"/>
                  </a:lnTo>
                  <a:lnTo>
                    <a:pt x="922378" y="56886"/>
                  </a:lnTo>
                  <a:lnTo>
                    <a:pt x="902456" y="27281"/>
                  </a:lnTo>
                  <a:lnTo>
                    <a:pt x="872907" y="7320"/>
                  </a:lnTo>
                  <a:lnTo>
                    <a:pt x="836720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56289" y="4951122"/>
              <a:ext cx="930275" cy="527050"/>
            </a:xfrm>
            <a:custGeom>
              <a:avLst/>
              <a:gdLst/>
              <a:ahLst/>
              <a:cxnLst/>
              <a:rect l="l" t="t" r="r" b="b"/>
              <a:pathLst>
                <a:path w="930275" h="527050">
                  <a:moveTo>
                    <a:pt x="92962" y="526722"/>
                  </a:moveTo>
                  <a:lnTo>
                    <a:pt x="836720" y="526722"/>
                  </a:lnTo>
                  <a:lnTo>
                    <a:pt x="872907" y="519404"/>
                  </a:lnTo>
                  <a:lnTo>
                    <a:pt x="902456" y="499456"/>
                  </a:lnTo>
                  <a:lnTo>
                    <a:pt x="922378" y="469887"/>
                  </a:lnTo>
                  <a:lnTo>
                    <a:pt x="929682" y="433707"/>
                  </a:lnTo>
                  <a:lnTo>
                    <a:pt x="929682" y="93137"/>
                  </a:lnTo>
                  <a:lnTo>
                    <a:pt x="922378" y="56886"/>
                  </a:lnTo>
                  <a:lnTo>
                    <a:pt x="902456" y="27281"/>
                  </a:lnTo>
                  <a:lnTo>
                    <a:pt x="872907" y="7320"/>
                  </a:lnTo>
                  <a:lnTo>
                    <a:pt x="836720" y="0"/>
                  </a:lnTo>
                  <a:lnTo>
                    <a:pt x="92962" y="0"/>
                  </a:lnTo>
                  <a:lnTo>
                    <a:pt x="56780" y="7320"/>
                  </a:lnTo>
                  <a:lnTo>
                    <a:pt x="27230" y="27281"/>
                  </a:lnTo>
                  <a:lnTo>
                    <a:pt x="7306" y="56886"/>
                  </a:lnTo>
                  <a:lnTo>
                    <a:pt x="0" y="93137"/>
                  </a:lnTo>
                  <a:lnTo>
                    <a:pt x="0" y="433707"/>
                  </a:lnTo>
                  <a:lnTo>
                    <a:pt x="7306" y="469887"/>
                  </a:lnTo>
                  <a:lnTo>
                    <a:pt x="27230" y="499456"/>
                  </a:lnTo>
                  <a:lnTo>
                    <a:pt x="56780" y="519404"/>
                  </a:lnTo>
                  <a:lnTo>
                    <a:pt x="92962" y="526722"/>
                  </a:lnTo>
                  <a:close/>
                </a:path>
              </a:pathLst>
            </a:custGeom>
            <a:ln w="121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243402" y="4930580"/>
            <a:ext cx="75882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8740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latin typeface="Calibri"/>
                <a:cs typeface="Calibri"/>
              </a:rPr>
              <a:t>Средство </a:t>
            </a:r>
            <a:r>
              <a:rPr sz="1150" spc="-5" dirty="0">
                <a:latin typeface="Calibri"/>
                <a:cs typeface="Calibri"/>
              </a:rPr>
              <a:t> локального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у</a:t>
            </a:r>
            <a:r>
              <a:rPr sz="1150" spc="40" dirty="0">
                <a:latin typeface="Calibri"/>
                <a:cs typeface="Calibri"/>
              </a:rPr>
              <a:t>п</a:t>
            </a:r>
            <a:r>
              <a:rPr sz="1150" spc="-35" dirty="0">
                <a:latin typeface="Calibri"/>
                <a:cs typeface="Calibri"/>
              </a:rPr>
              <a:t>р</a:t>
            </a:r>
            <a:r>
              <a:rPr sz="1150" spc="15" dirty="0">
                <a:latin typeface="Calibri"/>
                <a:cs typeface="Calibri"/>
              </a:rPr>
              <a:t>а</a:t>
            </a:r>
            <a:r>
              <a:rPr sz="1150" spc="-55" dirty="0">
                <a:latin typeface="Calibri"/>
                <a:cs typeface="Calibri"/>
              </a:rPr>
              <a:t>в</a:t>
            </a:r>
            <a:r>
              <a:rPr sz="1150" spc="-20" dirty="0">
                <a:latin typeface="Calibri"/>
                <a:cs typeface="Calibri"/>
              </a:rPr>
              <a:t>л</a:t>
            </a:r>
            <a:r>
              <a:rPr sz="1150" spc="-5" dirty="0">
                <a:latin typeface="Calibri"/>
                <a:cs typeface="Calibri"/>
              </a:rPr>
              <a:t>е</a:t>
            </a:r>
            <a:r>
              <a:rPr sz="1150" spc="25" dirty="0">
                <a:latin typeface="Calibri"/>
                <a:cs typeface="Calibri"/>
              </a:rPr>
              <a:t>н</a:t>
            </a:r>
            <a:r>
              <a:rPr sz="1150" spc="15" dirty="0">
                <a:latin typeface="Calibri"/>
                <a:cs typeface="Calibri"/>
              </a:rPr>
              <a:t>и</a:t>
            </a:r>
            <a:r>
              <a:rPr sz="1150" spc="-5" dirty="0">
                <a:latin typeface="Calibri"/>
                <a:cs typeface="Calibri"/>
              </a:rPr>
              <a:t>я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422229" y="2854688"/>
            <a:ext cx="984250" cy="793750"/>
            <a:chOff x="3422229" y="2854688"/>
            <a:chExt cx="984250" cy="793750"/>
          </a:xfrm>
        </p:grpSpPr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22229" y="2854688"/>
              <a:ext cx="983919" cy="79336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58671" y="2909403"/>
              <a:ext cx="901926" cy="66569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517827" y="2950500"/>
              <a:ext cx="775335" cy="542925"/>
            </a:xfrm>
            <a:custGeom>
              <a:avLst/>
              <a:gdLst/>
              <a:ahLst/>
              <a:cxnLst/>
              <a:rect l="l" t="t" r="r" b="b"/>
              <a:pathLst>
                <a:path w="775335" h="542925">
                  <a:moveTo>
                    <a:pt x="774745" y="0"/>
                  </a:moveTo>
                  <a:lnTo>
                    <a:pt x="0" y="0"/>
                  </a:lnTo>
                  <a:lnTo>
                    <a:pt x="0" y="482585"/>
                  </a:lnTo>
                  <a:lnTo>
                    <a:pt x="30428" y="506063"/>
                  </a:lnTo>
                  <a:lnTo>
                    <a:pt x="113424" y="525233"/>
                  </a:lnTo>
                  <a:lnTo>
                    <a:pt x="170748" y="532596"/>
                  </a:lnTo>
                  <a:lnTo>
                    <a:pt x="236550" y="538155"/>
                  </a:lnTo>
                  <a:lnTo>
                    <a:pt x="309277" y="541668"/>
                  </a:lnTo>
                  <a:lnTo>
                    <a:pt x="387372" y="542893"/>
                  </a:lnTo>
                  <a:lnTo>
                    <a:pt x="465433" y="541668"/>
                  </a:lnTo>
                  <a:lnTo>
                    <a:pt x="538143" y="538155"/>
                  </a:lnTo>
                  <a:lnTo>
                    <a:pt x="603944" y="532596"/>
                  </a:lnTo>
                  <a:lnTo>
                    <a:pt x="661276" y="525233"/>
                  </a:lnTo>
                  <a:lnTo>
                    <a:pt x="708581" y="516308"/>
                  </a:lnTo>
                  <a:lnTo>
                    <a:pt x="766874" y="494742"/>
                  </a:lnTo>
                  <a:lnTo>
                    <a:pt x="774745" y="482585"/>
                  </a:lnTo>
                  <a:lnTo>
                    <a:pt x="774745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517827" y="2950500"/>
              <a:ext cx="775335" cy="542925"/>
            </a:xfrm>
            <a:custGeom>
              <a:avLst/>
              <a:gdLst/>
              <a:ahLst/>
              <a:cxnLst/>
              <a:rect l="l" t="t" r="r" b="b"/>
              <a:pathLst>
                <a:path w="775335" h="542925">
                  <a:moveTo>
                    <a:pt x="0" y="482585"/>
                  </a:moveTo>
                  <a:lnTo>
                    <a:pt x="30428" y="506063"/>
                  </a:lnTo>
                  <a:lnTo>
                    <a:pt x="113424" y="525233"/>
                  </a:lnTo>
                  <a:lnTo>
                    <a:pt x="170748" y="532596"/>
                  </a:lnTo>
                  <a:lnTo>
                    <a:pt x="236550" y="538155"/>
                  </a:lnTo>
                  <a:lnTo>
                    <a:pt x="309277" y="541668"/>
                  </a:lnTo>
                  <a:lnTo>
                    <a:pt x="387372" y="542893"/>
                  </a:lnTo>
                  <a:lnTo>
                    <a:pt x="465433" y="541668"/>
                  </a:lnTo>
                  <a:lnTo>
                    <a:pt x="538143" y="538155"/>
                  </a:lnTo>
                  <a:lnTo>
                    <a:pt x="603944" y="532596"/>
                  </a:lnTo>
                  <a:lnTo>
                    <a:pt x="661276" y="525233"/>
                  </a:lnTo>
                  <a:lnTo>
                    <a:pt x="708581" y="516308"/>
                  </a:lnTo>
                  <a:lnTo>
                    <a:pt x="766874" y="494742"/>
                  </a:lnTo>
                  <a:lnTo>
                    <a:pt x="774745" y="482585"/>
                  </a:lnTo>
                  <a:lnTo>
                    <a:pt x="774745" y="0"/>
                  </a:lnTo>
                  <a:lnTo>
                    <a:pt x="0" y="0"/>
                  </a:lnTo>
                  <a:lnTo>
                    <a:pt x="0" y="482585"/>
                  </a:lnTo>
                  <a:close/>
                </a:path>
              </a:pathLst>
            </a:custGeom>
            <a:ln w="12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17827" y="2890192"/>
              <a:ext cx="775335" cy="120650"/>
            </a:xfrm>
            <a:custGeom>
              <a:avLst/>
              <a:gdLst/>
              <a:ahLst/>
              <a:cxnLst/>
              <a:rect l="l" t="t" r="r" b="b"/>
              <a:pathLst>
                <a:path w="775335" h="120650">
                  <a:moveTo>
                    <a:pt x="387372" y="0"/>
                  </a:moveTo>
                  <a:lnTo>
                    <a:pt x="309277" y="1224"/>
                  </a:lnTo>
                  <a:lnTo>
                    <a:pt x="236550" y="4738"/>
                  </a:lnTo>
                  <a:lnTo>
                    <a:pt x="170748" y="10297"/>
                  </a:lnTo>
                  <a:lnTo>
                    <a:pt x="113424" y="17660"/>
                  </a:lnTo>
                  <a:lnTo>
                    <a:pt x="66132" y="26585"/>
                  </a:lnTo>
                  <a:lnTo>
                    <a:pt x="7866" y="48151"/>
                  </a:lnTo>
                  <a:lnTo>
                    <a:pt x="0" y="60308"/>
                  </a:lnTo>
                  <a:lnTo>
                    <a:pt x="7866" y="72464"/>
                  </a:lnTo>
                  <a:lnTo>
                    <a:pt x="66132" y="94030"/>
                  </a:lnTo>
                  <a:lnTo>
                    <a:pt x="113424" y="102955"/>
                  </a:lnTo>
                  <a:lnTo>
                    <a:pt x="170748" y="110318"/>
                  </a:lnTo>
                  <a:lnTo>
                    <a:pt x="236550" y="115877"/>
                  </a:lnTo>
                  <a:lnTo>
                    <a:pt x="309277" y="119391"/>
                  </a:lnTo>
                  <a:lnTo>
                    <a:pt x="387372" y="120616"/>
                  </a:lnTo>
                  <a:lnTo>
                    <a:pt x="465433" y="119391"/>
                  </a:lnTo>
                  <a:lnTo>
                    <a:pt x="538143" y="115877"/>
                  </a:lnTo>
                  <a:lnTo>
                    <a:pt x="603944" y="110318"/>
                  </a:lnTo>
                  <a:lnTo>
                    <a:pt x="661276" y="102955"/>
                  </a:lnTo>
                  <a:lnTo>
                    <a:pt x="708581" y="94030"/>
                  </a:lnTo>
                  <a:lnTo>
                    <a:pt x="766874" y="72464"/>
                  </a:lnTo>
                  <a:lnTo>
                    <a:pt x="774745" y="60308"/>
                  </a:lnTo>
                  <a:lnTo>
                    <a:pt x="766874" y="48151"/>
                  </a:lnTo>
                  <a:lnTo>
                    <a:pt x="708581" y="26585"/>
                  </a:lnTo>
                  <a:lnTo>
                    <a:pt x="661276" y="17660"/>
                  </a:lnTo>
                  <a:lnTo>
                    <a:pt x="603944" y="10297"/>
                  </a:lnTo>
                  <a:lnTo>
                    <a:pt x="538143" y="4738"/>
                  </a:lnTo>
                  <a:lnTo>
                    <a:pt x="465433" y="1224"/>
                  </a:lnTo>
                  <a:lnTo>
                    <a:pt x="387372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17827" y="2890192"/>
              <a:ext cx="775335" cy="120650"/>
            </a:xfrm>
            <a:custGeom>
              <a:avLst/>
              <a:gdLst/>
              <a:ahLst/>
              <a:cxnLst/>
              <a:rect l="l" t="t" r="r" b="b"/>
              <a:pathLst>
                <a:path w="775335" h="120650">
                  <a:moveTo>
                    <a:pt x="0" y="60308"/>
                  </a:moveTo>
                  <a:lnTo>
                    <a:pt x="30428" y="36829"/>
                  </a:lnTo>
                  <a:lnTo>
                    <a:pt x="113424" y="17660"/>
                  </a:lnTo>
                  <a:lnTo>
                    <a:pt x="170748" y="10297"/>
                  </a:lnTo>
                  <a:lnTo>
                    <a:pt x="236550" y="4738"/>
                  </a:lnTo>
                  <a:lnTo>
                    <a:pt x="309277" y="1224"/>
                  </a:lnTo>
                  <a:lnTo>
                    <a:pt x="387372" y="0"/>
                  </a:lnTo>
                  <a:lnTo>
                    <a:pt x="465433" y="1224"/>
                  </a:lnTo>
                  <a:lnTo>
                    <a:pt x="538143" y="4738"/>
                  </a:lnTo>
                  <a:lnTo>
                    <a:pt x="603944" y="10297"/>
                  </a:lnTo>
                  <a:lnTo>
                    <a:pt x="661276" y="17660"/>
                  </a:lnTo>
                  <a:lnTo>
                    <a:pt x="708581" y="26585"/>
                  </a:lnTo>
                  <a:lnTo>
                    <a:pt x="766874" y="48151"/>
                  </a:lnTo>
                  <a:lnTo>
                    <a:pt x="774745" y="60308"/>
                  </a:lnTo>
                  <a:lnTo>
                    <a:pt x="766874" y="72464"/>
                  </a:lnTo>
                  <a:lnTo>
                    <a:pt x="708581" y="94030"/>
                  </a:lnTo>
                  <a:lnTo>
                    <a:pt x="661276" y="102955"/>
                  </a:lnTo>
                  <a:lnTo>
                    <a:pt x="603944" y="110318"/>
                  </a:lnTo>
                  <a:lnTo>
                    <a:pt x="538143" y="115877"/>
                  </a:lnTo>
                  <a:lnTo>
                    <a:pt x="465433" y="119391"/>
                  </a:lnTo>
                  <a:lnTo>
                    <a:pt x="387372" y="120616"/>
                  </a:lnTo>
                  <a:lnTo>
                    <a:pt x="309277" y="119391"/>
                  </a:lnTo>
                  <a:lnTo>
                    <a:pt x="236550" y="115877"/>
                  </a:lnTo>
                  <a:lnTo>
                    <a:pt x="170748" y="110318"/>
                  </a:lnTo>
                  <a:lnTo>
                    <a:pt x="113424" y="102955"/>
                  </a:lnTo>
                  <a:lnTo>
                    <a:pt x="66132" y="94030"/>
                  </a:lnTo>
                  <a:lnTo>
                    <a:pt x="7866" y="72464"/>
                  </a:lnTo>
                  <a:lnTo>
                    <a:pt x="0" y="60308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562948" y="2992211"/>
            <a:ext cx="68643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7810" marR="5080" indent="-245745">
              <a:lnSpc>
                <a:spcPct val="100000"/>
              </a:lnSpc>
              <a:spcBef>
                <a:spcPts val="100"/>
              </a:spcBef>
            </a:pPr>
            <a:r>
              <a:rPr sz="1150" spc="10" dirty="0">
                <a:latin typeface="Calibri"/>
                <a:cs typeface="Calibri"/>
              </a:rPr>
              <a:t>Л</a:t>
            </a:r>
            <a:r>
              <a:rPr sz="1150" spc="-35" dirty="0">
                <a:latin typeface="Calibri"/>
                <a:cs typeface="Calibri"/>
              </a:rPr>
              <a:t>о</a:t>
            </a:r>
            <a:r>
              <a:rPr sz="1150" spc="35" dirty="0">
                <a:latin typeface="Calibri"/>
                <a:cs typeface="Calibri"/>
              </a:rPr>
              <a:t>к</a:t>
            </a:r>
            <a:r>
              <a:rPr sz="1150" spc="-50" dirty="0">
                <a:latin typeface="Calibri"/>
                <a:cs typeface="Calibri"/>
              </a:rPr>
              <a:t>а</a:t>
            </a:r>
            <a:r>
              <a:rPr sz="1150" spc="-15" dirty="0">
                <a:latin typeface="Calibri"/>
                <a:cs typeface="Calibri"/>
              </a:rPr>
              <a:t>л</a:t>
            </a:r>
            <a:r>
              <a:rPr sz="1150" spc="30" dirty="0">
                <a:latin typeface="Calibri"/>
                <a:cs typeface="Calibri"/>
              </a:rPr>
              <a:t>ь</a:t>
            </a:r>
            <a:r>
              <a:rPr sz="1150" spc="25" dirty="0">
                <a:latin typeface="Calibri"/>
                <a:cs typeface="Calibri"/>
              </a:rPr>
              <a:t>н</a:t>
            </a:r>
            <a:r>
              <a:rPr sz="1150" spc="-50" dirty="0">
                <a:latin typeface="Calibri"/>
                <a:cs typeface="Calibri"/>
              </a:rPr>
              <a:t>а</a:t>
            </a:r>
            <a:r>
              <a:rPr sz="1150" dirty="0">
                <a:latin typeface="Calibri"/>
                <a:cs typeface="Calibri"/>
              </a:rPr>
              <a:t>я  </a:t>
            </a:r>
            <a:r>
              <a:rPr sz="1150" spc="25" dirty="0">
                <a:latin typeface="Calibri"/>
                <a:cs typeface="Calibri"/>
              </a:rPr>
              <a:t>БД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267353" y="4313754"/>
            <a:ext cx="1776730" cy="547370"/>
            <a:chOff x="3267353" y="4313754"/>
            <a:chExt cx="1776730" cy="547370"/>
          </a:xfrm>
        </p:grpSpPr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67353" y="4313754"/>
              <a:ext cx="1776522" cy="54714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326995" y="4348528"/>
              <a:ext cx="1652905" cy="427355"/>
            </a:xfrm>
            <a:custGeom>
              <a:avLst/>
              <a:gdLst/>
              <a:ahLst/>
              <a:cxnLst/>
              <a:rect l="l" t="t" r="r" b="b"/>
              <a:pathLst>
                <a:path w="1652904" h="427354">
                  <a:moveTo>
                    <a:pt x="1487541" y="0"/>
                  </a:moveTo>
                  <a:lnTo>
                    <a:pt x="165322" y="0"/>
                  </a:lnTo>
                  <a:lnTo>
                    <a:pt x="121359" y="5907"/>
                  </a:lnTo>
                  <a:lnTo>
                    <a:pt x="81862" y="22579"/>
                  </a:lnTo>
                  <a:lnTo>
                    <a:pt x="48406" y="48437"/>
                  </a:lnTo>
                  <a:lnTo>
                    <a:pt x="22562" y="81905"/>
                  </a:lnTo>
                  <a:lnTo>
                    <a:pt x="5902" y="121405"/>
                  </a:lnTo>
                  <a:lnTo>
                    <a:pt x="0" y="165360"/>
                  </a:lnTo>
                  <a:lnTo>
                    <a:pt x="0" y="261780"/>
                  </a:lnTo>
                  <a:lnTo>
                    <a:pt x="5902" y="305735"/>
                  </a:lnTo>
                  <a:lnTo>
                    <a:pt x="22562" y="345235"/>
                  </a:lnTo>
                  <a:lnTo>
                    <a:pt x="48406" y="378703"/>
                  </a:lnTo>
                  <a:lnTo>
                    <a:pt x="81862" y="404561"/>
                  </a:lnTo>
                  <a:lnTo>
                    <a:pt x="121359" y="421233"/>
                  </a:lnTo>
                  <a:lnTo>
                    <a:pt x="165322" y="427141"/>
                  </a:lnTo>
                  <a:lnTo>
                    <a:pt x="1487541" y="427141"/>
                  </a:lnTo>
                  <a:lnTo>
                    <a:pt x="1531453" y="421233"/>
                  </a:lnTo>
                  <a:lnTo>
                    <a:pt x="1570915" y="404561"/>
                  </a:lnTo>
                  <a:lnTo>
                    <a:pt x="1604351" y="378703"/>
                  </a:lnTo>
                  <a:lnTo>
                    <a:pt x="1630184" y="345235"/>
                  </a:lnTo>
                  <a:lnTo>
                    <a:pt x="1646840" y="305735"/>
                  </a:lnTo>
                  <a:lnTo>
                    <a:pt x="1652742" y="261780"/>
                  </a:lnTo>
                  <a:lnTo>
                    <a:pt x="1652742" y="165360"/>
                  </a:lnTo>
                  <a:lnTo>
                    <a:pt x="1646840" y="121405"/>
                  </a:lnTo>
                  <a:lnTo>
                    <a:pt x="1630184" y="81905"/>
                  </a:lnTo>
                  <a:lnTo>
                    <a:pt x="1604351" y="48437"/>
                  </a:lnTo>
                  <a:lnTo>
                    <a:pt x="1570915" y="22579"/>
                  </a:lnTo>
                  <a:lnTo>
                    <a:pt x="1531453" y="5907"/>
                  </a:lnTo>
                  <a:lnTo>
                    <a:pt x="1487541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326995" y="4348528"/>
              <a:ext cx="1652905" cy="427355"/>
            </a:xfrm>
            <a:custGeom>
              <a:avLst/>
              <a:gdLst/>
              <a:ahLst/>
              <a:cxnLst/>
              <a:rect l="l" t="t" r="r" b="b"/>
              <a:pathLst>
                <a:path w="1652904" h="427354">
                  <a:moveTo>
                    <a:pt x="165322" y="427141"/>
                  </a:moveTo>
                  <a:lnTo>
                    <a:pt x="1487541" y="427141"/>
                  </a:lnTo>
                  <a:lnTo>
                    <a:pt x="1531453" y="421233"/>
                  </a:lnTo>
                  <a:lnTo>
                    <a:pt x="1570915" y="404561"/>
                  </a:lnTo>
                  <a:lnTo>
                    <a:pt x="1604351" y="378703"/>
                  </a:lnTo>
                  <a:lnTo>
                    <a:pt x="1630184" y="345235"/>
                  </a:lnTo>
                  <a:lnTo>
                    <a:pt x="1646840" y="305735"/>
                  </a:lnTo>
                  <a:lnTo>
                    <a:pt x="1652742" y="261780"/>
                  </a:lnTo>
                  <a:lnTo>
                    <a:pt x="1652742" y="165360"/>
                  </a:lnTo>
                  <a:lnTo>
                    <a:pt x="1646840" y="121405"/>
                  </a:lnTo>
                  <a:lnTo>
                    <a:pt x="1630184" y="81905"/>
                  </a:lnTo>
                  <a:lnTo>
                    <a:pt x="1604351" y="48437"/>
                  </a:lnTo>
                  <a:lnTo>
                    <a:pt x="1570915" y="22579"/>
                  </a:lnTo>
                  <a:lnTo>
                    <a:pt x="1531453" y="5907"/>
                  </a:lnTo>
                  <a:lnTo>
                    <a:pt x="1487541" y="0"/>
                  </a:lnTo>
                  <a:lnTo>
                    <a:pt x="165322" y="0"/>
                  </a:lnTo>
                  <a:lnTo>
                    <a:pt x="121359" y="5907"/>
                  </a:lnTo>
                  <a:lnTo>
                    <a:pt x="81862" y="22579"/>
                  </a:lnTo>
                  <a:lnTo>
                    <a:pt x="48406" y="48437"/>
                  </a:lnTo>
                  <a:lnTo>
                    <a:pt x="22562" y="81905"/>
                  </a:lnTo>
                  <a:lnTo>
                    <a:pt x="5902" y="121405"/>
                  </a:lnTo>
                  <a:lnTo>
                    <a:pt x="0" y="165360"/>
                  </a:lnTo>
                  <a:lnTo>
                    <a:pt x="0" y="261780"/>
                  </a:lnTo>
                  <a:lnTo>
                    <a:pt x="5902" y="305735"/>
                  </a:lnTo>
                  <a:lnTo>
                    <a:pt x="22562" y="345235"/>
                  </a:lnTo>
                  <a:lnTo>
                    <a:pt x="48406" y="378703"/>
                  </a:lnTo>
                  <a:lnTo>
                    <a:pt x="81862" y="404561"/>
                  </a:lnTo>
                  <a:lnTo>
                    <a:pt x="121359" y="421233"/>
                  </a:lnTo>
                  <a:lnTo>
                    <a:pt x="165322" y="427141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3419247" y="4365252"/>
            <a:ext cx="146939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790" marR="5080" indent="-212725">
              <a:lnSpc>
                <a:spcPct val="100000"/>
              </a:lnSpc>
              <a:spcBef>
                <a:spcPts val="95"/>
              </a:spcBef>
            </a:pPr>
            <a:r>
              <a:rPr sz="1150" spc="-10" dirty="0">
                <a:latin typeface="Calibri"/>
                <a:cs typeface="Calibri"/>
              </a:rPr>
              <a:t>Подсистема</a:t>
            </a:r>
            <a:r>
              <a:rPr sz="1150" spc="1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локальной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аутентификации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267353" y="4842665"/>
            <a:ext cx="1776730" cy="501650"/>
            <a:chOff x="3267353" y="4842665"/>
            <a:chExt cx="1776730" cy="501650"/>
          </a:xfrm>
        </p:grpSpPr>
        <p:pic>
          <p:nvPicPr>
            <p:cNvPr id="48" name="object 4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67353" y="4842665"/>
              <a:ext cx="1776522" cy="501553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326995" y="4875737"/>
              <a:ext cx="1652905" cy="382905"/>
            </a:xfrm>
            <a:custGeom>
              <a:avLst/>
              <a:gdLst/>
              <a:ahLst/>
              <a:cxnLst/>
              <a:rect l="l" t="t" r="r" b="b"/>
              <a:pathLst>
                <a:path w="1652904" h="382904">
                  <a:moveTo>
                    <a:pt x="1487541" y="0"/>
                  </a:moveTo>
                  <a:lnTo>
                    <a:pt x="165322" y="0"/>
                  </a:lnTo>
                  <a:lnTo>
                    <a:pt x="121359" y="5907"/>
                  </a:lnTo>
                  <a:lnTo>
                    <a:pt x="81862" y="22579"/>
                  </a:lnTo>
                  <a:lnTo>
                    <a:pt x="48406" y="48437"/>
                  </a:lnTo>
                  <a:lnTo>
                    <a:pt x="22562" y="81905"/>
                  </a:lnTo>
                  <a:lnTo>
                    <a:pt x="5902" y="121405"/>
                  </a:lnTo>
                  <a:lnTo>
                    <a:pt x="0" y="165360"/>
                  </a:lnTo>
                  <a:lnTo>
                    <a:pt x="0" y="217157"/>
                  </a:lnTo>
                  <a:lnTo>
                    <a:pt x="5902" y="261163"/>
                  </a:lnTo>
                  <a:lnTo>
                    <a:pt x="22562" y="300698"/>
                  </a:lnTo>
                  <a:lnTo>
                    <a:pt x="48406" y="334186"/>
                  </a:lnTo>
                  <a:lnTo>
                    <a:pt x="81862" y="360055"/>
                  </a:lnTo>
                  <a:lnTo>
                    <a:pt x="121359" y="376731"/>
                  </a:lnTo>
                  <a:lnTo>
                    <a:pt x="165322" y="382639"/>
                  </a:lnTo>
                  <a:lnTo>
                    <a:pt x="1487541" y="382639"/>
                  </a:lnTo>
                  <a:lnTo>
                    <a:pt x="1531453" y="376731"/>
                  </a:lnTo>
                  <a:lnTo>
                    <a:pt x="1570915" y="360055"/>
                  </a:lnTo>
                  <a:lnTo>
                    <a:pt x="1604351" y="334186"/>
                  </a:lnTo>
                  <a:lnTo>
                    <a:pt x="1630184" y="300698"/>
                  </a:lnTo>
                  <a:lnTo>
                    <a:pt x="1646840" y="261163"/>
                  </a:lnTo>
                  <a:lnTo>
                    <a:pt x="1652742" y="217157"/>
                  </a:lnTo>
                  <a:lnTo>
                    <a:pt x="1652742" y="165360"/>
                  </a:lnTo>
                  <a:lnTo>
                    <a:pt x="1646840" y="121405"/>
                  </a:lnTo>
                  <a:lnTo>
                    <a:pt x="1630184" y="81905"/>
                  </a:lnTo>
                  <a:lnTo>
                    <a:pt x="1604351" y="48437"/>
                  </a:lnTo>
                  <a:lnTo>
                    <a:pt x="1570915" y="22579"/>
                  </a:lnTo>
                  <a:lnTo>
                    <a:pt x="1531453" y="5907"/>
                  </a:lnTo>
                  <a:lnTo>
                    <a:pt x="1487541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326995" y="4875737"/>
              <a:ext cx="1652905" cy="382905"/>
            </a:xfrm>
            <a:custGeom>
              <a:avLst/>
              <a:gdLst/>
              <a:ahLst/>
              <a:cxnLst/>
              <a:rect l="l" t="t" r="r" b="b"/>
              <a:pathLst>
                <a:path w="1652904" h="382904">
                  <a:moveTo>
                    <a:pt x="165322" y="382639"/>
                  </a:moveTo>
                  <a:lnTo>
                    <a:pt x="1487541" y="382639"/>
                  </a:lnTo>
                  <a:lnTo>
                    <a:pt x="1531453" y="376731"/>
                  </a:lnTo>
                  <a:lnTo>
                    <a:pt x="1570915" y="360055"/>
                  </a:lnTo>
                  <a:lnTo>
                    <a:pt x="1604351" y="334186"/>
                  </a:lnTo>
                  <a:lnTo>
                    <a:pt x="1630184" y="300698"/>
                  </a:lnTo>
                  <a:lnTo>
                    <a:pt x="1646840" y="261163"/>
                  </a:lnTo>
                  <a:lnTo>
                    <a:pt x="1652742" y="217157"/>
                  </a:lnTo>
                  <a:lnTo>
                    <a:pt x="1652742" y="165360"/>
                  </a:lnTo>
                  <a:lnTo>
                    <a:pt x="1646840" y="121405"/>
                  </a:lnTo>
                  <a:lnTo>
                    <a:pt x="1630184" y="81905"/>
                  </a:lnTo>
                  <a:lnTo>
                    <a:pt x="1604351" y="48437"/>
                  </a:lnTo>
                  <a:lnTo>
                    <a:pt x="1570915" y="22579"/>
                  </a:lnTo>
                  <a:lnTo>
                    <a:pt x="1531453" y="5907"/>
                  </a:lnTo>
                  <a:lnTo>
                    <a:pt x="1487541" y="0"/>
                  </a:lnTo>
                  <a:lnTo>
                    <a:pt x="165322" y="0"/>
                  </a:lnTo>
                  <a:lnTo>
                    <a:pt x="121359" y="5907"/>
                  </a:lnTo>
                  <a:lnTo>
                    <a:pt x="81862" y="22579"/>
                  </a:lnTo>
                  <a:lnTo>
                    <a:pt x="48406" y="48437"/>
                  </a:lnTo>
                  <a:lnTo>
                    <a:pt x="22562" y="81905"/>
                  </a:lnTo>
                  <a:lnTo>
                    <a:pt x="5902" y="121405"/>
                  </a:lnTo>
                  <a:lnTo>
                    <a:pt x="0" y="165360"/>
                  </a:lnTo>
                  <a:lnTo>
                    <a:pt x="0" y="217157"/>
                  </a:lnTo>
                  <a:lnTo>
                    <a:pt x="5902" y="261163"/>
                  </a:lnTo>
                  <a:lnTo>
                    <a:pt x="22562" y="300698"/>
                  </a:lnTo>
                  <a:lnTo>
                    <a:pt x="48406" y="334186"/>
                  </a:lnTo>
                  <a:lnTo>
                    <a:pt x="81862" y="360055"/>
                  </a:lnTo>
                  <a:lnTo>
                    <a:pt x="121359" y="376731"/>
                  </a:lnTo>
                  <a:lnTo>
                    <a:pt x="165322" y="382639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3463827" y="4870393"/>
            <a:ext cx="137858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5435" marR="5080" indent="-293370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latin typeface="Calibri"/>
                <a:cs typeface="Calibri"/>
              </a:rPr>
              <a:t>Подсистема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контроля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-5" dirty="0">
                <a:latin typeface="Calibri"/>
                <a:cs typeface="Calibri"/>
              </a:rPr>
              <a:t>целостности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3267353" y="5353337"/>
            <a:ext cx="1776730" cy="511175"/>
            <a:chOff x="3267353" y="5353337"/>
            <a:chExt cx="1776730" cy="511175"/>
          </a:xfrm>
        </p:grpSpPr>
        <p:pic>
          <p:nvPicPr>
            <p:cNvPr id="53" name="object 5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67353" y="5353337"/>
              <a:ext cx="1776522" cy="510672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3326995" y="5392732"/>
              <a:ext cx="1652905" cy="382905"/>
            </a:xfrm>
            <a:custGeom>
              <a:avLst/>
              <a:gdLst/>
              <a:ahLst/>
              <a:cxnLst/>
              <a:rect l="l" t="t" r="r" b="b"/>
              <a:pathLst>
                <a:path w="1652904" h="382904">
                  <a:moveTo>
                    <a:pt x="1487541" y="0"/>
                  </a:moveTo>
                  <a:lnTo>
                    <a:pt x="165322" y="0"/>
                  </a:lnTo>
                  <a:lnTo>
                    <a:pt x="121359" y="5907"/>
                  </a:lnTo>
                  <a:lnTo>
                    <a:pt x="81862" y="22579"/>
                  </a:lnTo>
                  <a:lnTo>
                    <a:pt x="48406" y="48437"/>
                  </a:lnTo>
                  <a:lnTo>
                    <a:pt x="22562" y="81905"/>
                  </a:lnTo>
                  <a:lnTo>
                    <a:pt x="5902" y="121405"/>
                  </a:lnTo>
                  <a:lnTo>
                    <a:pt x="0" y="165360"/>
                  </a:lnTo>
                  <a:lnTo>
                    <a:pt x="0" y="217157"/>
                  </a:lnTo>
                  <a:lnTo>
                    <a:pt x="5902" y="261159"/>
                  </a:lnTo>
                  <a:lnTo>
                    <a:pt x="22562" y="300692"/>
                  </a:lnTo>
                  <a:lnTo>
                    <a:pt x="48406" y="334182"/>
                  </a:lnTo>
                  <a:lnTo>
                    <a:pt x="81862" y="360053"/>
                  </a:lnTo>
                  <a:lnTo>
                    <a:pt x="121359" y="376730"/>
                  </a:lnTo>
                  <a:lnTo>
                    <a:pt x="165322" y="382639"/>
                  </a:lnTo>
                  <a:lnTo>
                    <a:pt x="1487541" y="382639"/>
                  </a:lnTo>
                  <a:lnTo>
                    <a:pt x="1531453" y="376730"/>
                  </a:lnTo>
                  <a:lnTo>
                    <a:pt x="1570915" y="360053"/>
                  </a:lnTo>
                  <a:lnTo>
                    <a:pt x="1604351" y="334182"/>
                  </a:lnTo>
                  <a:lnTo>
                    <a:pt x="1630184" y="300692"/>
                  </a:lnTo>
                  <a:lnTo>
                    <a:pt x="1646840" y="261159"/>
                  </a:lnTo>
                  <a:lnTo>
                    <a:pt x="1652742" y="217157"/>
                  </a:lnTo>
                  <a:lnTo>
                    <a:pt x="1652742" y="165360"/>
                  </a:lnTo>
                  <a:lnTo>
                    <a:pt x="1646840" y="121405"/>
                  </a:lnTo>
                  <a:lnTo>
                    <a:pt x="1630184" y="81905"/>
                  </a:lnTo>
                  <a:lnTo>
                    <a:pt x="1604351" y="48437"/>
                  </a:lnTo>
                  <a:lnTo>
                    <a:pt x="1570915" y="22579"/>
                  </a:lnTo>
                  <a:lnTo>
                    <a:pt x="1531453" y="5907"/>
                  </a:lnTo>
                  <a:lnTo>
                    <a:pt x="1487541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326995" y="5392732"/>
              <a:ext cx="1652905" cy="382905"/>
            </a:xfrm>
            <a:custGeom>
              <a:avLst/>
              <a:gdLst/>
              <a:ahLst/>
              <a:cxnLst/>
              <a:rect l="l" t="t" r="r" b="b"/>
              <a:pathLst>
                <a:path w="1652904" h="382904">
                  <a:moveTo>
                    <a:pt x="165322" y="382639"/>
                  </a:moveTo>
                  <a:lnTo>
                    <a:pt x="1487541" y="382639"/>
                  </a:lnTo>
                  <a:lnTo>
                    <a:pt x="1531453" y="376730"/>
                  </a:lnTo>
                  <a:lnTo>
                    <a:pt x="1570915" y="360053"/>
                  </a:lnTo>
                  <a:lnTo>
                    <a:pt x="1604351" y="334182"/>
                  </a:lnTo>
                  <a:lnTo>
                    <a:pt x="1630184" y="300692"/>
                  </a:lnTo>
                  <a:lnTo>
                    <a:pt x="1646840" y="261159"/>
                  </a:lnTo>
                  <a:lnTo>
                    <a:pt x="1652742" y="217157"/>
                  </a:lnTo>
                  <a:lnTo>
                    <a:pt x="1652742" y="165360"/>
                  </a:lnTo>
                  <a:lnTo>
                    <a:pt x="1646840" y="121405"/>
                  </a:lnTo>
                  <a:lnTo>
                    <a:pt x="1630184" y="81905"/>
                  </a:lnTo>
                  <a:lnTo>
                    <a:pt x="1604351" y="48437"/>
                  </a:lnTo>
                  <a:lnTo>
                    <a:pt x="1570915" y="22579"/>
                  </a:lnTo>
                  <a:lnTo>
                    <a:pt x="1531453" y="5907"/>
                  </a:lnTo>
                  <a:lnTo>
                    <a:pt x="1487541" y="0"/>
                  </a:lnTo>
                  <a:lnTo>
                    <a:pt x="165322" y="0"/>
                  </a:lnTo>
                  <a:lnTo>
                    <a:pt x="121359" y="5907"/>
                  </a:lnTo>
                  <a:lnTo>
                    <a:pt x="81862" y="22579"/>
                  </a:lnTo>
                  <a:lnTo>
                    <a:pt x="48406" y="48437"/>
                  </a:lnTo>
                  <a:lnTo>
                    <a:pt x="22562" y="81905"/>
                  </a:lnTo>
                  <a:lnTo>
                    <a:pt x="5902" y="121405"/>
                  </a:lnTo>
                  <a:lnTo>
                    <a:pt x="0" y="165360"/>
                  </a:lnTo>
                  <a:lnTo>
                    <a:pt x="0" y="217157"/>
                  </a:lnTo>
                  <a:lnTo>
                    <a:pt x="5902" y="261159"/>
                  </a:lnTo>
                  <a:lnTo>
                    <a:pt x="22562" y="300692"/>
                  </a:lnTo>
                  <a:lnTo>
                    <a:pt x="48406" y="334182"/>
                  </a:lnTo>
                  <a:lnTo>
                    <a:pt x="81862" y="360053"/>
                  </a:lnTo>
                  <a:lnTo>
                    <a:pt x="121359" y="376730"/>
                  </a:lnTo>
                  <a:lnTo>
                    <a:pt x="165322" y="382639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3367986" y="5388361"/>
            <a:ext cx="156972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9220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latin typeface="Calibri"/>
                <a:cs typeface="Calibri"/>
              </a:rPr>
              <a:t>Подсистема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работы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с 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аппаратной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поддержкой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2563136" y="2711551"/>
            <a:ext cx="7236459" cy="2879090"/>
            <a:chOff x="2563136" y="2711551"/>
            <a:chExt cx="7236459" cy="2879090"/>
          </a:xfrm>
        </p:grpSpPr>
        <p:sp>
          <p:nvSpPr>
            <p:cNvPr id="58" name="object 58"/>
            <p:cNvSpPr/>
            <p:nvPr/>
          </p:nvSpPr>
          <p:spPr>
            <a:xfrm>
              <a:off x="2569486" y="2717901"/>
              <a:ext cx="757555" cy="2866390"/>
            </a:xfrm>
            <a:custGeom>
              <a:avLst/>
              <a:gdLst/>
              <a:ahLst/>
              <a:cxnLst/>
              <a:rect l="l" t="t" r="r" b="b"/>
              <a:pathLst>
                <a:path w="757554" h="2866390">
                  <a:moveTo>
                    <a:pt x="0" y="0"/>
                  </a:moveTo>
                  <a:lnTo>
                    <a:pt x="0" y="840056"/>
                  </a:lnTo>
                  <a:lnTo>
                    <a:pt x="65874" y="840056"/>
                  </a:lnTo>
                </a:path>
                <a:path w="757554" h="2866390">
                  <a:moveTo>
                    <a:pt x="635515" y="1141718"/>
                  </a:moveTo>
                  <a:lnTo>
                    <a:pt x="635515" y="1844136"/>
                  </a:lnTo>
                  <a:lnTo>
                    <a:pt x="757509" y="1844136"/>
                  </a:lnTo>
                </a:path>
                <a:path w="757554" h="2866390">
                  <a:moveTo>
                    <a:pt x="635515" y="1141718"/>
                  </a:moveTo>
                  <a:lnTo>
                    <a:pt x="635515" y="2349095"/>
                  </a:lnTo>
                  <a:lnTo>
                    <a:pt x="757509" y="2349095"/>
                  </a:lnTo>
                </a:path>
                <a:path w="757554" h="2866390">
                  <a:moveTo>
                    <a:pt x="635515" y="1141718"/>
                  </a:moveTo>
                  <a:lnTo>
                    <a:pt x="635515" y="2866090"/>
                  </a:lnTo>
                  <a:lnTo>
                    <a:pt x="757509" y="2866090"/>
                  </a:lnTo>
                </a:path>
                <a:path w="757554" h="2866390">
                  <a:moveTo>
                    <a:pt x="516485" y="2496582"/>
                  </a:moveTo>
                  <a:lnTo>
                    <a:pt x="624169" y="2496582"/>
                  </a:lnTo>
                  <a:lnTo>
                    <a:pt x="624169" y="2349095"/>
                  </a:lnTo>
                  <a:lnTo>
                    <a:pt x="757509" y="2349095"/>
                  </a:lnTo>
                </a:path>
              </a:pathLst>
            </a:custGeom>
            <a:ln w="121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76986" y="2754378"/>
              <a:ext cx="2022502" cy="131315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7803345" y="2759606"/>
              <a:ext cx="1962150" cy="1245870"/>
            </a:xfrm>
            <a:custGeom>
              <a:avLst/>
              <a:gdLst/>
              <a:ahLst/>
              <a:cxnLst/>
              <a:rect l="l" t="t" r="r" b="b"/>
              <a:pathLst>
                <a:path w="1962150" h="1245870">
                  <a:moveTo>
                    <a:pt x="196176" y="1245312"/>
                  </a:moveTo>
                  <a:lnTo>
                    <a:pt x="1765589" y="1245312"/>
                  </a:lnTo>
                  <a:lnTo>
                    <a:pt x="1810573" y="1240126"/>
                  </a:lnTo>
                  <a:lnTo>
                    <a:pt x="1851866" y="1225354"/>
                  </a:lnTo>
                  <a:lnTo>
                    <a:pt x="1888291" y="1202175"/>
                  </a:lnTo>
                  <a:lnTo>
                    <a:pt x="1918670" y="1171766"/>
                  </a:lnTo>
                  <a:lnTo>
                    <a:pt x="1941828" y="1135306"/>
                  </a:lnTo>
                  <a:lnTo>
                    <a:pt x="1956585" y="1093973"/>
                  </a:lnTo>
                  <a:lnTo>
                    <a:pt x="1961766" y="1048946"/>
                  </a:lnTo>
                  <a:lnTo>
                    <a:pt x="1961766" y="196365"/>
                  </a:lnTo>
                  <a:lnTo>
                    <a:pt x="1956585" y="151338"/>
                  </a:lnTo>
                  <a:lnTo>
                    <a:pt x="1941828" y="110005"/>
                  </a:lnTo>
                  <a:lnTo>
                    <a:pt x="1918670" y="73545"/>
                  </a:lnTo>
                  <a:lnTo>
                    <a:pt x="1888291" y="43137"/>
                  </a:lnTo>
                  <a:lnTo>
                    <a:pt x="1851866" y="19957"/>
                  </a:lnTo>
                  <a:lnTo>
                    <a:pt x="1810573" y="5185"/>
                  </a:lnTo>
                  <a:lnTo>
                    <a:pt x="1765589" y="0"/>
                  </a:lnTo>
                  <a:lnTo>
                    <a:pt x="196176" y="0"/>
                  </a:lnTo>
                  <a:lnTo>
                    <a:pt x="151192" y="5185"/>
                  </a:lnTo>
                  <a:lnTo>
                    <a:pt x="109899" y="19957"/>
                  </a:lnTo>
                  <a:lnTo>
                    <a:pt x="73475" y="43137"/>
                  </a:lnTo>
                  <a:lnTo>
                    <a:pt x="43095" y="73545"/>
                  </a:lnTo>
                  <a:lnTo>
                    <a:pt x="19938" y="110005"/>
                  </a:lnTo>
                  <a:lnTo>
                    <a:pt x="5180" y="151338"/>
                  </a:lnTo>
                  <a:lnTo>
                    <a:pt x="0" y="196365"/>
                  </a:lnTo>
                  <a:lnTo>
                    <a:pt x="0" y="1048946"/>
                  </a:lnTo>
                  <a:lnTo>
                    <a:pt x="5180" y="1093973"/>
                  </a:lnTo>
                  <a:lnTo>
                    <a:pt x="19938" y="1135306"/>
                  </a:lnTo>
                  <a:lnTo>
                    <a:pt x="43095" y="1171766"/>
                  </a:lnTo>
                  <a:lnTo>
                    <a:pt x="73475" y="1202175"/>
                  </a:lnTo>
                  <a:lnTo>
                    <a:pt x="109899" y="1225354"/>
                  </a:lnTo>
                  <a:lnTo>
                    <a:pt x="151192" y="1240126"/>
                  </a:lnTo>
                  <a:lnTo>
                    <a:pt x="196176" y="1245312"/>
                  </a:lnTo>
                  <a:close/>
                </a:path>
              </a:pathLst>
            </a:custGeom>
            <a:ln w="121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032077" y="2736139"/>
              <a:ext cx="1548762" cy="565387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8146922" y="2783322"/>
            <a:ext cx="128778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marR="5080" indent="-84455">
              <a:lnSpc>
                <a:spcPct val="100000"/>
              </a:lnSpc>
              <a:spcBef>
                <a:spcPts val="100"/>
              </a:spcBef>
            </a:pPr>
            <a:r>
              <a:rPr sz="1150" spc="-5" dirty="0">
                <a:latin typeface="Calibri"/>
                <a:cs typeface="Calibri"/>
              </a:rPr>
              <a:t>Защита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150" spc="15" dirty="0">
                <a:latin typeface="Calibri"/>
                <a:cs typeface="Calibri"/>
              </a:rPr>
              <a:t>от</a:t>
            </a:r>
            <a:r>
              <a:rPr sz="1150" spc="-10" dirty="0">
                <a:latin typeface="Calibri"/>
                <a:cs typeface="Calibri"/>
              </a:rPr>
              <a:t> вирусов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и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-5" dirty="0">
                <a:latin typeface="Calibri"/>
                <a:cs typeface="Calibri"/>
              </a:rPr>
              <a:t>вредоносного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ПО</a:t>
            </a:r>
            <a:endParaRPr sz="1150">
              <a:latin typeface="Calibri"/>
              <a:cs typeface="Calibri"/>
            </a:endParaRPr>
          </a:p>
        </p:txBody>
      </p:sp>
      <p:pic>
        <p:nvPicPr>
          <p:cNvPr id="63" name="object 6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173561" y="1347333"/>
            <a:ext cx="2924428" cy="160414"/>
          </a:xfrm>
          <a:prstGeom prst="rect">
            <a:avLst/>
          </a:prstGeom>
        </p:spPr>
      </p:pic>
      <p:sp>
        <p:nvSpPr>
          <p:cNvPr id="64" name="object 64"/>
          <p:cNvSpPr txBox="1"/>
          <p:nvPr/>
        </p:nvSpPr>
        <p:spPr>
          <a:xfrm>
            <a:off x="6176409" y="1274405"/>
            <a:ext cx="292671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5" dirty="0">
                <a:latin typeface="Calibri"/>
                <a:cs typeface="Calibri"/>
              </a:rPr>
              <a:t>Подключаемые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spc="-5" dirty="0">
                <a:latin typeface="Calibri"/>
                <a:cs typeface="Calibri"/>
              </a:rPr>
              <a:t>функциональные</a:t>
            </a:r>
            <a:r>
              <a:rPr sz="1150" spc="-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компоненты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554056" y="1796866"/>
            <a:ext cx="2113915" cy="3447415"/>
            <a:chOff x="5554056" y="1796866"/>
            <a:chExt cx="2113915" cy="3447415"/>
          </a:xfrm>
        </p:grpSpPr>
        <p:pic>
          <p:nvPicPr>
            <p:cNvPr id="66" name="object 6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554056" y="1815104"/>
              <a:ext cx="2113605" cy="3428803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5583330" y="1821792"/>
              <a:ext cx="2047875" cy="3361054"/>
            </a:xfrm>
            <a:custGeom>
              <a:avLst/>
              <a:gdLst/>
              <a:ahLst/>
              <a:cxnLst/>
              <a:rect l="l" t="t" r="r" b="b"/>
              <a:pathLst>
                <a:path w="2047875" h="3361054">
                  <a:moveTo>
                    <a:pt x="204679" y="3360470"/>
                  </a:moveTo>
                  <a:lnTo>
                    <a:pt x="1842967" y="3360470"/>
                  </a:lnTo>
                  <a:lnTo>
                    <a:pt x="1889920" y="3355055"/>
                  </a:lnTo>
                  <a:lnTo>
                    <a:pt x="1933025" y="3339630"/>
                  </a:lnTo>
                  <a:lnTo>
                    <a:pt x="1971052" y="3315428"/>
                  </a:lnTo>
                  <a:lnTo>
                    <a:pt x="2002769" y="3283680"/>
                  </a:lnTo>
                  <a:lnTo>
                    <a:pt x="2026948" y="3245616"/>
                  </a:lnTo>
                  <a:lnTo>
                    <a:pt x="2042358" y="3202470"/>
                  </a:lnTo>
                  <a:lnTo>
                    <a:pt x="2047768" y="3155471"/>
                  </a:lnTo>
                  <a:lnTo>
                    <a:pt x="2047768" y="204998"/>
                  </a:lnTo>
                  <a:lnTo>
                    <a:pt x="2042358" y="158000"/>
                  </a:lnTo>
                  <a:lnTo>
                    <a:pt x="2026948" y="114853"/>
                  </a:lnTo>
                  <a:lnTo>
                    <a:pt x="2002769" y="76790"/>
                  </a:lnTo>
                  <a:lnTo>
                    <a:pt x="1971052" y="45041"/>
                  </a:lnTo>
                  <a:lnTo>
                    <a:pt x="1933025" y="20839"/>
                  </a:lnTo>
                  <a:lnTo>
                    <a:pt x="1889920" y="5415"/>
                  </a:lnTo>
                  <a:lnTo>
                    <a:pt x="1842967" y="0"/>
                  </a:lnTo>
                  <a:lnTo>
                    <a:pt x="204679" y="0"/>
                  </a:lnTo>
                  <a:lnTo>
                    <a:pt x="157733" y="5415"/>
                  </a:lnTo>
                  <a:lnTo>
                    <a:pt x="114645" y="20839"/>
                  </a:lnTo>
                  <a:lnTo>
                    <a:pt x="76642" y="45041"/>
                  </a:lnTo>
                  <a:lnTo>
                    <a:pt x="44950" y="76790"/>
                  </a:lnTo>
                  <a:lnTo>
                    <a:pt x="20795" y="114853"/>
                  </a:lnTo>
                  <a:lnTo>
                    <a:pt x="5403" y="158000"/>
                  </a:lnTo>
                  <a:lnTo>
                    <a:pt x="0" y="204998"/>
                  </a:lnTo>
                  <a:lnTo>
                    <a:pt x="0" y="3155471"/>
                  </a:lnTo>
                  <a:lnTo>
                    <a:pt x="5403" y="3202470"/>
                  </a:lnTo>
                  <a:lnTo>
                    <a:pt x="20795" y="3245616"/>
                  </a:lnTo>
                  <a:lnTo>
                    <a:pt x="44950" y="3283680"/>
                  </a:lnTo>
                  <a:lnTo>
                    <a:pt x="76642" y="3315428"/>
                  </a:lnTo>
                  <a:lnTo>
                    <a:pt x="114645" y="3339630"/>
                  </a:lnTo>
                  <a:lnTo>
                    <a:pt x="157733" y="3355055"/>
                  </a:lnTo>
                  <a:lnTo>
                    <a:pt x="204679" y="3360470"/>
                  </a:lnTo>
                  <a:close/>
                </a:path>
              </a:pathLst>
            </a:custGeom>
            <a:ln w="1215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137120" y="1796866"/>
              <a:ext cx="956588" cy="39212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17828" y="2043083"/>
              <a:ext cx="1995171" cy="373885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5674677" y="2080290"/>
              <a:ext cx="1870710" cy="256540"/>
            </a:xfrm>
            <a:custGeom>
              <a:avLst/>
              <a:gdLst/>
              <a:ahLst/>
              <a:cxnLst/>
              <a:rect l="l" t="t" r="r" b="b"/>
              <a:pathLst>
                <a:path w="1870709" h="256539">
                  <a:moveTo>
                    <a:pt x="1742510" y="0"/>
                  </a:moveTo>
                  <a:lnTo>
                    <a:pt x="127788" y="0"/>
                  </a:lnTo>
                  <a:lnTo>
                    <a:pt x="78047" y="10051"/>
                  </a:lnTo>
                  <a:lnTo>
                    <a:pt x="37428" y="37464"/>
                  </a:lnTo>
                  <a:lnTo>
                    <a:pt x="10042" y="78122"/>
                  </a:lnTo>
                  <a:lnTo>
                    <a:pt x="0" y="127911"/>
                  </a:lnTo>
                  <a:lnTo>
                    <a:pt x="10042" y="177719"/>
                  </a:lnTo>
                  <a:lnTo>
                    <a:pt x="37428" y="218419"/>
                  </a:lnTo>
                  <a:lnTo>
                    <a:pt x="78047" y="245873"/>
                  </a:lnTo>
                  <a:lnTo>
                    <a:pt x="127788" y="255944"/>
                  </a:lnTo>
                  <a:lnTo>
                    <a:pt x="1742510" y="255944"/>
                  </a:lnTo>
                  <a:lnTo>
                    <a:pt x="1792278" y="245873"/>
                  </a:lnTo>
                  <a:lnTo>
                    <a:pt x="1832884" y="218464"/>
                  </a:lnTo>
                  <a:lnTo>
                    <a:pt x="1860307" y="177770"/>
                  </a:lnTo>
                  <a:lnTo>
                    <a:pt x="1870419" y="127911"/>
                  </a:lnTo>
                  <a:lnTo>
                    <a:pt x="1860358" y="78122"/>
                  </a:lnTo>
                  <a:lnTo>
                    <a:pt x="1832930" y="37464"/>
                  </a:lnTo>
                  <a:lnTo>
                    <a:pt x="1792269" y="10051"/>
                  </a:lnTo>
                  <a:lnTo>
                    <a:pt x="1742510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674677" y="2080290"/>
              <a:ext cx="1870710" cy="256540"/>
            </a:xfrm>
            <a:custGeom>
              <a:avLst/>
              <a:gdLst/>
              <a:ahLst/>
              <a:cxnLst/>
              <a:rect l="l" t="t" r="r" b="b"/>
              <a:pathLst>
                <a:path w="1870709" h="256539">
                  <a:moveTo>
                    <a:pt x="127788" y="255944"/>
                  </a:moveTo>
                  <a:lnTo>
                    <a:pt x="1742510" y="255944"/>
                  </a:lnTo>
                  <a:lnTo>
                    <a:pt x="1792252" y="245890"/>
                  </a:lnTo>
                  <a:lnTo>
                    <a:pt x="1832884" y="218464"/>
                  </a:lnTo>
                  <a:lnTo>
                    <a:pt x="1860307" y="177770"/>
                  </a:lnTo>
                  <a:lnTo>
                    <a:pt x="1870419" y="127911"/>
                  </a:lnTo>
                  <a:lnTo>
                    <a:pt x="1860358" y="78122"/>
                  </a:lnTo>
                  <a:lnTo>
                    <a:pt x="1832930" y="37464"/>
                  </a:lnTo>
                  <a:lnTo>
                    <a:pt x="1792269" y="10051"/>
                  </a:lnTo>
                  <a:lnTo>
                    <a:pt x="1742510" y="0"/>
                  </a:lnTo>
                  <a:lnTo>
                    <a:pt x="127788" y="0"/>
                  </a:lnTo>
                  <a:lnTo>
                    <a:pt x="78047" y="10051"/>
                  </a:lnTo>
                  <a:lnTo>
                    <a:pt x="37428" y="37464"/>
                  </a:lnTo>
                  <a:lnTo>
                    <a:pt x="10042" y="78122"/>
                  </a:lnTo>
                  <a:lnTo>
                    <a:pt x="0" y="127911"/>
                  </a:lnTo>
                  <a:lnTo>
                    <a:pt x="10042" y="177719"/>
                  </a:lnTo>
                  <a:lnTo>
                    <a:pt x="37428" y="218419"/>
                  </a:lnTo>
                  <a:lnTo>
                    <a:pt x="78047" y="245873"/>
                  </a:lnTo>
                  <a:lnTo>
                    <a:pt x="127788" y="255944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6026878" y="1768664"/>
            <a:ext cx="1171575" cy="52768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695"/>
              </a:spcBef>
            </a:pPr>
            <a:r>
              <a:rPr sz="1150" spc="-5" dirty="0">
                <a:latin typeface="Calibri"/>
                <a:cs typeface="Calibri"/>
              </a:rPr>
              <a:t>СЗИ</a:t>
            </a:r>
            <a:r>
              <a:rPr sz="1150" spc="-20" dirty="0">
                <a:latin typeface="Calibri"/>
                <a:cs typeface="Calibri"/>
              </a:rPr>
              <a:t> от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spc="5" dirty="0">
                <a:latin typeface="Calibri"/>
                <a:cs typeface="Calibri"/>
              </a:rPr>
              <a:t>НСД</a:t>
            </a:r>
            <a:endParaRPr sz="11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95"/>
              </a:spcBef>
            </a:pPr>
            <a:r>
              <a:rPr sz="1150" spc="-10" dirty="0">
                <a:latin typeface="Calibri"/>
                <a:cs typeface="Calibri"/>
              </a:rPr>
              <a:t>Затирание данных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5563166" y="2362254"/>
            <a:ext cx="2077720" cy="4459605"/>
            <a:chOff x="5563166" y="2362254"/>
            <a:chExt cx="2077720" cy="4459605"/>
          </a:xfrm>
        </p:grpSpPr>
        <p:pic>
          <p:nvPicPr>
            <p:cNvPr id="74" name="object 7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90497" y="4122251"/>
              <a:ext cx="1995171" cy="1057822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5646739" y="4160430"/>
              <a:ext cx="1870710" cy="930910"/>
            </a:xfrm>
            <a:custGeom>
              <a:avLst/>
              <a:gdLst/>
              <a:ahLst/>
              <a:cxnLst/>
              <a:rect l="l" t="t" r="r" b="b"/>
              <a:pathLst>
                <a:path w="1870709" h="930910">
                  <a:moveTo>
                    <a:pt x="186944" y="930640"/>
                  </a:moveTo>
                  <a:lnTo>
                    <a:pt x="1683231" y="930640"/>
                  </a:lnTo>
                  <a:lnTo>
                    <a:pt x="1732981" y="923947"/>
                  </a:lnTo>
                  <a:lnTo>
                    <a:pt x="1777673" y="905061"/>
                  </a:lnTo>
                  <a:lnTo>
                    <a:pt x="1815529" y="875773"/>
                  </a:lnTo>
                  <a:lnTo>
                    <a:pt x="1844771" y="837872"/>
                  </a:lnTo>
                  <a:lnTo>
                    <a:pt x="1863620" y="793149"/>
                  </a:lnTo>
                  <a:lnTo>
                    <a:pt x="1870298" y="743393"/>
                  </a:lnTo>
                  <a:lnTo>
                    <a:pt x="1870298" y="187246"/>
                  </a:lnTo>
                  <a:lnTo>
                    <a:pt x="1863620" y="137491"/>
                  </a:lnTo>
                  <a:lnTo>
                    <a:pt x="1844771" y="92767"/>
                  </a:lnTo>
                  <a:lnTo>
                    <a:pt x="1815529" y="54866"/>
                  </a:lnTo>
                  <a:lnTo>
                    <a:pt x="1777673" y="25578"/>
                  </a:lnTo>
                  <a:lnTo>
                    <a:pt x="1732981" y="6693"/>
                  </a:lnTo>
                  <a:lnTo>
                    <a:pt x="1683231" y="0"/>
                  </a:lnTo>
                  <a:lnTo>
                    <a:pt x="186944" y="0"/>
                  </a:lnTo>
                  <a:lnTo>
                    <a:pt x="137246" y="6693"/>
                  </a:lnTo>
                  <a:lnTo>
                    <a:pt x="92588" y="25578"/>
                  </a:lnTo>
                  <a:lnTo>
                    <a:pt x="54753" y="54866"/>
                  </a:lnTo>
                  <a:lnTo>
                    <a:pt x="25522" y="92767"/>
                  </a:lnTo>
                  <a:lnTo>
                    <a:pt x="6677" y="137491"/>
                  </a:lnTo>
                  <a:lnTo>
                    <a:pt x="0" y="187246"/>
                  </a:lnTo>
                  <a:lnTo>
                    <a:pt x="0" y="743393"/>
                  </a:lnTo>
                  <a:lnTo>
                    <a:pt x="6677" y="793149"/>
                  </a:lnTo>
                  <a:lnTo>
                    <a:pt x="25522" y="837872"/>
                  </a:lnTo>
                  <a:lnTo>
                    <a:pt x="54753" y="875773"/>
                  </a:lnTo>
                  <a:lnTo>
                    <a:pt x="92588" y="905061"/>
                  </a:lnTo>
                  <a:lnTo>
                    <a:pt x="137246" y="923947"/>
                  </a:lnTo>
                  <a:lnTo>
                    <a:pt x="186944" y="930640"/>
                  </a:lnTo>
                  <a:close/>
                </a:path>
              </a:pathLst>
            </a:custGeom>
            <a:ln w="12156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45588" y="4787950"/>
              <a:ext cx="1475879" cy="40124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563166" y="5234789"/>
              <a:ext cx="2077164" cy="1586733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5617221" y="5271508"/>
              <a:ext cx="1962150" cy="1461770"/>
            </a:xfrm>
            <a:custGeom>
              <a:avLst/>
              <a:gdLst/>
              <a:ahLst/>
              <a:cxnLst/>
              <a:rect l="l" t="t" r="r" b="b"/>
              <a:pathLst>
                <a:path w="1962150" h="1461770">
                  <a:moveTo>
                    <a:pt x="196176" y="1461703"/>
                  </a:moveTo>
                  <a:lnTo>
                    <a:pt x="1765589" y="1461703"/>
                  </a:lnTo>
                  <a:lnTo>
                    <a:pt x="1810580" y="1456517"/>
                  </a:lnTo>
                  <a:lnTo>
                    <a:pt x="1851890" y="1441743"/>
                  </a:lnTo>
                  <a:lnTo>
                    <a:pt x="1888339" y="1418561"/>
                  </a:lnTo>
                  <a:lnTo>
                    <a:pt x="1918744" y="1388150"/>
                  </a:lnTo>
                  <a:lnTo>
                    <a:pt x="1941925" y="1351688"/>
                  </a:lnTo>
                  <a:lnTo>
                    <a:pt x="1956700" y="1310353"/>
                  </a:lnTo>
                  <a:lnTo>
                    <a:pt x="1961887" y="1265325"/>
                  </a:lnTo>
                  <a:lnTo>
                    <a:pt x="1961887" y="196365"/>
                  </a:lnTo>
                  <a:lnTo>
                    <a:pt x="1956700" y="151338"/>
                  </a:lnTo>
                  <a:lnTo>
                    <a:pt x="1941925" y="110005"/>
                  </a:lnTo>
                  <a:lnTo>
                    <a:pt x="1918744" y="73545"/>
                  </a:lnTo>
                  <a:lnTo>
                    <a:pt x="1888339" y="43137"/>
                  </a:lnTo>
                  <a:lnTo>
                    <a:pt x="1851890" y="19957"/>
                  </a:lnTo>
                  <a:lnTo>
                    <a:pt x="1810580" y="5185"/>
                  </a:lnTo>
                  <a:lnTo>
                    <a:pt x="1765589" y="0"/>
                  </a:lnTo>
                  <a:lnTo>
                    <a:pt x="196176" y="0"/>
                  </a:lnTo>
                  <a:lnTo>
                    <a:pt x="151192" y="5185"/>
                  </a:lnTo>
                  <a:lnTo>
                    <a:pt x="109899" y="19957"/>
                  </a:lnTo>
                  <a:lnTo>
                    <a:pt x="73475" y="43137"/>
                  </a:lnTo>
                  <a:lnTo>
                    <a:pt x="43095" y="73545"/>
                  </a:lnTo>
                  <a:lnTo>
                    <a:pt x="19938" y="110005"/>
                  </a:lnTo>
                  <a:lnTo>
                    <a:pt x="5180" y="151338"/>
                  </a:lnTo>
                  <a:lnTo>
                    <a:pt x="0" y="196365"/>
                  </a:lnTo>
                  <a:lnTo>
                    <a:pt x="0" y="1265325"/>
                  </a:lnTo>
                  <a:lnTo>
                    <a:pt x="5180" y="1310353"/>
                  </a:lnTo>
                  <a:lnTo>
                    <a:pt x="19938" y="1351688"/>
                  </a:lnTo>
                  <a:lnTo>
                    <a:pt x="43095" y="1388150"/>
                  </a:lnTo>
                  <a:lnTo>
                    <a:pt x="73475" y="1418561"/>
                  </a:lnTo>
                  <a:lnTo>
                    <a:pt x="109899" y="1441743"/>
                  </a:lnTo>
                  <a:lnTo>
                    <a:pt x="151192" y="1456517"/>
                  </a:lnTo>
                  <a:lnTo>
                    <a:pt x="196176" y="1461703"/>
                  </a:lnTo>
                  <a:close/>
                </a:path>
              </a:pathLst>
            </a:custGeom>
            <a:ln w="1215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654270" y="5243908"/>
              <a:ext cx="1894957" cy="574506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617828" y="2362254"/>
              <a:ext cx="1967839" cy="510672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5674677" y="2402621"/>
              <a:ext cx="1845945" cy="382905"/>
            </a:xfrm>
            <a:custGeom>
              <a:avLst/>
              <a:gdLst/>
              <a:ahLst/>
              <a:cxnLst/>
              <a:rect l="l" t="t" r="r" b="b"/>
              <a:pathLst>
                <a:path w="1845945" h="382905">
                  <a:moveTo>
                    <a:pt x="1661002" y="0"/>
                  </a:moveTo>
                  <a:lnTo>
                    <a:pt x="184515" y="0"/>
                  </a:lnTo>
                  <a:lnTo>
                    <a:pt x="135460" y="6596"/>
                  </a:lnTo>
                  <a:lnTo>
                    <a:pt x="91382" y="25213"/>
                  </a:lnTo>
                  <a:lnTo>
                    <a:pt x="54039" y="54091"/>
                  </a:lnTo>
                  <a:lnTo>
                    <a:pt x="25189" y="91470"/>
                  </a:lnTo>
                  <a:lnTo>
                    <a:pt x="6590" y="135591"/>
                  </a:lnTo>
                  <a:lnTo>
                    <a:pt x="0" y="184693"/>
                  </a:lnTo>
                  <a:lnTo>
                    <a:pt x="0" y="197946"/>
                  </a:lnTo>
                  <a:lnTo>
                    <a:pt x="6590" y="247048"/>
                  </a:lnTo>
                  <a:lnTo>
                    <a:pt x="25189" y="291169"/>
                  </a:lnTo>
                  <a:lnTo>
                    <a:pt x="54039" y="328548"/>
                  </a:lnTo>
                  <a:lnTo>
                    <a:pt x="91382" y="357425"/>
                  </a:lnTo>
                  <a:lnTo>
                    <a:pt x="135460" y="376043"/>
                  </a:lnTo>
                  <a:lnTo>
                    <a:pt x="184515" y="382639"/>
                  </a:lnTo>
                  <a:lnTo>
                    <a:pt x="1661002" y="382639"/>
                  </a:lnTo>
                  <a:lnTo>
                    <a:pt x="1710057" y="376043"/>
                  </a:lnTo>
                  <a:lnTo>
                    <a:pt x="1754135" y="357425"/>
                  </a:lnTo>
                  <a:lnTo>
                    <a:pt x="1791478" y="328548"/>
                  </a:lnTo>
                  <a:lnTo>
                    <a:pt x="1820328" y="291169"/>
                  </a:lnTo>
                  <a:lnTo>
                    <a:pt x="1838927" y="247048"/>
                  </a:lnTo>
                  <a:lnTo>
                    <a:pt x="1845518" y="197946"/>
                  </a:lnTo>
                  <a:lnTo>
                    <a:pt x="1845518" y="184693"/>
                  </a:lnTo>
                  <a:lnTo>
                    <a:pt x="1838927" y="135591"/>
                  </a:lnTo>
                  <a:lnTo>
                    <a:pt x="1820328" y="91470"/>
                  </a:lnTo>
                  <a:lnTo>
                    <a:pt x="1791478" y="54091"/>
                  </a:lnTo>
                  <a:lnTo>
                    <a:pt x="1754135" y="25213"/>
                  </a:lnTo>
                  <a:lnTo>
                    <a:pt x="1710057" y="6596"/>
                  </a:lnTo>
                  <a:lnTo>
                    <a:pt x="1661002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674677" y="2402621"/>
              <a:ext cx="1845945" cy="382905"/>
            </a:xfrm>
            <a:custGeom>
              <a:avLst/>
              <a:gdLst/>
              <a:ahLst/>
              <a:cxnLst/>
              <a:rect l="l" t="t" r="r" b="b"/>
              <a:pathLst>
                <a:path w="1845945" h="382905">
                  <a:moveTo>
                    <a:pt x="184515" y="382639"/>
                  </a:moveTo>
                  <a:lnTo>
                    <a:pt x="1661002" y="382639"/>
                  </a:lnTo>
                  <a:lnTo>
                    <a:pt x="1710057" y="376043"/>
                  </a:lnTo>
                  <a:lnTo>
                    <a:pt x="1754135" y="357425"/>
                  </a:lnTo>
                  <a:lnTo>
                    <a:pt x="1791478" y="328548"/>
                  </a:lnTo>
                  <a:lnTo>
                    <a:pt x="1820328" y="291169"/>
                  </a:lnTo>
                  <a:lnTo>
                    <a:pt x="1838927" y="247048"/>
                  </a:lnTo>
                  <a:lnTo>
                    <a:pt x="1845518" y="197946"/>
                  </a:lnTo>
                  <a:lnTo>
                    <a:pt x="1845518" y="184693"/>
                  </a:lnTo>
                  <a:lnTo>
                    <a:pt x="1838927" y="135591"/>
                  </a:lnTo>
                  <a:lnTo>
                    <a:pt x="1820328" y="91470"/>
                  </a:lnTo>
                  <a:lnTo>
                    <a:pt x="1791478" y="54091"/>
                  </a:lnTo>
                  <a:lnTo>
                    <a:pt x="1754135" y="25213"/>
                  </a:lnTo>
                  <a:lnTo>
                    <a:pt x="1710057" y="6596"/>
                  </a:lnTo>
                  <a:lnTo>
                    <a:pt x="1661002" y="0"/>
                  </a:lnTo>
                  <a:lnTo>
                    <a:pt x="184515" y="0"/>
                  </a:lnTo>
                  <a:lnTo>
                    <a:pt x="135460" y="6596"/>
                  </a:lnTo>
                  <a:lnTo>
                    <a:pt x="91382" y="25213"/>
                  </a:lnTo>
                  <a:lnTo>
                    <a:pt x="54039" y="54091"/>
                  </a:lnTo>
                  <a:lnTo>
                    <a:pt x="25189" y="91470"/>
                  </a:lnTo>
                  <a:lnTo>
                    <a:pt x="6590" y="135591"/>
                  </a:lnTo>
                  <a:lnTo>
                    <a:pt x="0" y="184693"/>
                  </a:lnTo>
                  <a:lnTo>
                    <a:pt x="0" y="197946"/>
                  </a:lnTo>
                  <a:lnTo>
                    <a:pt x="6590" y="247048"/>
                  </a:lnTo>
                  <a:lnTo>
                    <a:pt x="25189" y="291169"/>
                  </a:lnTo>
                  <a:lnTo>
                    <a:pt x="54039" y="328548"/>
                  </a:lnTo>
                  <a:lnTo>
                    <a:pt x="91382" y="357425"/>
                  </a:lnTo>
                  <a:lnTo>
                    <a:pt x="135460" y="376043"/>
                  </a:lnTo>
                  <a:lnTo>
                    <a:pt x="184515" y="382639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 txBox="1"/>
          <p:nvPr/>
        </p:nvSpPr>
        <p:spPr>
          <a:xfrm>
            <a:off x="5771909" y="2393387"/>
            <a:ext cx="166433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0" marR="5080" indent="-521334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latin typeface="Calibri"/>
                <a:cs typeface="Calibri"/>
              </a:rPr>
              <a:t>Полномочное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spc="-5" dirty="0">
                <a:latin typeface="Calibri"/>
                <a:cs typeface="Calibri"/>
              </a:rPr>
              <a:t>управление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доступом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5617828" y="2836450"/>
            <a:ext cx="1967864" cy="511175"/>
            <a:chOff x="5617828" y="2836450"/>
            <a:chExt cx="1967864" cy="511175"/>
          </a:xfrm>
        </p:grpSpPr>
        <p:pic>
          <p:nvPicPr>
            <p:cNvPr id="85" name="object 8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617828" y="2836450"/>
              <a:ext cx="1967839" cy="510672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5674677" y="2876939"/>
              <a:ext cx="1845945" cy="382905"/>
            </a:xfrm>
            <a:custGeom>
              <a:avLst/>
              <a:gdLst/>
              <a:ahLst/>
              <a:cxnLst/>
              <a:rect l="l" t="t" r="r" b="b"/>
              <a:pathLst>
                <a:path w="1845945" h="382904">
                  <a:moveTo>
                    <a:pt x="1661002" y="0"/>
                  </a:moveTo>
                  <a:lnTo>
                    <a:pt x="184515" y="0"/>
                  </a:lnTo>
                  <a:lnTo>
                    <a:pt x="135460" y="6596"/>
                  </a:lnTo>
                  <a:lnTo>
                    <a:pt x="91382" y="25213"/>
                  </a:lnTo>
                  <a:lnTo>
                    <a:pt x="54039" y="54091"/>
                  </a:lnTo>
                  <a:lnTo>
                    <a:pt x="25189" y="91470"/>
                  </a:lnTo>
                  <a:lnTo>
                    <a:pt x="6590" y="135591"/>
                  </a:lnTo>
                  <a:lnTo>
                    <a:pt x="0" y="184693"/>
                  </a:lnTo>
                  <a:lnTo>
                    <a:pt x="0" y="197946"/>
                  </a:lnTo>
                  <a:lnTo>
                    <a:pt x="6590" y="247048"/>
                  </a:lnTo>
                  <a:lnTo>
                    <a:pt x="25189" y="291169"/>
                  </a:lnTo>
                  <a:lnTo>
                    <a:pt x="54039" y="328548"/>
                  </a:lnTo>
                  <a:lnTo>
                    <a:pt x="91382" y="357425"/>
                  </a:lnTo>
                  <a:lnTo>
                    <a:pt x="135460" y="376043"/>
                  </a:lnTo>
                  <a:lnTo>
                    <a:pt x="184515" y="382639"/>
                  </a:lnTo>
                  <a:lnTo>
                    <a:pt x="1661002" y="382639"/>
                  </a:lnTo>
                  <a:lnTo>
                    <a:pt x="1710057" y="376043"/>
                  </a:lnTo>
                  <a:lnTo>
                    <a:pt x="1754135" y="357425"/>
                  </a:lnTo>
                  <a:lnTo>
                    <a:pt x="1791478" y="328548"/>
                  </a:lnTo>
                  <a:lnTo>
                    <a:pt x="1820328" y="291169"/>
                  </a:lnTo>
                  <a:lnTo>
                    <a:pt x="1838927" y="247048"/>
                  </a:lnTo>
                  <a:lnTo>
                    <a:pt x="1845518" y="197946"/>
                  </a:lnTo>
                  <a:lnTo>
                    <a:pt x="1845518" y="184693"/>
                  </a:lnTo>
                  <a:lnTo>
                    <a:pt x="1838927" y="135591"/>
                  </a:lnTo>
                  <a:lnTo>
                    <a:pt x="1820328" y="91470"/>
                  </a:lnTo>
                  <a:lnTo>
                    <a:pt x="1791478" y="54091"/>
                  </a:lnTo>
                  <a:lnTo>
                    <a:pt x="1754135" y="25213"/>
                  </a:lnTo>
                  <a:lnTo>
                    <a:pt x="1710057" y="6596"/>
                  </a:lnTo>
                  <a:lnTo>
                    <a:pt x="1661002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674677" y="2876939"/>
              <a:ext cx="1845945" cy="382905"/>
            </a:xfrm>
            <a:custGeom>
              <a:avLst/>
              <a:gdLst/>
              <a:ahLst/>
              <a:cxnLst/>
              <a:rect l="l" t="t" r="r" b="b"/>
              <a:pathLst>
                <a:path w="1845945" h="382904">
                  <a:moveTo>
                    <a:pt x="184515" y="382639"/>
                  </a:moveTo>
                  <a:lnTo>
                    <a:pt x="1661002" y="382639"/>
                  </a:lnTo>
                  <a:lnTo>
                    <a:pt x="1710057" y="376043"/>
                  </a:lnTo>
                  <a:lnTo>
                    <a:pt x="1754135" y="357425"/>
                  </a:lnTo>
                  <a:lnTo>
                    <a:pt x="1791478" y="328548"/>
                  </a:lnTo>
                  <a:lnTo>
                    <a:pt x="1820328" y="291169"/>
                  </a:lnTo>
                  <a:lnTo>
                    <a:pt x="1838927" y="247048"/>
                  </a:lnTo>
                  <a:lnTo>
                    <a:pt x="1845518" y="197946"/>
                  </a:lnTo>
                  <a:lnTo>
                    <a:pt x="1845518" y="184693"/>
                  </a:lnTo>
                  <a:lnTo>
                    <a:pt x="1838927" y="135591"/>
                  </a:lnTo>
                  <a:lnTo>
                    <a:pt x="1820328" y="91470"/>
                  </a:lnTo>
                  <a:lnTo>
                    <a:pt x="1791478" y="54091"/>
                  </a:lnTo>
                  <a:lnTo>
                    <a:pt x="1754135" y="25213"/>
                  </a:lnTo>
                  <a:lnTo>
                    <a:pt x="1710057" y="6596"/>
                  </a:lnTo>
                  <a:lnTo>
                    <a:pt x="1661002" y="0"/>
                  </a:lnTo>
                  <a:lnTo>
                    <a:pt x="184515" y="0"/>
                  </a:lnTo>
                  <a:lnTo>
                    <a:pt x="135460" y="6596"/>
                  </a:lnTo>
                  <a:lnTo>
                    <a:pt x="91382" y="25213"/>
                  </a:lnTo>
                  <a:lnTo>
                    <a:pt x="54039" y="54091"/>
                  </a:lnTo>
                  <a:lnTo>
                    <a:pt x="25189" y="91470"/>
                  </a:lnTo>
                  <a:lnTo>
                    <a:pt x="6590" y="135591"/>
                  </a:lnTo>
                  <a:lnTo>
                    <a:pt x="0" y="184693"/>
                  </a:lnTo>
                  <a:lnTo>
                    <a:pt x="0" y="197946"/>
                  </a:lnTo>
                  <a:lnTo>
                    <a:pt x="6590" y="247048"/>
                  </a:lnTo>
                  <a:lnTo>
                    <a:pt x="25189" y="291169"/>
                  </a:lnTo>
                  <a:lnTo>
                    <a:pt x="54039" y="328548"/>
                  </a:lnTo>
                  <a:lnTo>
                    <a:pt x="91382" y="357425"/>
                  </a:lnTo>
                  <a:lnTo>
                    <a:pt x="135460" y="376043"/>
                  </a:lnTo>
                  <a:lnTo>
                    <a:pt x="184515" y="382639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5909050" y="2868434"/>
            <a:ext cx="138938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4785">
              <a:lnSpc>
                <a:spcPct val="100000"/>
              </a:lnSpc>
              <a:spcBef>
                <a:spcPts val="100"/>
              </a:spcBef>
            </a:pPr>
            <a:r>
              <a:rPr sz="1150" spc="-5" dirty="0">
                <a:latin typeface="Calibri"/>
                <a:cs typeface="Calibri"/>
              </a:rPr>
              <a:t>Дискреционное </a:t>
            </a:r>
            <a:r>
              <a:rPr sz="1150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у</a:t>
            </a:r>
            <a:r>
              <a:rPr sz="1150" spc="45" dirty="0">
                <a:latin typeface="Calibri"/>
                <a:cs typeface="Calibri"/>
              </a:rPr>
              <a:t>п</a:t>
            </a:r>
            <a:r>
              <a:rPr sz="1150" spc="-35" dirty="0">
                <a:latin typeface="Calibri"/>
                <a:cs typeface="Calibri"/>
              </a:rPr>
              <a:t>р</a:t>
            </a:r>
            <a:r>
              <a:rPr sz="1150" spc="20" dirty="0">
                <a:latin typeface="Calibri"/>
                <a:cs typeface="Calibri"/>
              </a:rPr>
              <a:t>а</a:t>
            </a:r>
            <a:r>
              <a:rPr sz="1150" spc="-50" dirty="0">
                <a:latin typeface="Calibri"/>
                <a:cs typeface="Calibri"/>
              </a:rPr>
              <a:t>в</a:t>
            </a:r>
            <a:r>
              <a:rPr sz="1150" spc="-15" dirty="0">
                <a:latin typeface="Calibri"/>
                <a:cs typeface="Calibri"/>
              </a:rPr>
              <a:t>л</a:t>
            </a:r>
            <a:r>
              <a:rPr sz="1150" dirty="0">
                <a:latin typeface="Calibri"/>
                <a:cs typeface="Calibri"/>
              </a:rPr>
              <a:t>е</a:t>
            </a:r>
            <a:r>
              <a:rPr sz="1150" spc="30" dirty="0">
                <a:latin typeface="Calibri"/>
                <a:cs typeface="Calibri"/>
              </a:rPr>
              <a:t>н</a:t>
            </a:r>
            <a:r>
              <a:rPr sz="1150" spc="20" dirty="0">
                <a:latin typeface="Calibri"/>
                <a:cs typeface="Calibri"/>
              </a:rPr>
              <a:t>и</a:t>
            </a:r>
            <a:r>
              <a:rPr sz="1150" dirty="0">
                <a:latin typeface="Calibri"/>
                <a:cs typeface="Calibri"/>
              </a:rPr>
              <a:t>е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д</a:t>
            </a:r>
            <a:r>
              <a:rPr sz="1150" spc="35" dirty="0">
                <a:latin typeface="Calibri"/>
                <a:cs typeface="Calibri"/>
              </a:rPr>
              <a:t>о</a:t>
            </a:r>
            <a:r>
              <a:rPr sz="1150" spc="-60" dirty="0">
                <a:latin typeface="Calibri"/>
                <a:cs typeface="Calibri"/>
              </a:rPr>
              <a:t>с</a:t>
            </a:r>
            <a:r>
              <a:rPr sz="1150" spc="55" dirty="0">
                <a:latin typeface="Calibri"/>
                <a:cs typeface="Calibri"/>
              </a:rPr>
              <a:t>т</a:t>
            </a:r>
            <a:r>
              <a:rPr sz="1150" spc="-20" dirty="0">
                <a:latin typeface="Calibri"/>
                <a:cs typeface="Calibri"/>
              </a:rPr>
              <a:t>у</a:t>
            </a:r>
            <a:r>
              <a:rPr sz="1150" spc="-25" dirty="0">
                <a:latin typeface="Calibri"/>
                <a:cs typeface="Calibri"/>
              </a:rPr>
              <a:t>п</a:t>
            </a:r>
            <a:r>
              <a:rPr sz="1150" spc="35" dirty="0">
                <a:latin typeface="Calibri"/>
                <a:cs typeface="Calibri"/>
              </a:rPr>
              <a:t>о</a:t>
            </a:r>
            <a:r>
              <a:rPr sz="1150" dirty="0">
                <a:latin typeface="Calibri"/>
                <a:cs typeface="Calibri"/>
              </a:rPr>
              <a:t>м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5626939" y="3292408"/>
            <a:ext cx="1967864" cy="501650"/>
            <a:chOff x="5626939" y="3292408"/>
            <a:chExt cx="1967864" cy="501650"/>
          </a:xfrm>
        </p:grpSpPr>
        <p:pic>
          <p:nvPicPr>
            <p:cNvPr id="90" name="object 9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626939" y="3292408"/>
              <a:ext cx="1967839" cy="501553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5682209" y="3330952"/>
              <a:ext cx="1845945" cy="382905"/>
            </a:xfrm>
            <a:custGeom>
              <a:avLst/>
              <a:gdLst/>
              <a:ahLst/>
              <a:cxnLst/>
              <a:rect l="l" t="t" r="r" b="b"/>
              <a:pathLst>
                <a:path w="1845945" h="382904">
                  <a:moveTo>
                    <a:pt x="1661002" y="0"/>
                  </a:moveTo>
                  <a:lnTo>
                    <a:pt x="184636" y="0"/>
                  </a:lnTo>
                  <a:lnTo>
                    <a:pt x="135530" y="6596"/>
                  </a:lnTo>
                  <a:lnTo>
                    <a:pt x="91418" y="25213"/>
                  </a:lnTo>
                  <a:lnTo>
                    <a:pt x="54054" y="54091"/>
                  </a:lnTo>
                  <a:lnTo>
                    <a:pt x="25194" y="91470"/>
                  </a:lnTo>
                  <a:lnTo>
                    <a:pt x="6590" y="135591"/>
                  </a:lnTo>
                  <a:lnTo>
                    <a:pt x="0" y="184693"/>
                  </a:lnTo>
                  <a:lnTo>
                    <a:pt x="0" y="197946"/>
                  </a:lnTo>
                  <a:lnTo>
                    <a:pt x="6590" y="247057"/>
                  </a:lnTo>
                  <a:lnTo>
                    <a:pt x="25194" y="291200"/>
                  </a:lnTo>
                  <a:lnTo>
                    <a:pt x="54054" y="328608"/>
                  </a:lnTo>
                  <a:lnTo>
                    <a:pt x="91418" y="357516"/>
                  </a:lnTo>
                  <a:lnTo>
                    <a:pt x="135530" y="376155"/>
                  </a:lnTo>
                  <a:lnTo>
                    <a:pt x="184636" y="382761"/>
                  </a:lnTo>
                  <a:lnTo>
                    <a:pt x="1661002" y="382761"/>
                  </a:lnTo>
                  <a:lnTo>
                    <a:pt x="1710108" y="376155"/>
                  </a:lnTo>
                  <a:lnTo>
                    <a:pt x="1754220" y="357516"/>
                  </a:lnTo>
                  <a:lnTo>
                    <a:pt x="1791584" y="328608"/>
                  </a:lnTo>
                  <a:lnTo>
                    <a:pt x="1820445" y="291200"/>
                  </a:lnTo>
                  <a:lnTo>
                    <a:pt x="1839048" y="247057"/>
                  </a:lnTo>
                  <a:lnTo>
                    <a:pt x="1845639" y="197946"/>
                  </a:lnTo>
                  <a:lnTo>
                    <a:pt x="1845639" y="184693"/>
                  </a:lnTo>
                  <a:lnTo>
                    <a:pt x="1839048" y="135591"/>
                  </a:lnTo>
                  <a:lnTo>
                    <a:pt x="1820445" y="91470"/>
                  </a:lnTo>
                  <a:lnTo>
                    <a:pt x="1791584" y="54091"/>
                  </a:lnTo>
                  <a:lnTo>
                    <a:pt x="1754220" y="25213"/>
                  </a:lnTo>
                  <a:lnTo>
                    <a:pt x="1710108" y="6596"/>
                  </a:lnTo>
                  <a:lnTo>
                    <a:pt x="1661002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682209" y="3330952"/>
              <a:ext cx="1845945" cy="382905"/>
            </a:xfrm>
            <a:custGeom>
              <a:avLst/>
              <a:gdLst/>
              <a:ahLst/>
              <a:cxnLst/>
              <a:rect l="l" t="t" r="r" b="b"/>
              <a:pathLst>
                <a:path w="1845945" h="382904">
                  <a:moveTo>
                    <a:pt x="184636" y="382761"/>
                  </a:moveTo>
                  <a:lnTo>
                    <a:pt x="1661002" y="382761"/>
                  </a:lnTo>
                  <a:lnTo>
                    <a:pt x="1710108" y="376155"/>
                  </a:lnTo>
                  <a:lnTo>
                    <a:pt x="1754220" y="357516"/>
                  </a:lnTo>
                  <a:lnTo>
                    <a:pt x="1791584" y="328608"/>
                  </a:lnTo>
                  <a:lnTo>
                    <a:pt x="1820445" y="291200"/>
                  </a:lnTo>
                  <a:lnTo>
                    <a:pt x="1839048" y="247057"/>
                  </a:lnTo>
                  <a:lnTo>
                    <a:pt x="1845639" y="197946"/>
                  </a:lnTo>
                  <a:lnTo>
                    <a:pt x="1845639" y="184693"/>
                  </a:lnTo>
                  <a:lnTo>
                    <a:pt x="1839048" y="135591"/>
                  </a:lnTo>
                  <a:lnTo>
                    <a:pt x="1820445" y="91470"/>
                  </a:lnTo>
                  <a:lnTo>
                    <a:pt x="1791584" y="54091"/>
                  </a:lnTo>
                  <a:lnTo>
                    <a:pt x="1754220" y="25213"/>
                  </a:lnTo>
                  <a:lnTo>
                    <a:pt x="1710108" y="6596"/>
                  </a:lnTo>
                  <a:lnTo>
                    <a:pt x="1661002" y="0"/>
                  </a:lnTo>
                  <a:lnTo>
                    <a:pt x="184636" y="0"/>
                  </a:lnTo>
                  <a:lnTo>
                    <a:pt x="135530" y="6596"/>
                  </a:lnTo>
                  <a:lnTo>
                    <a:pt x="91418" y="25213"/>
                  </a:lnTo>
                  <a:lnTo>
                    <a:pt x="54054" y="54091"/>
                  </a:lnTo>
                  <a:lnTo>
                    <a:pt x="25194" y="91470"/>
                  </a:lnTo>
                  <a:lnTo>
                    <a:pt x="6590" y="135591"/>
                  </a:lnTo>
                  <a:lnTo>
                    <a:pt x="0" y="184693"/>
                  </a:lnTo>
                  <a:lnTo>
                    <a:pt x="0" y="197946"/>
                  </a:lnTo>
                  <a:lnTo>
                    <a:pt x="6590" y="247057"/>
                  </a:lnTo>
                  <a:lnTo>
                    <a:pt x="25194" y="291200"/>
                  </a:lnTo>
                  <a:lnTo>
                    <a:pt x="54054" y="328608"/>
                  </a:lnTo>
                  <a:lnTo>
                    <a:pt x="91418" y="357516"/>
                  </a:lnTo>
                  <a:lnTo>
                    <a:pt x="135530" y="376155"/>
                  </a:lnTo>
                  <a:lnTo>
                    <a:pt x="184636" y="382761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5838111" y="3323176"/>
            <a:ext cx="154368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0550" marR="5080" indent="-578485">
              <a:lnSpc>
                <a:spcPct val="100000"/>
              </a:lnSpc>
              <a:spcBef>
                <a:spcPts val="100"/>
              </a:spcBef>
            </a:pPr>
            <a:r>
              <a:rPr sz="1150" spc="25" dirty="0">
                <a:latin typeface="Calibri"/>
                <a:cs typeface="Calibri"/>
              </a:rPr>
              <a:t>З</a:t>
            </a:r>
            <a:r>
              <a:rPr sz="1150" spc="-50" dirty="0">
                <a:latin typeface="Calibri"/>
                <a:cs typeface="Calibri"/>
              </a:rPr>
              <a:t>а</a:t>
            </a:r>
            <a:r>
              <a:rPr sz="1150" spc="10" dirty="0">
                <a:latin typeface="Calibri"/>
                <a:cs typeface="Calibri"/>
              </a:rPr>
              <a:t>м</a:t>
            </a:r>
            <a:r>
              <a:rPr sz="1150" spc="-35" dirty="0">
                <a:latin typeface="Calibri"/>
                <a:cs typeface="Calibri"/>
              </a:rPr>
              <a:t>к</a:t>
            </a:r>
            <a:r>
              <a:rPr sz="1150" spc="30" dirty="0">
                <a:latin typeface="Calibri"/>
                <a:cs typeface="Calibri"/>
              </a:rPr>
              <a:t>н</a:t>
            </a:r>
            <a:r>
              <a:rPr sz="1150" spc="-20" dirty="0">
                <a:latin typeface="Calibri"/>
                <a:cs typeface="Calibri"/>
              </a:rPr>
              <a:t>ут</a:t>
            </a:r>
            <a:r>
              <a:rPr sz="1150" spc="20" dirty="0">
                <a:latin typeface="Calibri"/>
                <a:cs typeface="Calibri"/>
              </a:rPr>
              <a:t>а</a:t>
            </a:r>
            <a:r>
              <a:rPr sz="1150" dirty="0">
                <a:latin typeface="Calibri"/>
                <a:cs typeface="Calibri"/>
              </a:rPr>
              <a:t>я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spc="45" dirty="0">
                <a:latin typeface="Calibri"/>
                <a:cs typeface="Calibri"/>
              </a:rPr>
              <a:t>п</a:t>
            </a:r>
            <a:r>
              <a:rPr sz="1150" spc="-35" dirty="0">
                <a:latin typeface="Calibri"/>
                <a:cs typeface="Calibri"/>
              </a:rPr>
              <a:t>р</a:t>
            </a:r>
            <a:r>
              <a:rPr sz="1150" spc="35" dirty="0">
                <a:latin typeface="Calibri"/>
                <a:cs typeface="Calibri"/>
              </a:rPr>
              <a:t>о</a:t>
            </a:r>
            <a:r>
              <a:rPr sz="1150" spc="-40" dirty="0">
                <a:latin typeface="Calibri"/>
                <a:cs typeface="Calibri"/>
              </a:rPr>
              <a:t>г</a:t>
            </a:r>
            <a:r>
              <a:rPr sz="1150" spc="-35" dirty="0">
                <a:latin typeface="Calibri"/>
                <a:cs typeface="Calibri"/>
              </a:rPr>
              <a:t>р</a:t>
            </a:r>
            <a:r>
              <a:rPr sz="1150" spc="20" dirty="0">
                <a:latin typeface="Calibri"/>
                <a:cs typeface="Calibri"/>
              </a:rPr>
              <a:t>а</a:t>
            </a:r>
            <a:r>
              <a:rPr sz="1150" spc="10" dirty="0">
                <a:latin typeface="Calibri"/>
                <a:cs typeface="Calibri"/>
              </a:rPr>
              <a:t>мм</a:t>
            </a:r>
            <a:r>
              <a:rPr sz="1150" spc="-45" dirty="0">
                <a:latin typeface="Calibri"/>
                <a:cs typeface="Calibri"/>
              </a:rPr>
              <a:t>н</a:t>
            </a:r>
            <a:r>
              <a:rPr sz="1150" spc="20" dirty="0">
                <a:latin typeface="Calibri"/>
                <a:cs typeface="Calibri"/>
              </a:rPr>
              <a:t>а</a:t>
            </a:r>
            <a:r>
              <a:rPr sz="1150" dirty="0">
                <a:latin typeface="Calibri"/>
                <a:cs typeface="Calibri"/>
              </a:rPr>
              <a:t>я  </a:t>
            </a:r>
            <a:r>
              <a:rPr sz="1150" spc="-5" dirty="0">
                <a:latin typeface="Calibri"/>
                <a:cs typeface="Calibri"/>
              </a:rPr>
              <a:t>среда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5690711" y="4186085"/>
            <a:ext cx="1813560" cy="374015"/>
            <a:chOff x="5690711" y="4186085"/>
            <a:chExt cx="1813560" cy="374015"/>
          </a:xfrm>
        </p:grpSpPr>
        <p:pic>
          <p:nvPicPr>
            <p:cNvPr id="95" name="object 9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690711" y="4186085"/>
              <a:ext cx="1812963" cy="373885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5747681" y="4219523"/>
              <a:ext cx="1693545" cy="255904"/>
            </a:xfrm>
            <a:custGeom>
              <a:avLst/>
              <a:gdLst/>
              <a:ahLst/>
              <a:cxnLst/>
              <a:rect l="l" t="t" r="r" b="b"/>
              <a:pathLst>
                <a:path w="1693545" h="255904">
                  <a:moveTo>
                    <a:pt x="1565040" y="0"/>
                  </a:moveTo>
                  <a:lnTo>
                    <a:pt x="127909" y="0"/>
                  </a:lnTo>
                  <a:lnTo>
                    <a:pt x="78149" y="10051"/>
                  </a:lnTo>
                  <a:lnTo>
                    <a:pt x="37489" y="37464"/>
                  </a:lnTo>
                  <a:lnTo>
                    <a:pt x="10061" y="78122"/>
                  </a:lnTo>
                  <a:lnTo>
                    <a:pt x="0" y="127911"/>
                  </a:lnTo>
                  <a:lnTo>
                    <a:pt x="10061" y="177700"/>
                  </a:lnTo>
                  <a:lnTo>
                    <a:pt x="37489" y="218358"/>
                  </a:lnTo>
                  <a:lnTo>
                    <a:pt x="78149" y="245770"/>
                  </a:lnTo>
                  <a:lnTo>
                    <a:pt x="127909" y="255822"/>
                  </a:lnTo>
                  <a:lnTo>
                    <a:pt x="1565040" y="255822"/>
                  </a:lnTo>
                  <a:lnTo>
                    <a:pt x="1614799" y="245770"/>
                  </a:lnTo>
                  <a:lnTo>
                    <a:pt x="1655460" y="218358"/>
                  </a:lnTo>
                  <a:lnTo>
                    <a:pt x="1682888" y="177700"/>
                  </a:lnTo>
                  <a:lnTo>
                    <a:pt x="1692949" y="127911"/>
                  </a:lnTo>
                  <a:lnTo>
                    <a:pt x="1682888" y="78122"/>
                  </a:lnTo>
                  <a:lnTo>
                    <a:pt x="1655460" y="37464"/>
                  </a:lnTo>
                  <a:lnTo>
                    <a:pt x="1614799" y="10051"/>
                  </a:lnTo>
                  <a:lnTo>
                    <a:pt x="1565040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747682" y="4219522"/>
              <a:ext cx="1693545" cy="255904"/>
            </a:xfrm>
            <a:custGeom>
              <a:avLst/>
              <a:gdLst/>
              <a:ahLst/>
              <a:cxnLst/>
              <a:rect l="l" t="t" r="r" b="b"/>
              <a:pathLst>
                <a:path w="1693545" h="255904">
                  <a:moveTo>
                    <a:pt x="127909" y="255822"/>
                  </a:moveTo>
                  <a:lnTo>
                    <a:pt x="1565040" y="255822"/>
                  </a:lnTo>
                  <a:lnTo>
                    <a:pt x="1614799" y="245770"/>
                  </a:lnTo>
                  <a:lnTo>
                    <a:pt x="1655460" y="218358"/>
                  </a:lnTo>
                  <a:lnTo>
                    <a:pt x="1682888" y="177700"/>
                  </a:lnTo>
                  <a:lnTo>
                    <a:pt x="1692949" y="127911"/>
                  </a:lnTo>
                  <a:lnTo>
                    <a:pt x="1682888" y="78122"/>
                  </a:lnTo>
                  <a:lnTo>
                    <a:pt x="1655460" y="37464"/>
                  </a:lnTo>
                  <a:lnTo>
                    <a:pt x="1614799" y="10051"/>
                  </a:lnTo>
                  <a:lnTo>
                    <a:pt x="1565040" y="0"/>
                  </a:lnTo>
                  <a:lnTo>
                    <a:pt x="127909" y="0"/>
                  </a:lnTo>
                  <a:lnTo>
                    <a:pt x="78149" y="10051"/>
                  </a:lnTo>
                  <a:lnTo>
                    <a:pt x="37489" y="37464"/>
                  </a:lnTo>
                  <a:lnTo>
                    <a:pt x="10061" y="78122"/>
                  </a:lnTo>
                  <a:lnTo>
                    <a:pt x="0" y="127911"/>
                  </a:lnTo>
                  <a:lnTo>
                    <a:pt x="10061" y="177700"/>
                  </a:lnTo>
                  <a:lnTo>
                    <a:pt x="37489" y="218358"/>
                  </a:lnTo>
                  <a:lnTo>
                    <a:pt x="78149" y="245770"/>
                  </a:lnTo>
                  <a:lnTo>
                    <a:pt x="127909" y="255822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5974159" y="4237828"/>
            <a:ext cx="1257300" cy="200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spc="-5" dirty="0">
                <a:latin typeface="Calibri"/>
                <a:cs typeface="Calibri"/>
              </a:rPr>
              <a:t>Контроль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устройств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5690711" y="4559971"/>
            <a:ext cx="1813560" cy="374015"/>
            <a:chOff x="5690711" y="4559971"/>
            <a:chExt cx="1813560" cy="374015"/>
          </a:xfrm>
        </p:grpSpPr>
        <p:pic>
          <p:nvPicPr>
            <p:cNvPr id="100" name="object 10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690711" y="4559971"/>
              <a:ext cx="1812963" cy="373885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5747681" y="4593894"/>
              <a:ext cx="1693545" cy="255904"/>
            </a:xfrm>
            <a:custGeom>
              <a:avLst/>
              <a:gdLst/>
              <a:ahLst/>
              <a:cxnLst/>
              <a:rect l="l" t="t" r="r" b="b"/>
              <a:pathLst>
                <a:path w="1693545" h="255904">
                  <a:moveTo>
                    <a:pt x="1565040" y="0"/>
                  </a:moveTo>
                  <a:lnTo>
                    <a:pt x="127909" y="0"/>
                  </a:lnTo>
                  <a:lnTo>
                    <a:pt x="78149" y="10051"/>
                  </a:lnTo>
                  <a:lnTo>
                    <a:pt x="37489" y="37464"/>
                  </a:lnTo>
                  <a:lnTo>
                    <a:pt x="10061" y="78122"/>
                  </a:lnTo>
                  <a:lnTo>
                    <a:pt x="0" y="127911"/>
                  </a:lnTo>
                  <a:lnTo>
                    <a:pt x="10061" y="177700"/>
                  </a:lnTo>
                  <a:lnTo>
                    <a:pt x="37489" y="218358"/>
                  </a:lnTo>
                  <a:lnTo>
                    <a:pt x="78149" y="245770"/>
                  </a:lnTo>
                  <a:lnTo>
                    <a:pt x="127909" y="255822"/>
                  </a:lnTo>
                  <a:lnTo>
                    <a:pt x="1565040" y="255822"/>
                  </a:lnTo>
                  <a:lnTo>
                    <a:pt x="1614799" y="245770"/>
                  </a:lnTo>
                  <a:lnTo>
                    <a:pt x="1655460" y="218358"/>
                  </a:lnTo>
                  <a:lnTo>
                    <a:pt x="1682888" y="177700"/>
                  </a:lnTo>
                  <a:lnTo>
                    <a:pt x="1692949" y="127911"/>
                  </a:lnTo>
                  <a:lnTo>
                    <a:pt x="1682888" y="78122"/>
                  </a:lnTo>
                  <a:lnTo>
                    <a:pt x="1655460" y="37464"/>
                  </a:lnTo>
                  <a:lnTo>
                    <a:pt x="1614799" y="10051"/>
                  </a:lnTo>
                  <a:lnTo>
                    <a:pt x="1565040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747682" y="4593894"/>
              <a:ext cx="1693545" cy="255904"/>
            </a:xfrm>
            <a:custGeom>
              <a:avLst/>
              <a:gdLst/>
              <a:ahLst/>
              <a:cxnLst/>
              <a:rect l="l" t="t" r="r" b="b"/>
              <a:pathLst>
                <a:path w="1693545" h="255904">
                  <a:moveTo>
                    <a:pt x="127909" y="255822"/>
                  </a:moveTo>
                  <a:lnTo>
                    <a:pt x="1565040" y="255822"/>
                  </a:lnTo>
                  <a:lnTo>
                    <a:pt x="1614799" y="245770"/>
                  </a:lnTo>
                  <a:lnTo>
                    <a:pt x="1655460" y="218358"/>
                  </a:lnTo>
                  <a:lnTo>
                    <a:pt x="1682888" y="177700"/>
                  </a:lnTo>
                  <a:lnTo>
                    <a:pt x="1692949" y="127911"/>
                  </a:lnTo>
                  <a:lnTo>
                    <a:pt x="1682888" y="78122"/>
                  </a:lnTo>
                  <a:lnTo>
                    <a:pt x="1655460" y="37464"/>
                  </a:lnTo>
                  <a:lnTo>
                    <a:pt x="1614799" y="10051"/>
                  </a:lnTo>
                  <a:lnTo>
                    <a:pt x="1565040" y="0"/>
                  </a:lnTo>
                  <a:lnTo>
                    <a:pt x="127909" y="0"/>
                  </a:lnTo>
                  <a:lnTo>
                    <a:pt x="78149" y="10051"/>
                  </a:lnTo>
                  <a:lnTo>
                    <a:pt x="37489" y="37464"/>
                  </a:lnTo>
                  <a:lnTo>
                    <a:pt x="10061" y="78122"/>
                  </a:lnTo>
                  <a:lnTo>
                    <a:pt x="0" y="127911"/>
                  </a:lnTo>
                  <a:lnTo>
                    <a:pt x="10061" y="177700"/>
                  </a:lnTo>
                  <a:lnTo>
                    <a:pt x="37489" y="218358"/>
                  </a:lnTo>
                  <a:lnTo>
                    <a:pt x="78149" y="245770"/>
                  </a:lnTo>
                  <a:lnTo>
                    <a:pt x="127909" y="255822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103"/>
          <p:cNvSpPr txBox="1"/>
          <p:nvPr/>
        </p:nvSpPr>
        <p:spPr>
          <a:xfrm>
            <a:off x="5962012" y="4554384"/>
            <a:ext cx="125158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2870">
              <a:lnSpc>
                <a:spcPct val="133200"/>
              </a:lnSpc>
              <a:spcBef>
                <a:spcPts val="100"/>
              </a:spcBef>
            </a:pPr>
            <a:r>
              <a:rPr sz="1150" spc="-5" dirty="0">
                <a:latin typeface="Calibri"/>
                <a:cs typeface="Calibri"/>
              </a:rPr>
              <a:t>Контроль </a:t>
            </a:r>
            <a:r>
              <a:rPr sz="1150" dirty="0">
                <a:latin typeface="Calibri"/>
                <a:cs typeface="Calibri"/>
              </a:rPr>
              <a:t>печати 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spc="-5" dirty="0">
                <a:latin typeface="Calibri"/>
                <a:cs typeface="Calibri"/>
              </a:rPr>
              <a:t>Контроль</a:t>
            </a:r>
            <a:r>
              <a:rPr sz="1150" spc="-60" dirty="0">
                <a:latin typeface="Calibri"/>
                <a:cs typeface="Calibri"/>
              </a:rPr>
              <a:t> </a:t>
            </a:r>
            <a:r>
              <a:rPr sz="1150" spc="-5" dirty="0">
                <a:latin typeface="Calibri"/>
                <a:cs typeface="Calibri"/>
              </a:rPr>
              <a:t>устройств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04" name="object 104"/>
          <p:cNvGrpSpPr/>
          <p:nvPr/>
        </p:nvGrpSpPr>
        <p:grpSpPr>
          <a:xfrm>
            <a:off x="5626939" y="5672508"/>
            <a:ext cx="1950085" cy="328295"/>
            <a:chOff x="5626939" y="5672508"/>
            <a:chExt cx="1950085" cy="328295"/>
          </a:xfrm>
        </p:grpSpPr>
        <p:pic>
          <p:nvPicPr>
            <p:cNvPr id="105" name="object 10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626939" y="5672508"/>
              <a:ext cx="1949619" cy="328289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5680753" y="5706237"/>
              <a:ext cx="1833245" cy="211454"/>
            </a:xfrm>
            <a:custGeom>
              <a:avLst/>
              <a:gdLst/>
              <a:ahLst/>
              <a:cxnLst/>
              <a:rect l="l" t="t" r="r" b="b"/>
              <a:pathLst>
                <a:path w="1833245" h="211454">
                  <a:moveTo>
                    <a:pt x="1727566" y="0"/>
                  </a:moveTo>
                  <a:lnTo>
                    <a:pt x="105434" y="0"/>
                  </a:lnTo>
                  <a:lnTo>
                    <a:pt x="64354" y="8293"/>
                  </a:lnTo>
                  <a:lnTo>
                    <a:pt x="30848" y="30910"/>
                  </a:lnTo>
                  <a:lnTo>
                    <a:pt x="8272" y="64457"/>
                  </a:lnTo>
                  <a:lnTo>
                    <a:pt x="0" y="105551"/>
                  </a:lnTo>
                  <a:lnTo>
                    <a:pt x="8225" y="146632"/>
                  </a:lnTo>
                  <a:lnTo>
                    <a:pt x="30808" y="180179"/>
                  </a:lnTo>
                  <a:lnTo>
                    <a:pt x="64346" y="202796"/>
                  </a:lnTo>
                  <a:lnTo>
                    <a:pt x="105434" y="211090"/>
                  </a:lnTo>
                  <a:lnTo>
                    <a:pt x="1727566" y="211090"/>
                  </a:lnTo>
                  <a:lnTo>
                    <a:pt x="1768639" y="202796"/>
                  </a:lnTo>
                  <a:lnTo>
                    <a:pt x="1802151" y="180177"/>
                  </a:lnTo>
                  <a:lnTo>
                    <a:pt x="1824729" y="146627"/>
                  </a:lnTo>
                  <a:lnTo>
                    <a:pt x="1833001" y="105539"/>
                  </a:lnTo>
                  <a:lnTo>
                    <a:pt x="1824727" y="64455"/>
                  </a:lnTo>
                  <a:lnTo>
                    <a:pt x="1802143" y="30906"/>
                  </a:lnTo>
                  <a:lnTo>
                    <a:pt x="1768613" y="8288"/>
                  </a:lnTo>
                  <a:lnTo>
                    <a:pt x="1727566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680751" y="5706237"/>
              <a:ext cx="1833245" cy="211454"/>
            </a:xfrm>
            <a:custGeom>
              <a:avLst/>
              <a:gdLst/>
              <a:ahLst/>
              <a:cxnLst/>
              <a:rect l="l" t="t" r="r" b="b"/>
              <a:pathLst>
                <a:path w="1833245" h="211454">
                  <a:moveTo>
                    <a:pt x="105437" y="211090"/>
                  </a:moveTo>
                  <a:lnTo>
                    <a:pt x="1727569" y="211090"/>
                  </a:lnTo>
                  <a:lnTo>
                    <a:pt x="1768641" y="202796"/>
                  </a:lnTo>
                  <a:lnTo>
                    <a:pt x="1802152" y="180179"/>
                  </a:lnTo>
                  <a:lnTo>
                    <a:pt x="1824731" y="146632"/>
                  </a:lnTo>
                  <a:lnTo>
                    <a:pt x="1833006" y="105551"/>
                  </a:lnTo>
                  <a:lnTo>
                    <a:pt x="1824731" y="64457"/>
                  </a:lnTo>
                  <a:lnTo>
                    <a:pt x="1802152" y="30910"/>
                  </a:lnTo>
                  <a:lnTo>
                    <a:pt x="1768641" y="8293"/>
                  </a:lnTo>
                  <a:lnTo>
                    <a:pt x="1727569" y="0"/>
                  </a:lnTo>
                  <a:lnTo>
                    <a:pt x="105437" y="0"/>
                  </a:lnTo>
                  <a:lnTo>
                    <a:pt x="64364" y="8288"/>
                  </a:lnTo>
                  <a:lnTo>
                    <a:pt x="30853" y="30906"/>
                  </a:lnTo>
                  <a:lnTo>
                    <a:pt x="8275" y="64455"/>
                  </a:lnTo>
                  <a:lnTo>
                    <a:pt x="0" y="105539"/>
                  </a:lnTo>
                  <a:lnTo>
                    <a:pt x="8224" y="146627"/>
                  </a:lnTo>
                  <a:lnTo>
                    <a:pt x="30808" y="180177"/>
                  </a:lnTo>
                  <a:lnTo>
                    <a:pt x="64347" y="202796"/>
                  </a:lnTo>
                  <a:lnTo>
                    <a:pt x="105437" y="211090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5772152" y="5299358"/>
            <a:ext cx="1666875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0990">
              <a:lnSpc>
                <a:spcPct val="100000"/>
              </a:lnSpc>
              <a:spcBef>
                <a:spcPts val="100"/>
              </a:spcBef>
            </a:pPr>
            <a:r>
              <a:rPr sz="1150" spc="-5" dirty="0">
                <a:latin typeface="Calibri"/>
                <a:cs typeface="Calibri"/>
              </a:rPr>
              <a:t>Защита </a:t>
            </a:r>
            <a:r>
              <a:rPr sz="1150" spc="5" dirty="0">
                <a:latin typeface="Calibri"/>
                <a:cs typeface="Calibri"/>
              </a:rPr>
              <a:t>дисков </a:t>
            </a:r>
            <a:r>
              <a:rPr sz="1150" dirty="0">
                <a:latin typeface="Calibri"/>
                <a:cs typeface="Calibri"/>
              </a:rPr>
              <a:t>и 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spc="20" dirty="0">
                <a:latin typeface="Calibri"/>
                <a:cs typeface="Calibri"/>
              </a:rPr>
              <a:t>ш</a:t>
            </a:r>
            <a:r>
              <a:rPr sz="1150" spc="-50" dirty="0">
                <a:latin typeface="Calibri"/>
                <a:cs typeface="Calibri"/>
              </a:rPr>
              <a:t>и</a:t>
            </a:r>
            <a:r>
              <a:rPr sz="1150" dirty="0">
                <a:latin typeface="Calibri"/>
                <a:cs typeface="Calibri"/>
              </a:rPr>
              <a:t>ф</a:t>
            </a:r>
            <a:r>
              <a:rPr sz="1150" spc="40" dirty="0">
                <a:latin typeface="Calibri"/>
                <a:cs typeface="Calibri"/>
              </a:rPr>
              <a:t>р</a:t>
            </a:r>
            <a:r>
              <a:rPr sz="1150" spc="-35" dirty="0">
                <a:latin typeface="Calibri"/>
                <a:cs typeface="Calibri"/>
              </a:rPr>
              <a:t>о</a:t>
            </a:r>
            <a:r>
              <a:rPr sz="1150" spc="20" dirty="0">
                <a:latin typeface="Calibri"/>
                <a:cs typeface="Calibri"/>
              </a:rPr>
              <a:t>в</a:t>
            </a:r>
            <a:r>
              <a:rPr sz="1150" spc="-50" dirty="0">
                <a:latin typeface="Calibri"/>
                <a:cs typeface="Calibri"/>
              </a:rPr>
              <a:t>а</a:t>
            </a:r>
            <a:r>
              <a:rPr sz="1150" spc="30" dirty="0">
                <a:latin typeface="Calibri"/>
                <a:cs typeface="Calibri"/>
              </a:rPr>
              <a:t>н</a:t>
            </a:r>
            <a:r>
              <a:rPr sz="1150" spc="20" dirty="0">
                <a:latin typeface="Calibri"/>
                <a:cs typeface="Calibri"/>
              </a:rPr>
              <a:t>и</a:t>
            </a:r>
            <a:r>
              <a:rPr sz="1150" dirty="0">
                <a:latin typeface="Calibri"/>
                <a:cs typeface="Calibri"/>
              </a:rPr>
              <a:t>е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spc="40" dirty="0">
                <a:latin typeface="Calibri"/>
                <a:cs typeface="Calibri"/>
              </a:rPr>
              <a:t>к</a:t>
            </a:r>
            <a:r>
              <a:rPr sz="1150" spc="-35" dirty="0">
                <a:latin typeface="Calibri"/>
                <a:cs typeface="Calibri"/>
              </a:rPr>
              <a:t>о</a:t>
            </a:r>
            <a:r>
              <a:rPr sz="1150" spc="30" dirty="0">
                <a:latin typeface="Calibri"/>
                <a:cs typeface="Calibri"/>
              </a:rPr>
              <a:t>н</a:t>
            </a:r>
            <a:r>
              <a:rPr sz="1150" spc="-15" dirty="0">
                <a:latin typeface="Calibri"/>
                <a:cs typeface="Calibri"/>
              </a:rPr>
              <a:t>т</a:t>
            </a:r>
            <a:r>
              <a:rPr sz="1150" dirty="0">
                <a:latin typeface="Calibri"/>
                <a:cs typeface="Calibri"/>
              </a:rPr>
              <a:t>е</a:t>
            </a:r>
            <a:r>
              <a:rPr sz="1150" spc="-50" dirty="0">
                <a:latin typeface="Calibri"/>
                <a:cs typeface="Calibri"/>
              </a:rPr>
              <a:t>й</a:t>
            </a:r>
            <a:r>
              <a:rPr sz="1150" spc="30" dirty="0">
                <a:latin typeface="Calibri"/>
                <a:cs typeface="Calibri"/>
              </a:rPr>
              <a:t>н</a:t>
            </a:r>
            <a:r>
              <a:rPr sz="1150" dirty="0">
                <a:latin typeface="Calibri"/>
                <a:cs typeface="Calibri"/>
              </a:rPr>
              <a:t>е</a:t>
            </a:r>
            <a:r>
              <a:rPr sz="1150" spc="-30" dirty="0">
                <a:latin typeface="Calibri"/>
                <a:cs typeface="Calibri"/>
              </a:rPr>
              <a:t>р</a:t>
            </a:r>
            <a:r>
              <a:rPr sz="1150" spc="35" dirty="0">
                <a:latin typeface="Calibri"/>
                <a:cs typeface="Calibri"/>
              </a:rPr>
              <a:t>о</a:t>
            </a:r>
            <a:r>
              <a:rPr sz="1150" dirty="0">
                <a:latin typeface="Calibri"/>
                <a:cs typeface="Calibri"/>
              </a:rPr>
              <a:t>в</a:t>
            </a:r>
            <a:endParaRPr sz="1150">
              <a:latin typeface="Calibri"/>
              <a:cs typeface="Calibri"/>
            </a:endParaRPr>
          </a:p>
          <a:p>
            <a:pPr marL="368935">
              <a:lnSpc>
                <a:spcPct val="100000"/>
              </a:lnSpc>
              <a:spcBef>
                <a:spcPts val="425"/>
              </a:spcBef>
            </a:pPr>
            <a:r>
              <a:rPr sz="1150" spc="-5" dirty="0">
                <a:latin typeface="Calibri"/>
                <a:cs typeface="Calibri"/>
              </a:rPr>
              <a:t>Защита</a:t>
            </a:r>
            <a:r>
              <a:rPr sz="1150" spc="-60" dirty="0">
                <a:latin typeface="Calibri"/>
                <a:cs typeface="Calibri"/>
              </a:rPr>
              <a:t> </a:t>
            </a:r>
            <a:r>
              <a:rPr sz="1150" spc="5" dirty="0">
                <a:latin typeface="Calibri"/>
                <a:cs typeface="Calibri"/>
              </a:rPr>
              <a:t>дисков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5626939" y="5982560"/>
            <a:ext cx="1950085" cy="328295"/>
            <a:chOff x="5626939" y="5982560"/>
            <a:chExt cx="1950085" cy="328295"/>
          </a:xfrm>
        </p:grpSpPr>
        <p:pic>
          <p:nvPicPr>
            <p:cNvPr id="110" name="object 11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626939" y="5982560"/>
              <a:ext cx="1949619" cy="328289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5680751" y="6015060"/>
              <a:ext cx="1833245" cy="211454"/>
            </a:xfrm>
            <a:custGeom>
              <a:avLst/>
              <a:gdLst/>
              <a:ahLst/>
              <a:cxnLst/>
              <a:rect l="l" t="t" r="r" b="b"/>
              <a:pathLst>
                <a:path w="1833245" h="211454">
                  <a:moveTo>
                    <a:pt x="1727569" y="0"/>
                  </a:moveTo>
                  <a:lnTo>
                    <a:pt x="105437" y="0"/>
                  </a:lnTo>
                  <a:lnTo>
                    <a:pt x="64362" y="8295"/>
                  </a:lnTo>
                  <a:lnTo>
                    <a:pt x="30850" y="30916"/>
                  </a:lnTo>
                  <a:lnTo>
                    <a:pt x="8274" y="64467"/>
                  </a:lnTo>
                  <a:lnTo>
                    <a:pt x="0" y="105551"/>
                  </a:lnTo>
                  <a:lnTo>
                    <a:pt x="8224" y="146634"/>
                  </a:lnTo>
                  <a:lnTo>
                    <a:pt x="30808" y="180185"/>
                  </a:lnTo>
                  <a:lnTo>
                    <a:pt x="64347" y="202807"/>
                  </a:lnTo>
                  <a:lnTo>
                    <a:pt x="105437" y="211102"/>
                  </a:lnTo>
                  <a:lnTo>
                    <a:pt x="1727569" y="211102"/>
                  </a:lnTo>
                  <a:lnTo>
                    <a:pt x="1768641" y="202807"/>
                  </a:lnTo>
                  <a:lnTo>
                    <a:pt x="1802152" y="180185"/>
                  </a:lnTo>
                  <a:lnTo>
                    <a:pt x="1824731" y="146634"/>
                  </a:lnTo>
                  <a:lnTo>
                    <a:pt x="1833006" y="105551"/>
                  </a:lnTo>
                  <a:lnTo>
                    <a:pt x="1824727" y="64462"/>
                  </a:lnTo>
                  <a:lnTo>
                    <a:pt x="1802145" y="30912"/>
                  </a:lnTo>
                  <a:lnTo>
                    <a:pt x="1768633" y="8293"/>
                  </a:lnTo>
                  <a:lnTo>
                    <a:pt x="1727569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680751" y="6015060"/>
              <a:ext cx="1833245" cy="211454"/>
            </a:xfrm>
            <a:custGeom>
              <a:avLst/>
              <a:gdLst/>
              <a:ahLst/>
              <a:cxnLst/>
              <a:rect l="l" t="t" r="r" b="b"/>
              <a:pathLst>
                <a:path w="1833245" h="211454">
                  <a:moveTo>
                    <a:pt x="105437" y="211102"/>
                  </a:moveTo>
                  <a:lnTo>
                    <a:pt x="1727569" y="211102"/>
                  </a:lnTo>
                  <a:lnTo>
                    <a:pt x="1768641" y="202807"/>
                  </a:lnTo>
                  <a:lnTo>
                    <a:pt x="1802152" y="180185"/>
                  </a:lnTo>
                  <a:lnTo>
                    <a:pt x="1824731" y="146634"/>
                  </a:lnTo>
                  <a:lnTo>
                    <a:pt x="1833006" y="105551"/>
                  </a:lnTo>
                  <a:lnTo>
                    <a:pt x="1824731" y="64467"/>
                  </a:lnTo>
                  <a:lnTo>
                    <a:pt x="1802152" y="30916"/>
                  </a:lnTo>
                  <a:lnTo>
                    <a:pt x="1768641" y="8295"/>
                  </a:lnTo>
                  <a:lnTo>
                    <a:pt x="1727569" y="0"/>
                  </a:lnTo>
                  <a:lnTo>
                    <a:pt x="105437" y="0"/>
                  </a:lnTo>
                  <a:lnTo>
                    <a:pt x="64364" y="8293"/>
                  </a:lnTo>
                  <a:lnTo>
                    <a:pt x="30853" y="30912"/>
                  </a:lnTo>
                  <a:lnTo>
                    <a:pt x="8275" y="64462"/>
                  </a:lnTo>
                  <a:lnTo>
                    <a:pt x="0" y="105551"/>
                  </a:lnTo>
                  <a:lnTo>
                    <a:pt x="8224" y="146634"/>
                  </a:lnTo>
                  <a:lnTo>
                    <a:pt x="30808" y="180185"/>
                  </a:lnTo>
                  <a:lnTo>
                    <a:pt x="64347" y="202807"/>
                  </a:lnTo>
                  <a:lnTo>
                    <a:pt x="105437" y="211102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5761220" y="6013936"/>
            <a:ext cx="1679575" cy="200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50" dirty="0">
                <a:latin typeface="Calibri"/>
                <a:cs typeface="Calibri"/>
              </a:rPr>
              <a:t>Ш</a:t>
            </a:r>
            <a:r>
              <a:rPr sz="1150" spc="15" dirty="0">
                <a:latin typeface="Calibri"/>
                <a:cs typeface="Calibri"/>
              </a:rPr>
              <a:t>и</a:t>
            </a:r>
            <a:r>
              <a:rPr sz="1150" spc="-5" dirty="0">
                <a:latin typeface="Calibri"/>
                <a:cs typeface="Calibri"/>
              </a:rPr>
              <a:t>ф</a:t>
            </a:r>
            <a:r>
              <a:rPr sz="1150" spc="-35" dirty="0">
                <a:latin typeface="Calibri"/>
                <a:cs typeface="Calibri"/>
              </a:rPr>
              <a:t>р</a:t>
            </a:r>
            <a:r>
              <a:rPr sz="1150" spc="-40" dirty="0">
                <a:latin typeface="Calibri"/>
                <a:cs typeface="Calibri"/>
              </a:rPr>
              <a:t>о</a:t>
            </a:r>
            <a:r>
              <a:rPr sz="1150" spc="15" dirty="0">
                <a:latin typeface="Calibri"/>
                <a:cs typeface="Calibri"/>
              </a:rPr>
              <a:t>ва</a:t>
            </a:r>
            <a:r>
              <a:rPr sz="1150" spc="-45" dirty="0">
                <a:latin typeface="Calibri"/>
                <a:cs typeface="Calibri"/>
              </a:rPr>
              <a:t>н</a:t>
            </a:r>
            <a:r>
              <a:rPr sz="1150" spc="15" dirty="0">
                <a:latin typeface="Calibri"/>
                <a:cs typeface="Calibri"/>
              </a:rPr>
              <a:t>и</a:t>
            </a:r>
            <a:r>
              <a:rPr sz="1150" spc="-5" dirty="0">
                <a:latin typeface="Calibri"/>
                <a:cs typeface="Calibri"/>
              </a:rPr>
              <a:t>е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150" spc="35" dirty="0">
                <a:latin typeface="Calibri"/>
                <a:cs typeface="Calibri"/>
              </a:rPr>
              <a:t>к</a:t>
            </a:r>
            <a:r>
              <a:rPr sz="1150" spc="-40" dirty="0">
                <a:latin typeface="Calibri"/>
                <a:cs typeface="Calibri"/>
              </a:rPr>
              <a:t>о</a:t>
            </a:r>
            <a:r>
              <a:rPr sz="1150" spc="25" dirty="0">
                <a:latin typeface="Calibri"/>
                <a:cs typeface="Calibri"/>
              </a:rPr>
              <a:t>н</a:t>
            </a:r>
            <a:r>
              <a:rPr sz="1150" spc="-20" dirty="0">
                <a:latin typeface="Calibri"/>
                <a:cs typeface="Calibri"/>
              </a:rPr>
              <a:t>т</a:t>
            </a:r>
            <a:r>
              <a:rPr sz="1150" spc="-5" dirty="0">
                <a:latin typeface="Calibri"/>
                <a:cs typeface="Calibri"/>
              </a:rPr>
              <a:t>е</a:t>
            </a:r>
            <a:r>
              <a:rPr sz="1150" spc="20" dirty="0">
                <a:latin typeface="Calibri"/>
                <a:cs typeface="Calibri"/>
              </a:rPr>
              <a:t>й</a:t>
            </a:r>
            <a:r>
              <a:rPr sz="1150" spc="-45" dirty="0">
                <a:latin typeface="Calibri"/>
                <a:cs typeface="Calibri"/>
              </a:rPr>
              <a:t>н</a:t>
            </a:r>
            <a:r>
              <a:rPr sz="1150" spc="-5" dirty="0">
                <a:latin typeface="Calibri"/>
                <a:cs typeface="Calibri"/>
              </a:rPr>
              <a:t>е</a:t>
            </a:r>
            <a:r>
              <a:rPr sz="1150" spc="40" dirty="0">
                <a:latin typeface="Calibri"/>
                <a:cs typeface="Calibri"/>
              </a:rPr>
              <a:t>р</a:t>
            </a:r>
            <a:r>
              <a:rPr sz="1150" spc="-40" dirty="0">
                <a:latin typeface="Calibri"/>
                <a:cs typeface="Calibri"/>
              </a:rPr>
              <a:t>о</a:t>
            </a:r>
            <a:r>
              <a:rPr sz="1150" spc="-5" dirty="0">
                <a:latin typeface="Calibri"/>
                <a:cs typeface="Calibri"/>
              </a:rPr>
              <a:t>в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7813428" y="4194719"/>
            <a:ext cx="1904364" cy="447675"/>
            <a:chOff x="7813428" y="4194719"/>
            <a:chExt cx="1904364" cy="447675"/>
          </a:xfrm>
        </p:grpSpPr>
        <p:pic>
          <p:nvPicPr>
            <p:cNvPr id="115" name="object 11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813428" y="4195205"/>
              <a:ext cx="1904067" cy="446838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7846347" y="4200798"/>
              <a:ext cx="1831975" cy="382905"/>
            </a:xfrm>
            <a:custGeom>
              <a:avLst/>
              <a:gdLst/>
              <a:ahLst/>
              <a:cxnLst/>
              <a:rect l="l" t="t" r="r" b="b"/>
              <a:pathLst>
                <a:path w="1831975" h="382904">
                  <a:moveTo>
                    <a:pt x="1648734" y="0"/>
                  </a:moveTo>
                  <a:lnTo>
                    <a:pt x="183179" y="0"/>
                  </a:lnTo>
                  <a:lnTo>
                    <a:pt x="134476" y="6557"/>
                  </a:lnTo>
                  <a:lnTo>
                    <a:pt x="90716" y="25060"/>
                  </a:lnTo>
                  <a:lnTo>
                    <a:pt x="53644" y="53757"/>
                  </a:lnTo>
                  <a:lnTo>
                    <a:pt x="25005" y="90894"/>
                  </a:lnTo>
                  <a:lnTo>
                    <a:pt x="6542" y="134718"/>
                  </a:lnTo>
                  <a:lnTo>
                    <a:pt x="0" y="183477"/>
                  </a:lnTo>
                  <a:lnTo>
                    <a:pt x="0" y="199405"/>
                  </a:lnTo>
                  <a:lnTo>
                    <a:pt x="6542" y="248155"/>
                  </a:lnTo>
                  <a:lnTo>
                    <a:pt x="25005" y="291957"/>
                  </a:lnTo>
                  <a:lnTo>
                    <a:pt x="53644" y="329064"/>
                  </a:lnTo>
                  <a:lnTo>
                    <a:pt x="90716" y="357732"/>
                  </a:lnTo>
                  <a:lnTo>
                    <a:pt x="134476" y="376213"/>
                  </a:lnTo>
                  <a:lnTo>
                    <a:pt x="183179" y="382761"/>
                  </a:lnTo>
                  <a:lnTo>
                    <a:pt x="1648734" y="382761"/>
                  </a:lnTo>
                  <a:lnTo>
                    <a:pt x="1697436" y="376213"/>
                  </a:lnTo>
                  <a:lnTo>
                    <a:pt x="1741196" y="357732"/>
                  </a:lnTo>
                  <a:lnTo>
                    <a:pt x="1778268" y="329064"/>
                  </a:lnTo>
                  <a:lnTo>
                    <a:pt x="1806908" y="291957"/>
                  </a:lnTo>
                  <a:lnTo>
                    <a:pt x="1825371" y="248155"/>
                  </a:lnTo>
                  <a:lnTo>
                    <a:pt x="1831913" y="199405"/>
                  </a:lnTo>
                  <a:lnTo>
                    <a:pt x="1831913" y="183477"/>
                  </a:lnTo>
                  <a:lnTo>
                    <a:pt x="1825371" y="134718"/>
                  </a:lnTo>
                  <a:lnTo>
                    <a:pt x="1806908" y="90894"/>
                  </a:lnTo>
                  <a:lnTo>
                    <a:pt x="1778268" y="53757"/>
                  </a:lnTo>
                  <a:lnTo>
                    <a:pt x="1741196" y="25060"/>
                  </a:lnTo>
                  <a:lnTo>
                    <a:pt x="1697436" y="6557"/>
                  </a:lnTo>
                  <a:lnTo>
                    <a:pt x="1648734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7846347" y="4200798"/>
              <a:ext cx="1831975" cy="382905"/>
            </a:xfrm>
            <a:custGeom>
              <a:avLst/>
              <a:gdLst/>
              <a:ahLst/>
              <a:cxnLst/>
              <a:rect l="l" t="t" r="r" b="b"/>
              <a:pathLst>
                <a:path w="1831975" h="382904">
                  <a:moveTo>
                    <a:pt x="183179" y="382761"/>
                  </a:moveTo>
                  <a:lnTo>
                    <a:pt x="1648734" y="382761"/>
                  </a:lnTo>
                  <a:lnTo>
                    <a:pt x="1697436" y="376213"/>
                  </a:lnTo>
                  <a:lnTo>
                    <a:pt x="1741196" y="357732"/>
                  </a:lnTo>
                  <a:lnTo>
                    <a:pt x="1778268" y="329064"/>
                  </a:lnTo>
                  <a:lnTo>
                    <a:pt x="1806908" y="291957"/>
                  </a:lnTo>
                  <a:lnTo>
                    <a:pt x="1825371" y="248155"/>
                  </a:lnTo>
                  <a:lnTo>
                    <a:pt x="1831913" y="199405"/>
                  </a:lnTo>
                  <a:lnTo>
                    <a:pt x="1831913" y="183477"/>
                  </a:lnTo>
                  <a:lnTo>
                    <a:pt x="1825371" y="134718"/>
                  </a:lnTo>
                  <a:lnTo>
                    <a:pt x="1806908" y="90894"/>
                  </a:lnTo>
                  <a:lnTo>
                    <a:pt x="1778268" y="53757"/>
                  </a:lnTo>
                  <a:lnTo>
                    <a:pt x="1741196" y="25060"/>
                  </a:lnTo>
                  <a:lnTo>
                    <a:pt x="1697436" y="6557"/>
                  </a:lnTo>
                  <a:lnTo>
                    <a:pt x="1648734" y="0"/>
                  </a:lnTo>
                  <a:lnTo>
                    <a:pt x="183179" y="0"/>
                  </a:lnTo>
                  <a:lnTo>
                    <a:pt x="134476" y="6557"/>
                  </a:lnTo>
                  <a:lnTo>
                    <a:pt x="90716" y="25060"/>
                  </a:lnTo>
                  <a:lnTo>
                    <a:pt x="53644" y="53757"/>
                  </a:lnTo>
                  <a:lnTo>
                    <a:pt x="25005" y="90894"/>
                  </a:lnTo>
                  <a:lnTo>
                    <a:pt x="6542" y="134718"/>
                  </a:lnTo>
                  <a:lnTo>
                    <a:pt x="0" y="183477"/>
                  </a:lnTo>
                  <a:lnTo>
                    <a:pt x="0" y="199405"/>
                  </a:lnTo>
                  <a:lnTo>
                    <a:pt x="6542" y="248155"/>
                  </a:lnTo>
                  <a:lnTo>
                    <a:pt x="25005" y="291957"/>
                  </a:lnTo>
                  <a:lnTo>
                    <a:pt x="53644" y="329064"/>
                  </a:lnTo>
                  <a:lnTo>
                    <a:pt x="90716" y="357732"/>
                  </a:lnTo>
                  <a:lnTo>
                    <a:pt x="134476" y="376213"/>
                  </a:lnTo>
                  <a:lnTo>
                    <a:pt x="183179" y="382761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7897297" y="4194724"/>
            <a:ext cx="174625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Calibri"/>
                <a:cs typeface="Calibri"/>
              </a:rPr>
              <a:t>Доверенная</a:t>
            </a:r>
            <a:r>
              <a:rPr sz="1150" spc="-65" dirty="0">
                <a:latin typeface="Calibri"/>
                <a:cs typeface="Calibri"/>
              </a:rPr>
              <a:t> </a:t>
            </a:r>
            <a:r>
              <a:rPr sz="1150" spc="-5" dirty="0">
                <a:latin typeface="Calibri"/>
                <a:cs typeface="Calibri"/>
              </a:rPr>
              <a:t>(программная)</a:t>
            </a:r>
            <a:endParaRPr sz="11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150" spc="-5" dirty="0">
                <a:latin typeface="Calibri"/>
                <a:cs typeface="Calibri"/>
              </a:rPr>
              <a:t>среда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19" name="object 119"/>
          <p:cNvGrpSpPr/>
          <p:nvPr/>
        </p:nvGrpSpPr>
        <p:grpSpPr>
          <a:xfrm>
            <a:off x="7840759" y="3192097"/>
            <a:ext cx="1840864" cy="374015"/>
            <a:chOff x="7840759" y="3192097"/>
            <a:chExt cx="1840864" cy="374015"/>
          </a:xfrm>
        </p:grpSpPr>
        <p:pic>
          <p:nvPicPr>
            <p:cNvPr id="120" name="object 12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840759" y="3192097"/>
              <a:ext cx="1840294" cy="373885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7893842" y="3224440"/>
              <a:ext cx="1724660" cy="256540"/>
            </a:xfrm>
            <a:custGeom>
              <a:avLst/>
              <a:gdLst/>
              <a:ahLst/>
              <a:cxnLst/>
              <a:rect l="l" t="t" r="r" b="b"/>
              <a:pathLst>
                <a:path w="1724659" h="256539">
                  <a:moveTo>
                    <a:pt x="1596622" y="0"/>
                  </a:moveTo>
                  <a:lnTo>
                    <a:pt x="127909" y="0"/>
                  </a:lnTo>
                  <a:lnTo>
                    <a:pt x="78149" y="10051"/>
                  </a:lnTo>
                  <a:lnTo>
                    <a:pt x="37489" y="37464"/>
                  </a:lnTo>
                  <a:lnTo>
                    <a:pt x="10061" y="78122"/>
                  </a:lnTo>
                  <a:lnTo>
                    <a:pt x="0" y="127911"/>
                  </a:lnTo>
                  <a:lnTo>
                    <a:pt x="10061" y="177719"/>
                  </a:lnTo>
                  <a:lnTo>
                    <a:pt x="37489" y="218419"/>
                  </a:lnTo>
                  <a:lnTo>
                    <a:pt x="78149" y="245873"/>
                  </a:lnTo>
                  <a:lnTo>
                    <a:pt x="127909" y="255944"/>
                  </a:lnTo>
                  <a:lnTo>
                    <a:pt x="1596622" y="255944"/>
                  </a:lnTo>
                  <a:lnTo>
                    <a:pt x="1646433" y="245873"/>
                  </a:lnTo>
                  <a:lnTo>
                    <a:pt x="1687088" y="218419"/>
                  </a:lnTo>
                  <a:lnTo>
                    <a:pt x="1714488" y="177719"/>
                  </a:lnTo>
                  <a:lnTo>
                    <a:pt x="1724532" y="127911"/>
                  </a:lnTo>
                  <a:lnTo>
                    <a:pt x="1714488" y="78122"/>
                  </a:lnTo>
                  <a:lnTo>
                    <a:pt x="1687088" y="37464"/>
                  </a:lnTo>
                  <a:lnTo>
                    <a:pt x="1646433" y="10051"/>
                  </a:lnTo>
                  <a:lnTo>
                    <a:pt x="1596622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893842" y="3224440"/>
              <a:ext cx="1724660" cy="256540"/>
            </a:xfrm>
            <a:custGeom>
              <a:avLst/>
              <a:gdLst/>
              <a:ahLst/>
              <a:cxnLst/>
              <a:rect l="l" t="t" r="r" b="b"/>
              <a:pathLst>
                <a:path w="1724659" h="256539">
                  <a:moveTo>
                    <a:pt x="127909" y="255944"/>
                  </a:moveTo>
                  <a:lnTo>
                    <a:pt x="1596622" y="255944"/>
                  </a:lnTo>
                  <a:lnTo>
                    <a:pt x="1646433" y="245873"/>
                  </a:lnTo>
                  <a:lnTo>
                    <a:pt x="1687088" y="218419"/>
                  </a:lnTo>
                  <a:lnTo>
                    <a:pt x="1714488" y="177719"/>
                  </a:lnTo>
                  <a:lnTo>
                    <a:pt x="1724532" y="127911"/>
                  </a:lnTo>
                  <a:lnTo>
                    <a:pt x="1714488" y="78122"/>
                  </a:lnTo>
                  <a:lnTo>
                    <a:pt x="1687088" y="37464"/>
                  </a:lnTo>
                  <a:lnTo>
                    <a:pt x="1646433" y="10051"/>
                  </a:lnTo>
                  <a:lnTo>
                    <a:pt x="1596622" y="0"/>
                  </a:lnTo>
                  <a:lnTo>
                    <a:pt x="127909" y="0"/>
                  </a:lnTo>
                  <a:lnTo>
                    <a:pt x="78149" y="10051"/>
                  </a:lnTo>
                  <a:lnTo>
                    <a:pt x="37489" y="37464"/>
                  </a:lnTo>
                  <a:lnTo>
                    <a:pt x="10061" y="78122"/>
                  </a:lnTo>
                  <a:lnTo>
                    <a:pt x="0" y="127911"/>
                  </a:lnTo>
                  <a:lnTo>
                    <a:pt x="10061" y="177719"/>
                  </a:lnTo>
                  <a:lnTo>
                    <a:pt x="37489" y="218419"/>
                  </a:lnTo>
                  <a:lnTo>
                    <a:pt x="78149" y="245873"/>
                  </a:lnTo>
                  <a:lnTo>
                    <a:pt x="127909" y="255944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3" name="object 123"/>
          <p:cNvSpPr txBox="1"/>
          <p:nvPr/>
        </p:nvSpPr>
        <p:spPr>
          <a:xfrm>
            <a:off x="8425699" y="3240860"/>
            <a:ext cx="68135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20" dirty="0">
                <a:latin typeface="Calibri"/>
                <a:cs typeface="Calibri"/>
              </a:rPr>
              <a:t>А</a:t>
            </a:r>
            <a:r>
              <a:rPr sz="1150" spc="30" dirty="0">
                <a:latin typeface="Calibri"/>
                <a:cs typeface="Calibri"/>
              </a:rPr>
              <a:t>н</a:t>
            </a:r>
            <a:r>
              <a:rPr sz="1150" spc="-15" dirty="0">
                <a:latin typeface="Calibri"/>
                <a:cs typeface="Calibri"/>
              </a:rPr>
              <a:t>т</a:t>
            </a:r>
            <a:r>
              <a:rPr sz="1150" spc="20" dirty="0">
                <a:latin typeface="Calibri"/>
                <a:cs typeface="Calibri"/>
              </a:rPr>
              <a:t>и</a:t>
            </a:r>
            <a:r>
              <a:rPr sz="1150" spc="-50" dirty="0">
                <a:latin typeface="Calibri"/>
                <a:cs typeface="Calibri"/>
              </a:rPr>
              <a:t>в</a:t>
            </a:r>
            <a:r>
              <a:rPr sz="1150" spc="20" dirty="0">
                <a:latin typeface="Calibri"/>
                <a:cs typeface="Calibri"/>
              </a:rPr>
              <a:t>и</a:t>
            </a:r>
            <a:r>
              <a:rPr sz="1150" spc="-30" dirty="0">
                <a:latin typeface="Calibri"/>
                <a:cs typeface="Calibri"/>
              </a:rPr>
              <a:t>р</a:t>
            </a:r>
            <a:r>
              <a:rPr sz="1150" spc="50" dirty="0">
                <a:latin typeface="Calibri"/>
                <a:cs typeface="Calibri"/>
              </a:rPr>
              <a:t>у</a:t>
            </a:r>
            <a:r>
              <a:rPr sz="1150" dirty="0">
                <a:latin typeface="Calibri"/>
                <a:cs typeface="Calibri"/>
              </a:rPr>
              <a:t>с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24" name="object 124"/>
          <p:cNvGrpSpPr/>
          <p:nvPr/>
        </p:nvGrpSpPr>
        <p:grpSpPr>
          <a:xfrm>
            <a:off x="7840759" y="3547744"/>
            <a:ext cx="1840864" cy="383540"/>
            <a:chOff x="7840759" y="3547744"/>
            <a:chExt cx="1840864" cy="383540"/>
          </a:xfrm>
        </p:grpSpPr>
        <p:pic>
          <p:nvPicPr>
            <p:cNvPr id="125" name="object 12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840759" y="3547744"/>
              <a:ext cx="1840294" cy="383004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7893842" y="3587747"/>
              <a:ext cx="1724660" cy="256540"/>
            </a:xfrm>
            <a:custGeom>
              <a:avLst/>
              <a:gdLst/>
              <a:ahLst/>
              <a:cxnLst/>
              <a:rect l="l" t="t" r="r" b="b"/>
              <a:pathLst>
                <a:path w="1724659" h="256539">
                  <a:moveTo>
                    <a:pt x="1596622" y="0"/>
                  </a:moveTo>
                  <a:lnTo>
                    <a:pt x="127909" y="0"/>
                  </a:lnTo>
                  <a:lnTo>
                    <a:pt x="78149" y="10051"/>
                  </a:lnTo>
                  <a:lnTo>
                    <a:pt x="37489" y="37464"/>
                  </a:lnTo>
                  <a:lnTo>
                    <a:pt x="10061" y="78122"/>
                  </a:lnTo>
                  <a:lnTo>
                    <a:pt x="0" y="127911"/>
                  </a:lnTo>
                  <a:lnTo>
                    <a:pt x="10072" y="177719"/>
                  </a:lnTo>
                  <a:lnTo>
                    <a:pt x="37489" y="218373"/>
                  </a:lnTo>
                  <a:lnTo>
                    <a:pt x="78149" y="245822"/>
                  </a:lnTo>
                  <a:lnTo>
                    <a:pt x="127909" y="255944"/>
                  </a:lnTo>
                  <a:lnTo>
                    <a:pt x="1596622" y="255944"/>
                  </a:lnTo>
                  <a:lnTo>
                    <a:pt x="1646433" y="245873"/>
                  </a:lnTo>
                  <a:lnTo>
                    <a:pt x="1687088" y="218419"/>
                  </a:lnTo>
                  <a:lnTo>
                    <a:pt x="1714491" y="177701"/>
                  </a:lnTo>
                  <a:lnTo>
                    <a:pt x="1724532" y="127911"/>
                  </a:lnTo>
                  <a:lnTo>
                    <a:pt x="1714488" y="78122"/>
                  </a:lnTo>
                  <a:lnTo>
                    <a:pt x="1687088" y="37464"/>
                  </a:lnTo>
                  <a:lnTo>
                    <a:pt x="1646433" y="10051"/>
                  </a:lnTo>
                  <a:lnTo>
                    <a:pt x="1596622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893842" y="3587747"/>
              <a:ext cx="1724660" cy="256540"/>
            </a:xfrm>
            <a:custGeom>
              <a:avLst/>
              <a:gdLst/>
              <a:ahLst/>
              <a:cxnLst/>
              <a:rect l="l" t="t" r="r" b="b"/>
              <a:pathLst>
                <a:path w="1724659" h="256539">
                  <a:moveTo>
                    <a:pt x="127909" y="255944"/>
                  </a:moveTo>
                  <a:lnTo>
                    <a:pt x="1596622" y="255944"/>
                  </a:lnTo>
                  <a:lnTo>
                    <a:pt x="1646433" y="245873"/>
                  </a:lnTo>
                  <a:lnTo>
                    <a:pt x="1687088" y="218419"/>
                  </a:lnTo>
                  <a:lnTo>
                    <a:pt x="1714488" y="177719"/>
                  </a:lnTo>
                  <a:lnTo>
                    <a:pt x="1724532" y="127911"/>
                  </a:lnTo>
                  <a:lnTo>
                    <a:pt x="1714488" y="78122"/>
                  </a:lnTo>
                  <a:lnTo>
                    <a:pt x="1687088" y="37464"/>
                  </a:lnTo>
                  <a:lnTo>
                    <a:pt x="1646433" y="10051"/>
                  </a:lnTo>
                  <a:lnTo>
                    <a:pt x="1596622" y="0"/>
                  </a:lnTo>
                  <a:lnTo>
                    <a:pt x="127909" y="0"/>
                  </a:lnTo>
                  <a:lnTo>
                    <a:pt x="78149" y="10051"/>
                  </a:lnTo>
                  <a:lnTo>
                    <a:pt x="37489" y="37464"/>
                  </a:lnTo>
                  <a:lnTo>
                    <a:pt x="10061" y="78122"/>
                  </a:lnTo>
                  <a:lnTo>
                    <a:pt x="0" y="127911"/>
                  </a:lnTo>
                  <a:lnTo>
                    <a:pt x="10061" y="177701"/>
                  </a:lnTo>
                  <a:lnTo>
                    <a:pt x="37489" y="218373"/>
                  </a:lnTo>
                  <a:lnTo>
                    <a:pt x="78149" y="245822"/>
                  </a:lnTo>
                  <a:lnTo>
                    <a:pt x="127909" y="255944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" name="object 128"/>
          <p:cNvSpPr txBox="1"/>
          <p:nvPr/>
        </p:nvSpPr>
        <p:spPr>
          <a:xfrm>
            <a:off x="8426914" y="3604654"/>
            <a:ext cx="67500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-5" dirty="0">
                <a:latin typeface="Calibri"/>
                <a:cs typeface="Calibri"/>
              </a:rPr>
              <a:t>СОВ</a:t>
            </a:r>
            <a:r>
              <a:rPr sz="1150" spc="-50" dirty="0">
                <a:latin typeface="Calibri"/>
                <a:cs typeface="Calibri"/>
              </a:rPr>
              <a:t> </a:t>
            </a:r>
            <a:r>
              <a:rPr sz="1150" spc="-5" dirty="0">
                <a:latin typeface="Calibri"/>
                <a:cs typeface="Calibri"/>
              </a:rPr>
              <a:t>(NIPS)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29" name="object 129"/>
          <p:cNvGrpSpPr/>
          <p:nvPr/>
        </p:nvGrpSpPr>
        <p:grpSpPr>
          <a:xfrm>
            <a:off x="7749655" y="1495934"/>
            <a:ext cx="2068195" cy="1195070"/>
            <a:chOff x="7749655" y="1495934"/>
            <a:chExt cx="2068195" cy="1195070"/>
          </a:xfrm>
        </p:grpSpPr>
        <p:pic>
          <p:nvPicPr>
            <p:cNvPr id="130" name="object 13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749655" y="1495934"/>
              <a:ext cx="2068053" cy="1194609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7803346" y="1529736"/>
              <a:ext cx="1962150" cy="1073150"/>
            </a:xfrm>
            <a:custGeom>
              <a:avLst/>
              <a:gdLst/>
              <a:ahLst/>
              <a:cxnLst/>
              <a:rect l="l" t="t" r="r" b="b"/>
              <a:pathLst>
                <a:path w="1962150" h="1073150">
                  <a:moveTo>
                    <a:pt x="196176" y="1073020"/>
                  </a:moveTo>
                  <a:lnTo>
                    <a:pt x="1765589" y="1073020"/>
                  </a:lnTo>
                  <a:lnTo>
                    <a:pt x="1810573" y="1067835"/>
                  </a:lnTo>
                  <a:lnTo>
                    <a:pt x="1851866" y="1053063"/>
                  </a:lnTo>
                  <a:lnTo>
                    <a:pt x="1888291" y="1029883"/>
                  </a:lnTo>
                  <a:lnTo>
                    <a:pt x="1918670" y="999474"/>
                  </a:lnTo>
                  <a:lnTo>
                    <a:pt x="1941828" y="963014"/>
                  </a:lnTo>
                  <a:lnTo>
                    <a:pt x="1956585" y="921682"/>
                  </a:lnTo>
                  <a:lnTo>
                    <a:pt x="1961766" y="876655"/>
                  </a:lnTo>
                  <a:lnTo>
                    <a:pt x="1961766" y="196365"/>
                  </a:lnTo>
                  <a:lnTo>
                    <a:pt x="1956585" y="151338"/>
                  </a:lnTo>
                  <a:lnTo>
                    <a:pt x="1941828" y="110005"/>
                  </a:lnTo>
                  <a:lnTo>
                    <a:pt x="1918670" y="73545"/>
                  </a:lnTo>
                  <a:lnTo>
                    <a:pt x="1888291" y="43137"/>
                  </a:lnTo>
                  <a:lnTo>
                    <a:pt x="1851866" y="19957"/>
                  </a:lnTo>
                  <a:lnTo>
                    <a:pt x="1810573" y="5185"/>
                  </a:lnTo>
                  <a:lnTo>
                    <a:pt x="1765589" y="0"/>
                  </a:lnTo>
                  <a:lnTo>
                    <a:pt x="196176" y="0"/>
                  </a:lnTo>
                  <a:lnTo>
                    <a:pt x="151192" y="5185"/>
                  </a:lnTo>
                  <a:lnTo>
                    <a:pt x="109899" y="19957"/>
                  </a:lnTo>
                  <a:lnTo>
                    <a:pt x="73475" y="43137"/>
                  </a:lnTo>
                  <a:lnTo>
                    <a:pt x="43095" y="73545"/>
                  </a:lnTo>
                  <a:lnTo>
                    <a:pt x="19938" y="110005"/>
                  </a:lnTo>
                  <a:lnTo>
                    <a:pt x="5180" y="151338"/>
                  </a:lnTo>
                  <a:lnTo>
                    <a:pt x="0" y="196365"/>
                  </a:lnTo>
                  <a:lnTo>
                    <a:pt x="0" y="876655"/>
                  </a:lnTo>
                  <a:lnTo>
                    <a:pt x="5180" y="921682"/>
                  </a:lnTo>
                  <a:lnTo>
                    <a:pt x="19938" y="963014"/>
                  </a:lnTo>
                  <a:lnTo>
                    <a:pt x="43095" y="999474"/>
                  </a:lnTo>
                  <a:lnTo>
                    <a:pt x="73475" y="1029883"/>
                  </a:lnTo>
                  <a:lnTo>
                    <a:pt x="109899" y="1053063"/>
                  </a:lnTo>
                  <a:lnTo>
                    <a:pt x="151192" y="1067835"/>
                  </a:lnTo>
                  <a:lnTo>
                    <a:pt x="196176" y="1073020"/>
                  </a:lnTo>
                  <a:close/>
                </a:path>
              </a:pathLst>
            </a:custGeom>
            <a:ln w="121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177843" y="1505053"/>
              <a:ext cx="1220789" cy="392123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813428" y="1733032"/>
              <a:ext cx="1949619" cy="373885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7869183" y="1766712"/>
              <a:ext cx="1831975" cy="252095"/>
            </a:xfrm>
            <a:custGeom>
              <a:avLst/>
              <a:gdLst/>
              <a:ahLst/>
              <a:cxnLst/>
              <a:rect l="l" t="t" r="r" b="b"/>
              <a:pathLst>
                <a:path w="1831975" h="252094">
                  <a:moveTo>
                    <a:pt x="1706311" y="0"/>
                  </a:moveTo>
                  <a:lnTo>
                    <a:pt x="125601" y="0"/>
                  </a:lnTo>
                  <a:lnTo>
                    <a:pt x="76715" y="9880"/>
                  </a:lnTo>
                  <a:lnTo>
                    <a:pt x="36790" y="36826"/>
                  </a:lnTo>
                  <a:lnTo>
                    <a:pt x="9871" y="76789"/>
                  </a:lnTo>
                  <a:lnTo>
                    <a:pt x="0" y="125722"/>
                  </a:lnTo>
                  <a:lnTo>
                    <a:pt x="9871" y="174726"/>
                  </a:lnTo>
                  <a:lnTo>
                    <a:pt x="36790" y="214725"/>
                  </a:lnTo>
                  <a:lnTo>
                    <a:pt x="76715" y="241684"/>
                  </a:lnTo>
                  <a:lnTo>
                    <a:pt x="125601" y="251567"/>
                  </a:lnTo>
                  <a:lnTo>
                    <a:pt x="1706311" y="251567"/>
                  </a:lnTo>
                  <a:lnTo>
                    <a:pt x="1755198" y="241684"/>
                  </a:lnTo>
                  <a:lnTo>
                    <a:pt x="1795122" y="214725"/>
                  </a:lnTo>
                  <a:lnTo>
                    <a:pt x="1822041" y="174726"/>
                  </a:lnTo>
                  <a:lnTo>
                    <a:pt x="1831913" y="125722"/>
                  </a:lnTo>
                  <a:lnTo>
                    <a:pt x="1822041" y="76789"/>
                  </a:lnTo>
                  <a:lnTo>
                    <a:pt x="1795122" y="36826"/>
                  </a:lnTo>
                  <a:lnTo>
                    <a:pt x="1755198" y="9880"/>
                  </a:lnTo>
                  <a:lnTo>
                    <a:pt x="1706311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869183" y="1766712"/>
              <a:ext cx="1831975" cy="252095"/>
            </a:xfrm>
            <a:custGeom>
              <a:avLst/>
              <a:gdLst/>
              <a:ahLst/>
              <a:cxnLst/>
              <a:rect l="l" t="t" r="r" b="b"/>
              <a:pathLst>
                <a:path w="1831975" h="252094">
                  <a:moveTo>
                    <a:pt x="125601" y="251567"/>
                  </a:moveTo>
                  <a:lnTo>
                    <a:pt x="1706311" y="251567"/>
                  </a:lnTo>
                  <a:lnTo>
                    <a:pt x="1755198" y="241684"/>
                  </a:lnTo>
                  <a:lnTo>
                    <a:pt x="1795122" y="214725"/>
                  </a:lnTo>
                  <a:lnTo>
                    <a:pt x="1822041" y="174726"/>
                  </a:lnTo>
                  <a:lnTo>
                    <a:pt x="1831913" y="125722"/>
                  </a:lnTo>
                  <a:lnTo>
                    <a:pt x="1822041" y="76789"/>
                  </a:lnTo>
                  <a:lnTo>
                    <a:pt x="1795122" y="36826"/>
                  </a:lnTo>
                  <a:lnTo>
                    <a:pt x="1755198" y="9880"/>
                  </a:lnTo>
                  <a:lnTo>
                    <a:pt x="1706311" y="0"/>
                  </a:lnTo>
                  <a:lnTo>
                    <a:pt x="125601" y="0"/>
                  </a:lnTo>
                  <a:lnTo>
                    <a:pt x="76715" y="9880"/>
                  </a:lnTo>
                  <a:lnTo>
                    <a:pt x="36790" y="36826"/>
                  </a:lnTo>
                  <a:lnTo>
                    <a:pt x="9871" y="76789"/>
                  </a:lnTo>
                  <a:lnTo>
                    <a:pt x="0" y="125722"/>
                  </a:lnTo>
                  <a:lnTo>
                    <a:pt x="9871" y="174726"/>
                  </a:lnTo>
                  <a:lnTo>
                    <a:pt x="36790" y="214725"/>
                  </a:lnTo>
                  <a:lnTo>
                    <a:pt x="76715" y="241684"/>
                  </a:lnTo>
                  <a:lnTo>
                    <a:pt x="125601" y="251567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6" name="object 136"/>
          <p:cNvSpPr txBox="1"/>
          <p:nvPr/>
        </p:nvSpPr>
        <p:spPr>
          <a:xfrm>
            <a:off x="8295724" y="1500317"/>
            <a:ext cx="987425" cy="479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0" marR="5080" indent="-337185">
              <a:lnSpc>
                <a:spcPct val="129400"/>
              </a:lnSpc>
              <a:spcBef>
                <a:spcPts val="100"/>
              </a:spcBef>
            </a:pPr>
            <a:r>
              <a:rPr sz="1150" spc="30" dirty="0">
                <a:latin typeface="Calibri"/>
                <a:cs typeface="Calibri"/>
              </a:rPr>
              <a:t>С</a:t>
            </a:r>
            <a:r>
              <a:rPr sz="1150" spc="-70" dirty="0">
                <a:latin typeface="Calibri"/>
                <a:cs typeface="Calibri"/>
              </a:rPr>
              <a:t>е</a:t>
            </a:r>
            <a:r>
              <a:rPr sz="1150" spc="55" dirty="0">
                <a:latin typeface="Calibri"/>
                <a:cs typeface="Calibri"/>
              </a:rPr>
              <a:t>т</a:t>
            </a:r>
            <a:r>
              <a:rPr sz="1150" dirty="0">
                <a:latin typeface="Calibri"/>
                <a:cs typeface="Calibri"/>
              </a:rPr>
              <a:t>е</a:t>
            </a:r>
            <a:r>
              <a:rPr sz="1150" spc="-50" dirty="0">
                <a:latin typeface="Calibri"/>
                <a:cs typeface="Calibri"/>
              </a:rPr>
              <a:t>в</a:t>
            </a:r>
            <a:r>
              <a:rPr sz="1150" spc="20" dirty="0">
                <a:latin typeface="Calibri"/>
                <a:cs typeface="Calibri"/>
              </a:rPr>
              <a:t>а</a:t>
            </a:r>
            <a:r>
              <a:rPr sz="1150" dirty="0">
                <a:latin typeface="Calibri"/>
                <a:cs typeface="Calibri"/>
              </a:rPr>
              <a:t>я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spc="15" dirty="0">
                <a:latin typeface="Calibri"/>
                <a:cs typeface="Calibri"/>
              </a:rPr>
              <a:t>з</a:t>
            </a:r>
            <a:r>
              <a:rPr sz="1150" spc="20" dirty="0">
                <a:latin typeface="Calibri"/>
                <a:cs typeface="Calibri"/>
              </a:rPr>
              <a:t>а</a:t>
            </a:r>
            <a:r>
              <a:rPr sz="1150" dirty="0">
                <a:latin typeface="Calibri"/>
                <a:cs typeface="Calibri"/>
              </a:rPr>
              <a:t>щ</a:t>
            </a:r>
            <a:r>
              <a:rPr sz="1150" spc="-50" dirty="0">
                <a:latin typeface="Calibri"/>
                <a:cs typeface="Calibri"/>
              </a:rPr>
              <a:t>и</a:t>
            </a:r>
            <a:r>
              <a:rPr sz="1150" spc="-20" dirty="0">
                <a:latin typeface="Calibri"/>
                <a:cs typeface="Calibri"/>
              </a:rPr>
              <a:t>т</a:t>
            </a:r>
            <a:r>
              <a:rPr sz="1150" dirty="0">
                <a:latin typeface="Calibri"/>
                <a:cs typeface="Calibri"/>
              </a:rPr>
              <a:t>а  </a:t>
            </a:r>
            <a:r>
              <a:rPr sz="1150" spc="5" dirty="0">
                <a:latin typeface="Calibri"/>
                <a:cs typeface="Calibri"/>
              </a:rPr>
              <a:t>ПМЭ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37" name="object 137"/>
          <p:cNvGrpSpPr/>
          <p:nvPr/>
        </p:nvGrpSpPr>
        <p:grpSpPr>
          <a:xfrm>
            <a:off x="7813428" y="2106917"/>
            <a:ext cx="1950085" cy="501650"/>
            <a:chOff x="7813428" y="2106917"/>
            <a:chExt cx="1950085" cy="501650"/>
          </a:xfrm>
        </p:grpSpPr>
        <p:pic>
          <p:nvPicPr>
            <p:cNvPr id="138" name="object 13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813428" y="2106917"/>
              <a:ext cx="1949619" cy="501553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7869183" y="2139746"/>
              <a:ext cx="1831975" cy="382905"/>
            </a:xfrm>
            <a:custGeom>
              <a:avLst/>
              <a:gdLst/>
              <a:ahLst/>
              <a:cxnLst/>
              <a:rect l="l" t="t" r="r" b="b"/>
              <a:pathLst>
                <a:path w="1831975" h="382905">
                  <a:moveTo>
                    <a:pt x="1648734" y="0"/>
                  </a:moveTo>
                  <a:lnTo>
                    <a:pt x="183179" y="0"/>
                  </a:lnTo>
                  <a:lnTo>
                    <a:pt x="134476" y="6556"/>
                  </a:lnTo>
                  <a:lnTo>
                    <a:pt x="90716" y="25056"/>
                  </a:lnTo>
                  <a:lnTo>
                    <a:pt x="53644" y="53742"/>
                  </a:lnTo>
                  <a:lnTo>
                    <a:pt x="25005" y="90858"/>
                  </a:lnTo>
                  <a:lnTo>
                    <a:pt x="6542" y="134648"/>
                  </a:lnTo>
                  <a:lnTo>
                    <a:pt x="0" y="183355"/>
                  </a:lnTo>
                  <a:lnTo>
                    <a:pt x="0" y="199405"/>
                  </a:lnTo>
                  <a:lnTo>
                    <a:pt x="6542" y="248155"/>
                  </a:lnTo>
                  <a:lnTo>
                    <a:pt x="25005" y="291957"/>
                  </a:lnTo>
                  <a:lnTo>
                    <a:pt x="53644" y="329064"/>
                  </a:lnTo>
                  <a:lnTo>
                    <a:pt x="90716" y="357732"/>
                  </a:lnTo>
                  <a:lnTo>
                    <a:pt x="134476" y="376213"/>
                  </a:lnTo>
                  <a:lnTo>
                    <a:pt x="183179" y="382761"/>
                  </a:lnTo>
                  <a:lnTo>
                    <a:pt x="1648734" y="382761"/>
                  </a:lnTo>
                  <a:lnTo>
                    <a:pt x="1697436" y="376213"/>
                  </a:lnTo>
                  <a:lnTo>
                    <a:pt x="1741196" y="357732"/>
                  </a:lnTo>
                  <a:lnTo>
                    <a:pt x="1778268" y="329064"/>
                  </a:lnTo>
                  <a:lnTo>
                    <a:pt x="1806908" y="291957"/>
                  </a:lnTo>
                  <a:lnTo>
                    <a:pt x="1825371" y="248155"/>
                  </a:lnTo>
                  <a:lnTo>
                    <a:pt x="1831913" y="199405"/>
                  </a:lnTo>
                  <a:lnTo>
                    <a:pt x="1831913" y="183355"/>
                  </a:lnTo>
                  <a:lnTo>
                    <a:pt x="1825371" y="134648"/>
                  </a:lnTo>
                  <a:lnTo>
                    <a:pt x="1806908" y="90858"/>
                  </a:lnTo>
                  <a:lnTo>
                    <a:pt x="1778268" y="53742"/>
                  </a:lnTo>
                  <a:lnTo>
                    <a:pt x="1741196" y="25056"/>
                  </a:lnTo>
                  <a:lnTo>
                    <a:pt x="1697436" y="6556"/>
                  </a:lnTo>
                  <a:lnTo>
                    <a:pt x="1648734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869183" y="2139746"/>
              <a:ext cx="1831975" cy="382905"/>
            </a:xfrm>
            <a:custGeom>
              <a:avLst/>
              <a:gdLst/>
              <a:ahLst/>
              <a:cxnLst/>
              <a:rect l="l" t="t" r="r" b="b"/>
              <a:pathLst>
                <a:path w="1831975" h="382905">
                  <a:moveTo>
                    <a:pt x="183179" y="382761"/>
                  </a:moveTo>
                  <a:lnTo>
                    <a:pt x="1648734" y="382761"/>
                  </a:lnTo>
                  <a:lnTo>
                    <a:pt x="1697436" y="376213"/>
                  </a:lnTo>
                  <a:lnTo>
                    <a:pt x="1741196" y="357732"/>
                  </a:lnTo>
                  <a:lnTo>
                    <a:pt x="1778268" y="329064"/>
                  </a:lnTo>
                  <a:lnTo>
                    <a:pt x="1806908" y="291957"/>
                  </a:lnTo>
                  <a:lnTo>
                    <a:pt x="1825371" y="248155"/>
                  </a:lnTo>
                  <a:lnTo>
                    <a:pt x="1831913" y="199405"/>
                  </a:lnTo>
                  <a:lnTo>
                    <a:pt x="1831913" y="183355"/>
                  </a:lnTo>
                  <a:lnTo>
                    <a:pt x="1825371" y="134648"/>
                  </a:lnTo>
                  <a:lnTo>
                    <a:pt x="1806908" y="90858"/>
                  </a:lnTo>
                  <a:lnTo>
                    <a:pt x="1778268" y="53742"/>
                  </a:lnTo>
                  <a:lnTo>
                    <a:pt x="1741196" y="25056"/>
                  </a:lnTo>
                  <a:lnTo>
                    <a:pt x="1697436" y="6556"/>
                  </a:lnTo>
                  <a:lnTo>
                    <a:pt x="1648734" y="0"/>
                  </a:lnTo>
                  <a:lnTo>
                    <a:pt x="183179" y="0"/>
                  </a:lnTo>
                  <a:lnTo>
                    <a:pt x="134476" y="6556"/>
                  </a:lnTo>
                  <a:lnTo>
                    <a:pt x="90716" y="25056"/>
                  </a:lnTo>
                  <a:lnTo>
                    <a:pt x="53644" y="53742"/>
                  </a:lnTo>
                  <a:lnTo>
                    <a:pt x="25005" y="90858"/>
                  </a:lnTo>
                  <a:lnTo>
                    <a:pt x="6542" y="134648"/>
                  </a:lnTo>
                  <a:lnTo>
                    <a:pt x="0" y="183355"/>
                  </a:lnTo>
                  <a:lnTo>
                    <a:pt x="0" y="199405"/>
                  </a:lnTo>
                  <a:lnTo>
                    <a:pt x="6542" y="248155"/>
                  </a:lnTo>
                  <a:lnTo>
                    <a:pt x="25005" y="291957"/>
                  </a:lnTo>
                  <a:lnTo>
                    <a:pt x="53644" y="329064"/>
                  </a:lnTo>
                  <a:lnTo>
                    <a:pt x="90716" y="357732"/>
                  </a:lnTo>
                  <a:lnTo>
                    <a:pt x="134476" y="376213"/>
                  </a:lnTo>
                  <a:lnTo>
                    <a:pt x="183179" y="382761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1" name="object 141"/>
          <p:cNvSpPr txBox="1"/>
          <p:nvPr/>
        </p:nvSpPr>
        <p:spPr>
          <a:xfrm>
            <a:off x="8115947" y="2130147"/>
            <a:ext cx="135509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latin typeface="Calibri"/>
                <a:cs typeface="Calibri"/>
              </a:rPr>
              <a:t>Авторизация</a:t>
            </a:r>
            <a:r>
              <a:rPr sz="1150" dirty="0">
                <a:latin typeface="Calibri"/>
                <a:cs typeface="Calibri"/>
              </a:rPr>
              <a:t> </a:t>
            </a:r>
            <a:r>
              <a:rPr sz="1150" spc="-5" dirty="0">
                <a:latin typeface="Calibri"/>
                <a:cs typeface="Calibri"/>
              </a:rPr>
              <a:t>сетевых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соединений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42" name="object 142"/>
          <p:cNvGrpSpPr/>
          <p:nvPr/>
        </p:nvGrpSpPr>
        <p:grpSpPr>
          <a:xfrm>
            <a:off x="3267353" y="3055310"/>
            <a:ext cx="2277745" cy="3301365"/>
            <a:chOff x="3267353" y="3055310"/>
            <a:chExt cx="2277745" cy="3301365"/>
          </a:xfrm>
        </p:grpSpPr>
        <p:pic>
          <p:nvPicPr>
            <p:cNvPr id="143" name="object 14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034765" y="3055310"/>
              <a:ext cx="482849" cy="410362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5089548" y="3095191"/>
              <a:ext cx="360045" cy="280035"/>
            </a:xfrm>
            <a:custGeom>
              <a:avLst/>
              <a:gdLst/>
              <a:ahLst/>
              <a:cxnLst/>
              <a:rect l="l" t="t" r="r" b="b"/>
              <a:pathLst>
                <a:path w="360045" h="280035">
                  <a:moveTo>
                    <a:pt x="0" y="148338"/>
                  </a:moveTo>
                  <a:lnTo>
                    <a:pt x="131067" y="4012"/>
                  </a:lnTo>
                  <a:lnTo>
                    <a:pt x="134347" y="72831"/>
                  </a:lnTo>
                  <a:lnTo>
                    <a:pt x="218527" y="68819"/>
                  </a:lnTo>
                  <a:lnTo>
                    <a:pt x="215247" y="0"/>
                  </a:lnTo>
                  <a:lnTo>
                    <a:pt x="359434" y="131072"/>
                  </a:lnTo>
                  <a:lnTo>
                    <a:pt x="228366" y="275398"/>
                  </a:lnTo>
                  <a:lnTo>
                    <a:pt x="225086" y="206579"/>
                  </a:lnTo>
                  <a:lnTo>
                    <a:pt x="140907" y="210591"/>
                  </a:lnTo>
                  <a:lnTo>
                    <a:pt x="144186" y="279411"/>
                  </a:lnTo>
                  <a:lnTo>
                    <a:pt x="0" y="148338"/>
                  </a:lnTo>
                  <a:close/>
                </a:path>
              </a:pathLst>
            </a:custGeom>
            <a:ln w="12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062096" y="5462767"/>
              <a:ext cx="482849" cy="410362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5119673" y="5507755"/>
              <a:ext cx="360045" cy="280035"/>
            </a:xfrm>
            <a:custGeom>
              <a:avLst/>
              <a:gdLst/>
              <a:ahLst/>
              <a:cxnLst/>
              <a:rect l="l" t="t" r="r" b="b"/>
              <a:pathLst>
                <a:path w="360045" h="280035">
                  <a:moveTo>
                    <a:pt x="0" y="148386"/>
                  </a:moveTo>
                  <a:lnTo>
                    <a:pt x="131067" y="4134"/>
                  </a:lnTo>
                  <a:lnTo>
                    <a:pt x="134347" y="72953"/>
                  </a:lnTo>
                  <a:lnTo>
                    <a:pt x="218527" y="68940"/>
                  </a:lnTo>
                  <a:lnTo>
                    <a:pt x="215247" y="0"/>
                  </a:lnTo>
                  <a:lnTo>
                    <a:pt x="359434" y="131194"/>
                  </a:lnTo>
                  <a:lnTo>
                    <a:pt x="228366" y="275459"/>
                  </a:lnTo>
                  <a:lnTo>
                    <a:pt x="225086" y="206603"/>
                  </a:lnTo>
                  <a:lnTo>
                    <a:pt x="140907" y="210640"/>
                  </a:lnTo>
                  <a:lnTo>
                    <a:pt x="144186" y="279496"/>
                  </a:lnTo>
                  <a:lnTo>
                    <a:pt x="0" y="148386"/>
                  </a:lnTo>
                  <a:close/>
                </a:path>
              </a:pathLst>
            </a:custGeom>
            <a:ln w="12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052985" y="4259039"/>
              <a:ext cx="482849" cy="410362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5112263" y="4301473"/>
              <a:ext cx="360045" cy="280035"/>
            </a:xfrm>
            <a:custGeom>
              <a:avLst/>
              <a:gdLst/>
              <a:ahLst/>
              <a:cxnLst/>
              <a:rect l="l" t="t" r="r" b="b"/>
              <a:pathLst>
                <a:path w="360045" h="280035">
                  <a:moveTo>
                    <a:pt x="0" y="148338"/>
                  </a:moveTo>
                  <a:lnTo>
                    <a:pt x="131067" y="4012"/>
                  </a:lnTo>
                  <a:lnTo>
                    <a:pt x="134347" y="72953"/>
                  </a:lnTo>
                  <a:lnTo>
                    <a:pt x="218527" y="68819"/>
                  </a:lnTo>
                  <a:lnTo>
                    <a:pt x="215247" y="0"/>
                  </a:lnTo>
                  <a:lnTo>
                    <a:pt x="359434" y="131072"/>
                  </a:lnTo>
                  <a:lnTo>
                    <a:pt x="228366" y="275398"/>
                  </a:lnTo>
                  <a:lnTo>
                    <a:pt x="225086" y="206579"/>
                  </a:lnTo>
                  <a:lnTo>
                    <a:pt x="140907" y="210591"/>
                  </a:lnTo>
                  <a:lnTo>
                    <a:pt x="144186" y="279411"/>
                  </a:lnTo>
                  <a:lnTo>
                    <a:pt x="0" y="148338"/>
                  </a:lnTo>
                  <a:close/>
                </a:path>
              </a:pathLst>
            </a:custGeom>
            <a:ln w="121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267353" y="5854891"/>
              <a:ext cx="1776522" cy="501553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3326995" y="5890675"/>
              <a:ext cx="1652905" cy="382905"/>
            </a:xfrm>
            <a:custGeom>
              <a:avLst/>
              <a:gdLst/>
              <a:ahLst/>
              <a:cxnLst/>
              <a:rect l="l" t="t" r="r" b="b"/>
              <a:pathLst>
                <a:path w="1652904" h="382904">
                  <a:moveTo>
                    <a:pt x="1487541" y="0"/>
                  </a:moveTo>
                  <a:lnTo>
                    <a:pt x="165322" y="0"/>
                  </a:lnTo>
                  <a:lnTo>
                    <a:pt x="121359" y="5908"/>
                  </a:lnTo>
                  <a:lnTo>
                    <a:pt x="81862" y="22584"/>
                  </a:lnTo>
                  <a:lnTo>
                    <a:pt x="48406" y="48451"/>
                  </a:lnTo>
                  <a:lnTo>
                    <a:pt x="22562" y="81932"/>
                  </a:lnTo>
                  <a:lnTo>
                    <a:pt x="5902" y="121452"/>
                  </a:lnTo>
                  <a:lnTo>
                    <a:pt x="0" y="165433"/>
                  </a:lnTo>
                  <a:lnTo>
                    <a:pt x="0" y="217242"/>
                  </a:lnTo>
                  <a:lnTo>
                    <a:pt x="5902" y="261224"/>
                  </a:lnTo>
                  <a:lnTo>
                    <a:pt x="22562" y="300743"/>
                  </a:lnTo>
                  <a:lnTo>
                    <a:pt x="48406" y="334224"/>
                  </a:lnTo>
                  <a:lnTo>
                    <a:pt x="81862" y="360091"/>
                  </a:lnTo>
                  <a:lnTo>
                    <a:pt x="121359" y="376767"/>
                  </a:lnTo>
                  <a:lnTo>
                    <a:pt x="165322" y="382676"/>
                  </a:lnTo>
                  <a:lnTo>
                    <a:pt x="1487541" y="382676"/>
                  </a:lnTo>
                  <a:lnTo>
                    <a:pt x="1531453" y="376767"/>
                  </a:lnTo>
                  <a:lnTo>
                    <a:pt x="1570915" y="360091"/>
                  </a:lnTo>
                  <a:lnTo>
                    <a:pt x="1604351" y="334224"/>
                  </a:lnTo>
                  <a:lnTo>
                    <a:pt x="1630184" y="300743"/>
                  </a:lnTo>
                  <a:lnTo>
                    <a:pt x="1646840" y="261224"/>
                  </a:lnTo>
                  <a:lnTo>
                    <a:pt x="1652742" y="217242"/>
                  </a:lnTo>
                  <a:lnTo>
                    <a:pt x="1652742" y="165433"/>
                  </a:lnTo>
                  <a:lnTo>
                    <a:pt x="1646840" y="121452"/>
                  </a:lnTo>
                  <a:lnTo>
                    <a:pt x="1630184" y="81932"/>
                  </a:lnTo>
                  <a:lnTo>
                    <a:pt x="1604351" y="48451"/>
                  </a:lnTo>
                  <a:lnTo>
                    <a:pt x="1570915" y="22584"/>
                  </a:lnTo>
                  <a:lnTo>
                    <a:pt x="1531453" y="5908"/>
                  </a:lnTo>
                  <a:lnTo>
                    <a:pt x="1487541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326995" y="5890675"/>
              <a:ext cx="1652905" cy="382905"/>
            </a:xfrm>
            <a:custGeom>
              <a:avLst/>
              <a:gdLst/>
              <a:ahLst/>
              <a:cxnLst/>
              <a:rect l="l" t="t" r="r" b="b"/>
              <a:pathLst>
                <a:path w="1652904" h="382904">
                  <a:moveTo>
                    <a:pt x="165322" y="382676"/>
                  </a:moveTo>
                  <a:lnTo>
                    <a:pt x="1487541" y="382676"/>
                  </a:lnTo>
                  <a:lnTo>
                    <a:pt x="1531453" y="376767"/>
                  </a:lnTo>
                  <a:lnTo>
                    <a:pt x="1570915" y="360091"/>
                  </a:lnTo>
                  <a:lnTo>
                    <a:pt x="1604351" y="334224"/>
                  </a:lnTo>
                  <a:lnTo>
                    <a:pt x="1630184" y="300743"/>
                  </a:lnTo>
                  <a:lnTo>
                    <a:pt x="1646840" y="261224"/>
                  </a:lnTo>
                  <a:lnTo>
                    <a:pt x="1652742" y="217242"/>
                  </a:lnTo>
                  <a:lnTo>
                    <a:pt x="1652742" y="165433"/>
                  </a:lnTo>
                  <a:lnTo>
                    <a:pt x="1646840" y="121452"/>
                  </a:lnTo>
                  <a:lnTo>
                    <a:pt x="1630184" y="81932"/>
                  </a:lnTo>
                  <a:lnTo>
                    <a:pt x="1604351" y="48451"/>
                  </a:lnTo>
                  <a:lnTo>
                    <a:pt x="1570915" y="22584"/>
                  </a:lnTo>
                  <a:lnTo>
                    <a:pt x="1531453" y="5908"/>
                  </a:lnTo>
                  <a:lnTo>
                    <a:pt x="1487541" y="0"/>
                  </a:lnTo>
                  <a:lnTo>
                    <a:pt x="165322" y="0"/>
                  </a:lnTo>
                  <a:lnTo>
                    <a:pt x="121359" y="5908"/>
                  </a:lnTo>
                  <a:lnTo>
                    <a:pt x="81862" y="22584"/>
                  </a:lnTo>
                  <a:lnTo>
                    <a:pt x="48406" y="48451"/>
                  </a:lnTo>
                  <a:lnTo>
                    <a:pt x="22562" y="81932"/>
                  </a:lnTo>
                  <a:lnTo>
                    <a:pt x="5902" y="121452"/>
                  </a:lnTo>
                  <a:lnTo>
                    <a:pt x="0" y="165433"/>
                  </a:lnTo>
                  <a:lnTo>
                    <a:pt x="0" y="217242"/>
                  </a:lnTo>
                  <a:lnTo>
                    <a:pt x="5902" y="261224"/>
                  </a:lnTo>
                  <a:lnTo>
                    <a:pt x="22562" y="300743"/>
                  </a:lnTo>
                  <a:lnTo>
                    <a:pt x="48406" y="334224"/>
                  </a:lnTo>
                  <a:lnTo>
                    <a:pt x="81862" y="360091"/>
                  </a:lnTo>
                  <a:lnTo>
                    <a:pt x="121359" y="376767"/>
                  </a:lnTo>
                  <a:lnTo>
                    <a:pt x="165322" y="382676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2" name="object 152"/>
          <p:cNvSpPr txBox="1"/>
          <p:nvPr/>
        </p:nvSpPr>
        <p:spPr>
          <a:xfrm>
            <a:off x="3752929" y="5887179"/>
            <a:ext cx="80581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875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latin typeface="Calibri"/>
                <a:cs typeface="Calibri"/>
              </a:rPr>
              <a:t>Подсистема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15" dirty="0">
                <a:latin typeface="Calibri"/>
                <a:cs typeface="Calibri"/>
              </a:rPr>
              <a:t>с</a:t>
            </a:r>
            <a:r>
              <a:rPr sz="1150" spc="-50" dirty="0">
                <a:latin typeface="Calibri"/>
                <a:cs typeface="Calibri"/>
              </a:rPr>
              <a:t>а</a:t>
            </a:r>
            <a:r>
              <a:rPr sz="1150" spc="10" dirty="0">
                <a:latin typeface="Calibri"/>
                <a:cs typeface="Calibri"/>
              </a:rPr>
              <a:t>м</a:t>
            </a:r>
            <a:r>
              <a:rPr sz="1150" spc="35" dirty="0">
                <a:latin typeface="Calibri"/>
                <a:cs typeface="Calibri"/>
              </a:rPr>
              <a:t>о</a:t>
            </a:r>
            <a:r>
              <a:rPr sz="1150" spc="-60" dirty="0">
                <a:latin typeface="Calibri"/>
                <a:cs typeface="Calibri"/>
              </a:rPr>
              <a:t>з</a:t>
            </a:r>
            <a:r>
              <a:rPr sz="1150" spc="20" dirty="0">
                <a:latin typeface="Calibri"/>
                <a:cs typeface="Calibri"/>
              </a:rPr>
              <a:t>а</a:t>
            </a:r>
            <a:r>
              <a:rPr sz="1150" dirty="0">
                <a:latin typeface="Calibri"/>
                <a:cs typeface="Calibri"/>
              </a:rPr>
              <a:t>щ</a:t>
            </a:r>
            <a:r>
              <a:rPr sz="1150" spc="20" dirty="0">
                <a:latin typeface="Calibri"/>
                <a:cs typeface="Calibri"/>
              </a:rPr>
              <a:t>и</a:t>
            </a:r>
            <a:r>
              <a:rPr sz="1150" spc="-20" dirty="0">
                <a:latin typeface="Calibri"/>
                <a:cs typeface="Calibri"/>
              </a:rPr>
              <a:t>т</a:t>
            </a:r>
            <a:r>
              <a:rPr sz="1150" dirty="0">
                <a:latin typeface="Calibri"/>
                <a:cs typeface="Calibri"/>
              </a:rPr>
              <a:t>ы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53" name="object 153"/>
          <p:cNvGrpSpPr/>
          <p:nvPr/>
        </p:nvGrpSpPr>
        <p:grpSpPr>
          <a:xfrm>
            <a:off x="3198652" y="3766604"/>
            <a:ext cx="4414520" cy="2322195"/>
            <a:chOff x="3198652" y="3766604"/>
            <a:chExt cx="4414520" cy="2322195"/>
          </a:xfrm>
        </p:grpSpPr>
        <p:sp>
          <p:nvSpPr>
            <p:cNvPr id="154" name="object 154"/>
            <p:cNvSpPr/>
            <p:nvPr/>
          </p:nvSpPr>
          <p:spPr>
            <a:xfrm>
              <a:off x="3205002" y="3859620"/>
              <a:ext cx="122555" cy="2222500"/>
            </a:xfrm>
            <a:custGeom>
              <a:avLst/>
              <a:gdLst/>
              <a:ahLst/>
              <a:cxnLst/>
              <a:rect l="l" t="t" r="r" b="b"/>
              <a:pathLst>
                <a:path w="122554" h="2222500">
                  <a:moveTo>
                    <a:pt x="0" y="0"/>
                  </a:moveTo>
                  <a:lnTo>
                    <a:pt x="0" y="2222399"/>
                  </a:lnTo>
                  <a:lnTo>
                    <a:pt x="121993" y="2222399"/>
                  </a:lnTo>
                </a:path>
              </a:pathLst>
            </a:custGeom>
            <a:ln w="121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617828" y="3766604"/>
              <a:ext cx="1995171" cy="373885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5674677" y="3801135"/>
              <a:ext cx="1870710" cy="256540"/>
            </a:xfrm>
            <a:custGeom>
              <a:avLst/>
              <a:gdLst/>
              <a:ahLst/>
              <a:cxnLst/>
              <a:rect l="l" t="t" r="r" b="b"/>
              <a:pathLst>
                <a:path w="1870709" h="256539">
                  <a:moveTo>
                    <a:pt x="1742510" y="0"/>
                  </a:moveTo>
                  <a:lnTo>
                    <a:pt x="127788" y="0"/>
                  </a:lnTo>
                  <a:lnTo>
                    <a:pt x="78047" y="10051"/>
                  </a:lnTo>
                  <a:lnTo>
                    <a:pt x="37428" y="37464"/>
                  </a:lnTo>
                  <a:lnTo>
                    <a:pt x="10042" y="78122"/>
                  </a:lnTo>
                  <a:lnTo>
                    <a:pt x="0" y="127911"/>
                  </a:lnTo>
                  <a:lnTo>
                    <a:pt x="10042" y="177770"/>
                  </a:lnTo>
                  <a:lnTo>
                    <a:pt x="37428" y="218464"/>
                  </a:lnTo>
                  <a:lnTo>
                    <a:pt x="78047" y="245890"/>
                  </a:lnTo>
                  <a:lnTo>
                    <a:pt x="127788" y="255944"/>
                  </a:lnTo>
                  <a:lnTo>
                    <a:pt x="1742510" y="255944"/>
                  </a:lnTo>
                  <a:lnTo>
                    <a:pt x="1792252" y="245890"/>
                  </a:lnTo>
                  <a:lnTo>
                    <a:pt x="1832884" y="218464"/>
                  </a:lnTo>
                  <a:lnTo>
                    <a:pt x="1860307" y="177770"/>
                  </a:lnTo>
                  <a:lnTo>
                    <a:pt x="1870419" y="127911"/>
                  </a:lnTo>
                  <a:lnTo>
                    <a:pt x="1860358" y="78122"/>
                  </a:lnTo>
                  <a:lnTo>
                    <a:pt x="1832930" y="37464"/>
                  </a:lnTo>
                  <a:lnTo>
                    <a:pt x="1792269" y="10051"/>
                  </a:lnTo>
                  <a:lnTo>
                    <a:pt x="1742510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674677" y="3801135"/>
              <a:ext cx="1870710" cy="256540"/>
            </a:xfrm>
            <a:custGeom>
              <a:avLst/>
              <a:gdLst/>
              <a:ahLst/>
              <a:cxnLst/>
              <a:rect l="l" t="t" r="r" b="b"/>
              <a:pathLst>
                <a:path w="1870709" h="256539">
                  <a:moveTo>
                    <a:pt x="127788" y="255944"/>
                  </a:moveTo>
                  <a:lnTo>
                    <a:pt x="1742510" y="255944"/>
                  </a:lnTo>
                  <a:lnTo>
                    <a:pt x="1792252" y="245890"/>
                  </a:lnTo>
                  <a:lnTo>
                    <a:pt x="1832884" y="218464"/>
                  </a:lnTo>
                  <a:lnTo>
                    <a:pt x="1860307" y="177770"/>
                  </a:lnTo>
                  <a:lnTo>
                    <a:pt x="1870419" y="127911"/>
                  </a:lnTo>
                  <a:lnTo>
                    <a:pt x="1860358" y="78122"/>
                  </a:lnTo>
                  <a:lnTo>
                    <a:pt x="1832930" y="37464"/>
                  </a:lnTo>
                  <a:lnTo>
                    <a:pt x="1792269" y="10051"/>
                  </a:lnTo>
                  <a:lnTo>
                    <a:pt x="1742510" y="0"/>
                  </a:lnTo>
                  <a:lnTo>
                    <a:pt x="127788" y="0"/>
                  </a:lnTo>
                  <a:lnTo>
                    <a:pt x="78047" y="10051"/>
                  </a:lnTo>
                  <a:lnTo>
                    <a:pt x="37428" y="37464"/>
                  </a:lnTo>
                  <a:lnTo>
                    <a:pt x="10042" y="78122"/>
                  </a:lnTo>
                  <a:lnTo>
                    <a:pt x="0" y="127911"/>
                  </a:lnTo>
                  <a:lnTo>
                    <a:pt x="10042" y="177770"/>
                  </a:lnTo>
                  <a:lnTo>
                    <a:pt x="37428" y="218464"/>
                  </a:lnTo>
                  <a:lnTo>
                    <a:pt x="78047" y="245890"/>
                  </a:lnTo>
                  <a:lnTo>
                    <a:pt x="127788" y="255944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8" name="object 158"/>
          <p:cNvSpPr txBox="1"/>
          <p:nvPr/>
        </p:nvSpPr>
        <p:spPr>
          <a:xfrm>
            <a:off x="6238360" y="3818407"/>
            <a:ext cx="75057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Calibri"/>
                <a:cs typeface="Calibri"/>
              </a:rPr>
              <a:t>П</a:t>
            </a:r>
            <a:r>
              <a:rPr sz="1150" spc="20" dirty="0">
                <a:latin typeface="Calibri"/>
                <a:cs typeface="Calibri"/>
              </a:rPr>
              <a:t>а</a:t>
            </a:r>
            <a:r>
              <a:rPr sz="1150" spc="-60" dirty="0">
                <a:latin typeface="Calibri"/>
                <a:cs typeface="Calibri"/>
              </a:rPr>
              <a:t>с</a:t>
            </a:r>
            <a:r>
              <a:rPr sz="1150" spc="45" dirty="0">
                <a:latin typeface="Calibri"/>
                <a:cs typeface="Calibri"/>
              </a:rPr>
              <a:t>п</a:t>
            </a:r>
            <a:r>
              <a:rPr sz="1150" spc="-35" dirty="0">
                <a:latin typeface="Calibri"/>
                <a:cs typeface="Calibri"/>
              </a:rPr>
              <a:t>о</a:t>
            </a:r>
            <a:r>
              <a:rPr sz="1150" spc="35" dirty="0">
                <a:latin typeface="Calibri"/>
                <a:cs typeface="Calibri"/>
              </a:rPr>
              <a:t>р</a:t>
            </a:r>
            <a:r>
              <a:rPr sz="1150" dirty="0">
                <a:latin typeface="Calibri"/>
                <a:cs typeface="Calibri"/>
              </a:rPr>
              <a:t>т</a:t>
            </a:r>
            <a:r>
              <a:rPr sz="1150" spc="-6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ПО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59" name="object 159"/>
          <p:cNvGrpSpPr/>
          <p:nvPr/>
        </p:nvGrpSpPr>
        <p:grpSpPr>
          <a:xfrm>
            <a:off x="5608718" y="6274373"/>
            <a:ext cx="1958975" cy="501650"/>
            <a:chOff x="5608718" y="6274373"/>
            <a:chExt cx="1958975" cy="501650"/>
          </a:xfrm>
        </p:grpSpPr>
        <p:pic>
          <p:nvPicPr>
            <p:cNvPr id="160" name="object 16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608718" y="6274373"/>
              <a:ext cx="1958729" cy="501553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5667632" y="6309864"/>
              <a:ext cx="1833245" cy="382905"/>
            </a:xfrm>
            <a:custGeom>
              <a:avLst/>
              <a:gdLst/>
              <a:ahLst/>
              <a:cxnLst/>
              <a:rect l="l" t="t" r="r" b="b"/>
              <a:pathLst>
                <a:path w="1833245" h="382904">
                  <a:moveTo>
                    <a:pt x="1649827" y="0"/>
                  </a:moveTo>
                  <a:lnTo>
                    <a:pt x="183300" y="0"/>
                  </a:lnTo>
                  <a:lnTo>
                    <a:pt x="134588" y="6554"/>
                  </a:lnTo>
                  <a:lnTo>
                    <a:pt x="90806" y="25053"/>
                  </a:lnTo>
                  <a:lnTo>
                    <a:pt x="53705" y="53745"/>
                  </a:lnTo>
                  <a:lnTo>
                    <a:pt x="25036" y="90881"/>
                  </a:lnTo>
                  <a:lnTo>
                    <a:pt x="6551" y="134713"/>
                  </a:lnTo>
                  <a:lnTo>
                    <a:pt x="0" y="183489"/>
                  </a:lnTo>
                  <a:lnTo>
                    <a:pt x="0" y="199211"/>
                  </a:lnTo>
                  <a:lnTo>
                    <a:pt x="6551" y="247986"/>
                  </a:lnTo>
                  <a:lnTo>
                    <a:pt x="25036" y="291815"/>
                  </a:lnTo>
                  <a:lnTo>
                    <a:pt x="53705" y="328949"/>
                  </a:lnTo>
                  <a:lnTo>
                    <a:pt x="90806" y="357638"/>
                  </a:lnTo>
                  <a:lnTo>
                    <a:pt x="134588" y="376134"/>
                  </a:lnTo>
                  <a:lnTo>
                    <a:pt x="183300" y="382688"/>
                  </a:lnTo>
                  <a:lnTo>
                    <a:pt x="1649827" y="382688"/>
                  </a:lnTo>
                  <a:lnTo>
                    <a:pt x="1698539" y="376134"/>
                  </a:lnTo>
                  <a:lnTo>
                    <a:pt x="1742321" y="357638"/>
                  </a:lnTo>
                  <a:lnTo>
                    <a:pt x="1779422" y="328949"/>
                  </a:lnTo>
                  <a:lnTo>
                    <a:pt x="1808091" y="291815"/>
                  </a:lnTo>
                  <a:lnTo>
                    <a:pt x="1826576" y="247986"/>
                  </a:lnTo>
                  <a:lnTo>
                    <a:pt x="1833127" y="199211"/>
                  </a:lnTo>
                  <a:lnTo>
                    <a:pt x="1833127" y="183489"/>
                  </a:lnTo>
                  <a:lnTo>
                    <a:pt x="1826576" y="134713"/>
                  </a:lnTo>
                  <a:lnTo>
                    <a:pt x="1808091" y="90881"/>
                  </a:lnTo>
                  <a:lnTo>
                    <a:pt x="1779422" y="53745"/>
                  </a:lnTo>
                  <a:lnTo>
                    <a:pt x="1742321" y="25053"/>
                  </a:lnTo>
                  <a:lnTo>
                    <a:pt x="1698539" y="6554"/>
                  </a:lnTo>
                  <a:lnTo>
                    <a:pt x="1649827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667632" y="6309864"/>
              <a:ext cx="1833245" cy="382905"/>
            </a:xfrm>
            <a:custGeom>
              <a:avLst/>
              <a:gdLst/>
              <a:ahLst/>
              <a:cxnLst/>
              <a:rect l="l" t="t" r="r" b="b"/>
              <a:pathLst>
                <a:path w="1833245" h="382904">
                  <a:moveTo>
                    <a:pt x="183300" y="382688"/>
                  </a:moveTo>
                  <a:lnTo>
                    <a:pt x="1649827" y="382688"/>
                  </a:lnTo>
                  <a:lnTo>
                    <a:pt x="1698539" y="376134"/>
                  </a:lnTo>
                  <a:lnTo>
                    <a:pt x="1742321" y="357638"/>
                  </a:lnTo>
                  <a:lnTo>
                    <a:pt x="1779422" y="328949"/>
                  </a:lnTo>
                  <a:lnTo>
                    <a:pt x="1808091" y="291815"/>
                  </a:lnTo>
                  <a:lnTo>
                    <a:pt x="1826576" y="247986"/>
                  </a:lnTo>
                  <a:lnTo>
                    <a:pt x="1833127" y="199211"/>
                  </a:lnTo>
                  <a:lnTo>
                    <a:pt x="1833127" y="183489"/>
                  </a:lnTo>
                  <a:lnTo>
                    <a:pt x="1826576" y="134713"/>
                  </a:lnTo>
                  <a:lnTo>
                    <a:pt x="1808091" y="90881"/>
                  </a:lnTo>
                  <a:lnTo>
                    <a:pt x="1779422" y="53745"/>
                  </a:lnTo>
                  <a:lnTo>
                    <a:pt x="1742321" y="25053"/>
                  </a:lnTo>
                  <a:lnTo>
                    <a:pt x="1698539" y="6554"/>
                  </a:lnTo>
                  <a:lnTo>
                    <a:pt x="1649827" y="0"/>
                  </a:lnTo>
                  <a:lnTo>
                    <a:pt x="183300" y="0"/>
                  </a:lnTo>
                  <a:lnTo>
                    <a:pt x="134588" y="6554"/>
                  </a:lnTo>
                  <a:lnTo>
                    <a:pt x="90806" y="25053"/>
                  </a:lnTo>
                  <a:lnTo>
                    <a:pt x="53705" y="53745"/>
                  </a:lnTo>
                  <a:lnTo>
                    <a:pt x="25036" y="90881"/>
                  </a:lnTo>
                  <a:lnTo>
                    <a:pt x="6551" y="134713"/>
                  </a:lnTo>
                  <a:lnTo>
                    <a:pt x="0" y="183489"/>
                  </a:lnTo>
                  <a:lnTo>
                    <a:pt x="0" y="199211"/>
                  </a:lnTo>
                  <a:lnTo>
                    <a:pt x="6551" y="247986"/>
                  </a:lnTo>
                  <a:lnTo>
                    <a:pt x="25036" y="291815"/>
                  </a:lnTo>
                  <a:lnTo>
                    <a:pt x="53705" y="328949"/>
                  </a:lnTo>
                  <a:lnTo>
                    <a:pt x="90806" y="357638"/>
                  </a:lnTo>
                  <a:lnTo>
                    <a:pt x="134588" y="376134"/>
                  </a:lnTo>
                  <a:lnTo>
                    <a:pt x="183300" y="382688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3" name="object 163"/>
          <p:cNvSpPr txBox="1"/>
          <p:nvPr/>
        </p:nvSpPr>
        <p:spPr>
          <a:xfrm>
            <a:off x="6085184" y="6306965"/>
            <a:ext cx="100838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 marR="5080" indent="-92075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Calibri"/>
                <a:cs typeface="Calibri"/>
              </a:rPr>
              <a:t>П</a:t>
            </a:r>
            <a:r>
              <a:rPr sz="1150" spc="-30" dirty="0">
                <a:latin typeface="Calibri"/>
                <a:cs typeface="Calibri"/>
              </a:rPr>
              <a:t>о</a:t>
            </a:r>
            <a:r>
              <a:rPr sz="1150" spc="55" dirty="0">
                <a:latin typeface="Calibri"/>
                <a:cs typeface="Calibri"/>
              </a:rPr>
              <a:t>л</a:t>
            </a:r>
            <a:r>
              <a:rPr sz="1150" spc="-45" dirty="0">
                <a:latin typeface="Calibri"/>
                <a:cs typeface="Calibri"/>
              </a:rPr>
              <a:t>н</a:t>
            </a:r>
            <a:r>
              <a:rPr sz="1150" spc="35" dirty="0">
                <a:latin typeface="Calibri"/>
                <a:cs typeface="Calibri"/>
              </a:rPr>
              <a:t>о</a:t>
            </a:r>
            <a:r>
              <a:rPr sz="1150" spc="-70" dirty="0">
                <a:latin typeface="Calibri"/>
                <a:cs typeface="Calibri"/>
              </a:rPr>
              <a:t>д</a:t>
            </a:r>
            <a:r>
              <a:rPr sz="1150" spc="20" dirty="0">
                <a:latin typeface="Calibri"/>
                <a:cs typeface="Calibri"/>
              </a:rPr>
              <a:t>и</a:t>
            </a:r>
            <a:r>
              <a:rPr sz="1150" spc="15" dirty="0">
                <a:latin typeface="Calibri"/>
                <a:cs typeface="Calibri"/>
              </a:rPr>
              <a:t>с</a:t>
            </a:r>
            <a:r>
              <a:rPr sz="1150" spc="-35" dirty="0">
                <a:latin typeface="Calibri"/>
                <a:cs typeface="Calibri"/>
              </a:rPr>
              <a:t>к</a:t>
            </a:r>
            <a:r>
              <a:rPr sz="1150" spc="35" dirty="0">
                <a:latin typeface="Calibri"/>
                <a:cs typeface="Calibri"/>
              </a:rPr>
              <a:t>о</a:t>
            </a:r>
            <a:r>
              <a:rPr sz="1150" spc="-50" dirty="0">
                <a:latin typeface="Calibri"/>
                <a:cs typeface="Calibri"/>
              </a:rPr>
              <a:t>в</a:t>
            </a:r>
            <a:r>
              <a:rPr sz="1150" spc="35" dirty="0">
                <a:latin typeface="Calibri"/>
                <a:cs typeface="Calibri"/>
              </a:rPr>
              <a:t>о</a:t>
            </a:r>
            <a:r>
              <a:rPr sz="1150" dirty="0">
                <a:latin typeface="Calibri"/>
                <a:cs typeface="Calibri"/>
              </a:rPr>
              <a:t>е  </a:t>
            </a:r>
            <a:r>
              <a:rPr sz="1150" spc="-5" dirty="0">
                <a:latin typeface="Calibri"/>
                <a:cs typeface="Calibri"/>
              </a:rPr>
              <a:t>шифрование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64" name="object 164"/>
          <p:cNvGrpSpPr/>
          <p:nvPr/>
        </p:nvGrpSpPr>
        <p:grpSpPr>
          <a:xfrm>
            <a:off x="7840759" y="4705877"/>
            <a:ext cx="1895475" cy="456565"/>
            <a:chOff x="7840759" y="4705877"/>
            <a:chExt cx="1895475" cy="456565"/>
          </a:xfrm>
        </p:grpSpPr>
        <p:pic>
          <p:nvPicPr>
            <p:cNvPr id="165" name="object 16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840759" y="4705877"/>
              <a:ext cx="1894957" cy="455957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7865175" y="4717793"/>
              <a:ext cx="1831975" cy="382905"/>
            </a:xfrm>
            <a:custGeom>
              <a:avLst/>
              <a:gdLst/>
              <a:ahLst/>
              <a:cxnLst/>
              <a:rect l="l" t="t" r="r" b="b"/>
              <a:pathLst>
                <a:path w="1831975" h="382904">
                  <a:moveTo>
                    <a:pt x="1648734" y="0"/>
                  </a:moveTo>
                  <a:lnTo>
                    <a:pt x="183179" y="0"/>
                  </a:lnTo>
                  <a:lnTo>
                    <a:pt x="134476" y="6557"/>
                  </a:lnTo>
                  <a:lnTo>
                    <a:pt x="90716" y="25060"/>
                  </a:lnTo>
                  <a:lnTo>
                    <a:pt x="53644" y="53757"/>
                  </a:lnTo>
                  <a:lnTo>
                    <a:pt x="25005" y="90894"/>
                  </a:lnTo>
                  <a:lnTo>
                    <a:pt x="6542" y="134718"/>
                  </a:lnTo>
                  <a:lnTo>
                    <a:pt x="0" y="183477"/>
                  </a:lnTo>
                  <a:lnTo>
                    <a:pt x="0" y="199405"/>
                  </a:lnTo>
                  <a:lnTo>
                    <a:pt x="6542" y="248155"/>
                  </a:lnTo>
                  <a:lnTo>
                    <a:pt x="25005" y="291957"/>
                  </a:lnTo>
                  <a:lnTo>
                    <a:pt x="53644" y="329064"/>
                  </a:lnTo>
                  <a:lnTo>
                    <a:pt x="90716" y="357732"/>
                  </a:lnTo>
                  <a:lnTo>
                    <a:pt x="134476" y="376213"/>
                  </a:lnTo>
                  <a:lnTo>
                    <a:pt x="183179" y="382761"/>
                  </a:lnTo>
                  <a:lnTo>
                    <a:pt x="1648734" y="382761"/>
                  </a:lnTo>
                  <a:lnTo>
                    <a:pt x="1697436" y="376213"/>
                  </a:lnTo>
                  <a:lnTo>
                    <a:pt x="1741196" y="357732"/>
                  </a:lnTo>
                  <a:lnTo>
                    <a:pt x="1778268" y="329064"/>
                  </a:lnTo>
                  <a:lnTo>
                    <a:pt x="1806908" y="291957"/>
                  </a:lnTo>
                  <a:lnTo>
                    <a:pt x="1825371" y="248155"/>
                  </a:lnTo>
                  <a:lnTo>
                    <a:pt x="1831913" y="199405"/>
                  </a:lnTo>
                  <a:lnTo>
                    <a:pt x="1831913" y="183477"/>
                  </a:lnTo>
                  <a:lnTo>
                    <a:pt x="1825371" y="134718"/>
                  </a:lnTo>
                  <a:lnTo>
                    <a:pt x="1806908" y="90894"/>
                  </a:lnTo>
                  <a:lnTo>
                    <a:pt x="1778268" y="53757"/>
                  </a:lnTo>
                  <a:lnTo>
                    <a:pt x="1741196" y="25060"/>
                  </a:lnTo>
                  <a:lnTo>
                    <a:pt x="1697436" y="6557"/>
                  </a:lnTo>
                  <a:lnTo>
                    <a:pt x="1648734" y="0"/>
                  </a:lnTo>
                  <a:close/>
                </a:path>
              </a:pathLst>
            </a:custGeom>
            <a:solidFill>
              <a:srgbClr val="DEEB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7865175" y="4717793"/>
              <a:ext cx="1831975" cy="382905"/>
            </a:xfrm>
            <a:custGeom>
              <a:avLst/>
              <a:gdLst/>
              <a:ahLst/>
              <a:cxnLst/>
              <a:rect l="l" t="t" r="r" b="b"/>
              <a:pathLst>
                <a:path w="1831975" h="382904">
                  <a:moveTo>
                    <a:pt x="183179" y="382761"/>
                  </a:moveTo>
                  <a:lnTo>
                    <a:pt x="1648734" y="382761"/>
                  </a:lnTo>
                  <a:lnTo>
                    <a:pt x="1697436" y="376213"/>
                  </a:lnTo>
                  <a:lnTo>
                    <a:pt x="1741196" y="357732"/>
                  </a:lnTo>
                  <a:lnTo>
                    <a:pt x="1778268" y="329064"/>
                  </a:lnTo>
                  <a:lnTo>
                    <a:pt x="1806908" y="291957"/>
                  </a:lnTo>
                  <a:lnTo>
                    <a:pt x="1825371" y="248155"/>
                  </a:lnTo>
                  <a:lnTo>
                    <a:pt x="1831913" y="199405"/>
                  </a:lnTo>
                  <a:lnTo>
                    <a:pt x="1831913" y="183477"/>
                  </a:lnTo>
                  <a:lnTo>
                    <a:pt x="1825371" y="134718"/>
                  </a:lnTo>
                  <a:lnTo>
                    <a:pt x="1806908" y="90894"/>
                  </a:lnTo>
                  <a:lnTo>
                    <a:pt x="1778268" y="53757"/>
                  </a:lnTo>
                  <a:lnTo>
                    <a:pt x="1741196" y="25060"/>
                  </a:lnTo>
                  <a:lnTo>
                    <a:pt x="1697436" y="6557"/>
                  </a:lnTo>
                  <a:lnTo>
                    <a:pt x="1648734" y="0"/>
                  </a:lnTo>
                  <a:lnTo>
                    <a:pt x="183179" y="0"/>
                  </a:lnTo>
                  <a:lnTo>
                    <a:pt x="134476" y="6557"/>
                  </a:lnTo>
                  <a:lnTo>
                    <a:pt x="90716" y="25060"/>
                  </a:lnTo>
                  <a:lnTo>
                    <a:pt x="53644" y="53757"/>
                  </a:lnTo>
                  <a:lnTo>
                    <a:pt x="25005" y="90894"/>
                  </a:lnTo>
                  <a:lnTo>
                    <a:pt x="6542" y="134718"/>
                  </a:lnTo>
                  <a:lnTo>
                    <a:pt x="0" y="183477"/>
                  </a:lnTo>
                  <a:lnTo>
                    <a:pt x="0" y="199405"/>
                  </a:lnTo>
                  <a:lnTo>
                    <a:pt x="6542" y="248155"/>
                  </a:lnTo>
                  <a:lnTo>
                    <a:pt x="25005" y="291957"/>
                  </a:lnTo>
                  <a:lnTo>
                    <a:pt x="53644" y="329064"/>
                  </a:lnTo>
                  <a:lnTo>
                    <a:pt x="90716" y="357732"/>
                  </a:lnTo>
                  <a:lnTo>
                    <a:pt x="134476" y="376213"/>
                  </a:lnTo>
                  <a:lnTo>
                    <a:pt x="183179" y="382761"/>
                  </a:lnTo>
                  <a:close/>
                </a:path>
              </a:pathLst>
            </a:custGeom>
            <a:ln w="121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8" name="object 168"/>
          <p:cNvSpPr txBox="1"/>
          <p:nvPr/>
        </p:nvSpPr>
        <p:spPr>
          <a:xfrm>
            <a:off x="8221384" y="4712328"/>
            <a:ext cx="113728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marR="5080" indent="-180340">
              <a:lnSpc>
                <a:spcPct val="100000"/>
              </a:lnSpc>
              <a:spcBef>
                <a:spcPts val="100"/>
              </a:spcBef>
            </a:pPr>
            <a:r>
              <a:rPr sz="1150" spc="-5" dirty="0">
                <a:latin typeface="Calibri"/>
                <a:cs typeface="Calibri"/>
              </a:rPr>
              <a:t>Безопасная</a:t>
            </a:r>
            <a:r>
              <a:rPr sz="1150" spc="-55" dirty="0">
                <a:latin typeface="Calibri"/>
                <a:cs typeface="Calibri"/>
              </a:rPr>
              <a:t> </a:t>
            </a:r>
            <a:r>
              <a:rPr sz="1150" spc="-5" dirty="0">
                <a:latin typeface="Calibri"/>
                <a:cs typeface="Calibri"/>
              </a:rPr>
              <a:t>среда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-5" dirty="0">
                <a:latin typeface="Calibri"/>
                <a:cs typeface="Calibri"/>
              </a:rPr>
              <a:t>(песочница)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69" name="object 169"/>
          <p:cNvGrpSpPr/>
          <p:nvPr/>
        </p:nvGrpSpPr>
        <p:grpSpPr>
          <a:xfrm>
            <a:off x="5453842" y="1477696"/>
            <a:ext cx="2314575" cy="5380355"/>
            <a:chOff x="5453842" y="1477696"/>
            <a:chExt cx="2314575" cy="5380355"/>
          </a:xfrm>
        </p:grpSpPr>
        <p:pic>
          <p:nvPicPr>
            <p:cNvPr id="170" name="object 17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453842" y="1477696"/>
              <a:ext cx="2314034" cy="5380300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5513484" y="1511619"/>
              <a:ext cx="2186940" cy="5273675"/>
            </a:xfrm>
            <a:custGeom>
              <a:avLst/>
              <a:gdLst/>
              <a:ahLst/>
              <a:cxnLst/>
              <a:rect l="l" t="t" r="r" b="b"/>
              <a:pathLst>
                <a:path w="2186940" h="5273675">
                  <a:moveTo>
                    <a:pt x="218648" y="5273286"/>
                  </a:moveTo>
                  <a:lnTo>
                    <a:pt x="1967839" y="5273286"/>
                  </a:lnTo>
                  <a:lnTo>
                    <a:pt x="2017969" y="5267506"/>
                  </a:lnTo>
                  <a:lnTo>
                    <a:pt x="2063990" y="5251042"/>
                  </a:lnTo>
                  <a:lnTo>
                    <a:pt x="2104587" y="5225207"/>
                  </a:lnTo>
                  <a:lnTo>
                    <a:pt x="2138449" y="5191315"/>
                  </a:lnTo>
                  <a:lnTo>
                    <a:pt x="2164262" y="5150680"/>
                  </a:lnTo>
                  <a:lnTo>
                    <a:pt x="2180713" y="5104614"/>
                  </a:lnTo>
                  <a:lnTo>
                    <a:pt x="2186488" y="5054433"/>
                  </a:lnTo>
                  <a:lnTo>
                    <a:pt x="2186488" y="218859"/>
                  </a:lnTo>
                  <a:lnTo>
                    <a:pt x="2180713" y="168681"/>
                  </a:lnTo>
                  <a:lnTo>
                    <a:pt x="2164262" y="122616"/>
                  </a:lnTo>
                  <a:lnTo>
                    <a:pt x="2138449" y="81979"/>
                  </a:lnTo>
                  <a:lnTo>
                    <a:pt x="2104587" y="48085"/>
                  </a:lnTo>
                  <a:lnTo>
                    <a:pt x="2063990" y="22247"/>
                  </a:lnTo>
                  <a:lnTo>
                    <a:pt x="2017969" y="5780"/>
                  </a:lnTo>
                  <a:lnTo>
                    <a:pt x="1967839" y="0"/>
                  </a:lnTo>
                  <a:lnTo>
                    <a:pt x="218648" y="0"/>
                  </a:lnTo>
                  <a:lnTo>
                    <a:pt x="168519" y="5780"/>
                  </a:lnTo>
                  <a:lnTo>
                    <a:pt x="122498" y="22247"/>
                  </a:lnTo>
                  <a:lnTo>
                    <a:pt x="81900" y="48085"/>
                  </a:lnTo>
                  <a:lnTo>
                    <a:pt x="48039" y="81979"/>
                  </a:lnTo>
                  <a:lnTo>
                    <a:pt x="22226" y="122616"/>
                  </a:lnTo>
                  <a:lnTo>
                    <a:pt x="5775" y="168681"/>
                  </a:lnTo>
                  <a:lnTo>
                    <a:pt x="0" y="218859"/>
                  </a:lnTo>
                  <a:lnTo>
                    <a:pt x="0" y="5054433"/>
                  </a:lnTo>
                  <a:lnTo>
                    <a:pt x="5775" y="5104614"/>
                  </a:lnTo>
                  <a:lnTo>
                    <a:pt x="22226" y="5150680"/>
                  </a:lnTo>
                  <a:lnTo>
                    <a:pt x="48039" y="5191315"/>
                  </a:lnTo>
                  <a:lnTo>
                    <a:pt x="81900" y="5225207"/>
                  </a:lnTo>
                  <a:lnTo>
                    <a:pt x="122498" y="5251042"/>
                  </a:lnTo>
                  <a:lnTo>
                    <a:pt x="168519" y="5267506"/>
                  </a:lnTo>
                  <a:lnTo>
                    <a:pt x="218648" y="5273286"/>
                  </a:lnTo>
                  <a:close/>
                </a:path>
              </a:pathLst>
            </a:custGeom>
            <a:ln w="121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909360" y="1486815"/>
              <a:ext cx="1402997" cy="392123"/>
            </a:xfrm>
            <a:prstGeom prst="rect">
              <a:avLst/>
            </a:prstGeom>
          </p:spPr>
        </p:pic>
      </p:grpSp>
      <p:sp>
        <p:nvSpPr>
          <p:cNvPr id="173" name="object 173"/>
          <p:cNvSpPr txBox="1"/>
          <p:nvPr/>
        </p:nvSpPr>
        <p:spPr>
          <a:xfrm>
            <a:off x="6027850" y="1533389"/>
            <a:ext cx="117030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15" dirty="0">
                <a:latin typeface="Calibri"/>
                <a:cs typeface="Calibri"/>
              </a:rPr>
              <a:t>Л</a:t>
            </a:r>
            <a:r>
              <a:rPr sz="1150" spc="-35" dirty="0">
                <a:latin typeface="Calibri"/>
                <a:cs typeface="Calibri"/>
              </a:rPr>
              <a:t>о</a:t>
            </a:r>
            <a:r>
              <a:rPr sz="1150" spc="35" dirty="0">
                <a:latin typeface="Calibri"/>
                <a:cs typeface="Calibri"/>
              </a:rPr>
              <a:t>к</a:t>
            </a:r>
            <a:r>
              <a:rPr sz="1150" spc="-50" dirty="0">
                <a:latin typeface="Calibri"/>
                <a:cs typeface="Calibri"/>
              </a:rPr>
              <a:t>а</a:t>
            </a:r>
            <a:r>
              <a:rPr sz="1150" spc="-15" dirty="0">
                <a:latin typeface="Calibri"/>
                <a:cs typeface="Calibri"/>
              </a:rPr>
              <a:t>л</a:t>
            </a:r>
            <a:r>
              <a:rPr sz="1150" spc="30" dirty="0">
                <a:latin typeface="Calibri"/>
                <a:cs typeface="Calibri"/>
              </a:rPr>
              <a:t>ьн</a:t>
            </a:r>
            <a:r>
              <a:rPr sz="1150" spc="-50" dirty="0">
                <a:latin typeface="Calibri"/>
                <a:cs typeface="Calibri"/>
              </a:rPr>
              <a:t>а</a:t>
            </a:r>
            <a:r>
              <a:rPr sz="1150" dirty="0">
                <a:latin typeface="Calibri"/>
                <a:cs typeface="Calibri"/>
              </a:rPr>
              <a:t>я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spc="15" dirty="0">
                <a:latin typeface="Calibri"/>
                <a:cs typeface="Calibri"/>
              </a:rPr>
              <a:t>з</a:t>
            </a:r>
            <a:r>
              <a:rPr sz="1150" spc="20" dirty="0">
                <a:latin typeface="Calibri"/>
                <a:cs typeface="Calibri"/>
              </a:rPr>
              <a:t>а</a:t>
            </a:r>
            <a:r>
              <a:rPr sz="1150" dirty="0">
                <a:latin typeface="Calibri"/>
                <a:cs typeface="Calibri"/>
              </a:rPr>
              <a:t>щ</a:t>
            </a:r>
            <a:r>
              <a:rPr sz="1150" spc="-50" dirty="0">
                <a:latin typeface="Calibri"/>
                <a:cs typeface="Calibri"/>
              </a:rPr>
              <a:t>и</a:t>
            </a:r>
            <a:r>
              <a:rPr sz="1150" spc="55" dirty="0">
                <a:latin typeface="Calibri"/>
                <a:cs typeface="Calibri"/>
              </a:rPr>
              <a:t>т</a:t>
            </a:r>
            <a:r>
              <a:rPr sz="1150" dirty="0">
                <a:latin typeface="Calibri"/>
                <a:cs typeface="Calibri"/>
              </a:rPr>
              <a:t>а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634"/>
            <a:chOff x="0" y="0"/>
            <a:chExt cx="12192000" cy="6858634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40" y="149352"/>
              <a:ext cx="2474976" cy="6355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85865" y="1186433"/>
              <a:ext cx="3404870" cy="4617720"/>
            </a:xfrm>
            <a:custGeom>
              <a:avLst/>
              <a:gdLst/>
              <a:ahLst/>
              <a:cxnLst/>
              <a:rect l="l" t="t" r="r" b="b"/>
              <a:pathLst>
                <a:path w="3404870" h="4617720">
                  <a:moveTo>
                    <a:pt x="2837180" y="0"/>
                  </a:moveTo>
                  <a:lnTo>
                    <a:pt x="567436" y="0"/>
                  </a:lnTo>
                  <a:lnTo>
                    <a:pt x="518468" y="2082"/>
                  </a:lnTo>
                  <a:lnTo>
                    <a:pt x="470658" y="8216"/>
                  </a:lnTo>
                  <a:lnTo>
                    <a:pt x="424177" y="18231"/>
                  </a:lnTo>
                  <a:lnTo>
                    <a:pt x="379194" y="31957"/>
                  </a:lnTo>
                  <a:lnTo>
                    <a:pt x="335880" y="49224"/>
                  </a:lnTo>
                  <a:lnTo>
                    <a:pt x="294405" y="69861"/>
                  </a:lnTo>
                  <a:lnTo>
                    <a:pt x="254938" y="93699"/>
                  </a:lnTo>
                  <a:lnTo>
                    <a:pt x="217651" y="120567"/>
                  </a:lnTo>
                  <a:lnTo>
                    <a:pt x="182714" y="150296"/>
                  </a:lnTo>
                  <a:lnTo>
                    <a:pt x="150296" y="182714"/>
                  </a:lnTo>
                  <a:lnTo>
                    <a:pt x="120567" y="217651"/>
                  </a:lnTo>
                  <a:lnTo>
                    <a:pt x="93699" y="254938"/>
                  </a:lnTo>
                  <a:lnTo>
                    <a:pt x="69861" y="294405"/>
                  </a:lnTo>
                  <a:lnTo>
                    <a:pt x="49224" y="335880"/>
                  </a:lnTo>
                  <a:lnTo>
                    <a:pt x="31957" y="379194"/>
                  </a:lnTo>
                  <a:lnTo>
                    <a:pt x="18231" y="424177"/>
                  </a:lnTo>
                  <a:lnTo>
                    <a:pt x="8216" y="470658"/>
                  </a:lnTo>
                  <a:lnTo>
                    <a:pt x="2082" y="518468"/>
                  </a:lnTo>
                  <a:lnTo>
                    <a:pt x="0" y="567436"/>
                  </a:lnTo>
                  <a:lnTo>
                    <a:pt x="0" y="4050283"/>
                  </a:lnTo>
                  <a:lnTo>
                    <a:pt x="2082" y="4099251"/>
                  </a:lnTo>
                  <a:lnTo>
                    <a:pt x="8216" y="4147061"/>
                  </a:lnTo>
                  <a:lnTo>
                    <a:pt x="18231" y="4193542"/>
                  </a:lnTo>
                  <a:lnTo>
                    <a:pt x="31957" y="4238525"/>
                  </a:lnTo>
                  <a:lnTo>
                    <a:pt x="49224" y="4281839"/>
                  </a:lnTo>
                  <a:lnTo>
                    <a:pt x="69861" y="4323314"/>
                  </a:lnTo>
                  <a:lnTo>
                    <a:pt x="93699" y="4362781"/>
                  </a:lnTo>
                  <a:lnTo>
                    <a:pt x="120567" y="4400068"/>
                  </a:lnTo>
                  <a:lnTo>
                    <a:pt x="150296" y="4435005"/>
                  </a:lnTo>
                  <a:lnTo>
                    <a:pt x="182714" y="4467423"/>
                  </a:lnTo>
                  <a:lnTo>
                    <a:pt x="217651" y="4497152"/>
                  </a:lnTo>
                  <a:lnTo>
                    <a:pt x="254938" y="4524020"/>
                  </a:lnTo>
                  <a:lnTo>
                    <a:pt x="294405" y="4547858"/>
                  </a:lnTo>
                  <a:lnTo>
                    <a:pt x="335880" y="4568495"/>
                  </a:lnTo>
                  <a:lnTo>
                    <a:pt x="379194" y="4585762"/>
                  </a:lnTo>
                  <a:lnTo>
                    <a:pt x="424177" y="4599488"/>
                  </a:lnTo>
                  <a:lnTo>
                    <a:pt x="470658" y="4609503"/>
                  </a:lnTo>
                  <a:lnTo>
                    <a:pt x="518468" y="4615637"/>
                  </a:lnTo>
                  <a:lnTo>
                    <a:pt x="567436" y="4617720"/>
                  </a:lnTo>
                  <a:lnTo>
                    <a:pt x="2837180" y="4617720"/>
                  </a:lnTo>
                  <a:lnTo>
                    <a:pt x="2886147" y="4615637"/>
                  </a:lnTo>
                  <a:lnTo>
                    <a:pt x="2933957" y="4609503"/>
                  </a:lnTo>
                  <a:lnTo>
                    <a:pt x="2980438" y="4599488"/>
                  </a:lnTo>
                  <a:lnTo>
                    <a:pt x="3025421" y="4585762"/>
                  </a:lnTo>
                  <a:lnTo>
                    <a:pt x="3068735" y="4568495"/>
                  </a:lnTo>
                  <a:lnTo>
                    <a:pt x="3110210" y="4547858"/>
                  </a:lnTo>
                  <a:lnTo>
                    <a:pt x="3149677" y="4524020"/>
                  </a:lnTo>
                  <a:lnTo>
                    <a:pt x="3186964" y="4497152"/>
                  </a:lnTo>
                  <a:lnTo>
                    <a:pt x="3221901" y="4467423"/>
                  </a:lnTo>
                  <a:lnTo>
                    <a:pt x="3254319" y="4435005"/>
                  </a:lnTo>
                  <a:lnTo>
                    <a:pt x="3284048" y="4400068"/>
                  </a:lnTo>
                  <a:lnTo>
                    <a:pt x="3310916" y="4362781"/>
                  </a:lnTo>
                  <a:lnTo>
                    <a:pt x="3334754" y="4323314"/>
                  </a:lnTo>
                  <a:lnTo>
                    <a:pt x="3355391" y="4281839"/>
                  </a:lnTo>
                  <a:lnTo>
                    <a:pt x="3372658" y="4238525"/>
                  </a:lnTo>
                  <a:lnTo>
                    <a:pt x="3386384" y="4193542"/>
                  </a:lnTo>
                  <a:lnTo>
                    <a:pt x="3396399" y="4147061"/>
                  </a:lnTo>
                  <a:lnTo>
                    <a:pt x="3402533" y="4099251"/>
                  </a:lnTo>
                  <a:lnTo>
                    <a:pt x="3404616" y="4050283"/>
                  </a:lnTo>
                  <a:lnTo>
                    <a:pt x="3404616" y="567436"/>
                  </a:lnTo>
                  <a:lnTo>
                    <a:pt x="3402533" y="518468"/>
                  </a:lnTo>
                  <a:lnTo>
                    <a:pt x="3396399" y="470658"/>
                  </a:lnTo>
                  <a:lnTo>
                    <a:pt x="3386384" y="424177"/>
                  </a:lnTo>
                  <a:lnTo>
                    <a:pt x="3372658" y="379194"/>
                  </a:lnTo>
                  <a:lnTo>
                    <a:pt x="3355391" y="335880"/>
                  </a:lnTo>
                  <a:lnTo>
                    <a:pt x="3334754" y="294405"/>
                  </a:lnTo>
                  <a:lnTo>
                    <a:pt x="3310916" y="254938"/>
                  </a:lnTo>
                  <a:lnTo>
                    <a:pt x="3284048" y="217651"/>
                  </a:lnTo>
                  <a:lnTo>
                    <a:pt x="3254319" y="182714"/>
                  </a:lnTo>
                  <a:lnTo>
                    <a:pt x="3221901" y="150296"/>
                  </a:lnTo>
                  <a:lnTo>
                    <a:pt x="3186964" y="120567"/>
                  </a:lnTo>
                  <a:lnTo>
                    <a:pt x="3149677" y="93699"/>
                  </a:lnTo>
                  <a:lnTo>
                    <a:pt x="3110210" y="69861"/>
                  </a:lnTo>
                  <a:lnTo>
                    <a:pt x="3068735" y="49224"/>
                  </a:lnTo>
                  <a:lnTo>
                    <a:pt x="3025421" y="31957"/>
                  </a:lnTo>
                  <a:lnTo>
                    <a:pt x="2980438" y="18231"/>
                  </a:lnTo>
                  <a:lnTo>
                    <a:pt x="2933957" y="8216"/>
                  </a:lnTo>
                  <a:lnTo>
                    <a:pt x="2886147" y="2082"/>
                  </a:lnTo>
                  <a:lnTo>
                    <a:pt x="2837180" y="0"/>
                  </a:lnTo>
                  <a:close/>
                </a:path>
              </a:pathLst>
            </a:custGeom>
            <a:solidFill>
              <a:srgbClr val="539E3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85865" y="1186433"/>
              <a:ext cx="3404870" cy="4617720"/>
            </a:xfrm>
            <a:custGeom>
              <a:avLst/>
              <a:gdLst/>
              <a:ahLst/>
              <a:cxnLst/>
              <a:rect l="l" t="t" r="r" b="b"/>
              <a:pathLst>
                <a:path w="3404870" h="4617720">
                  <a:moveTo>
                    <a:pt x="0" y="567436"/>
                  </a:moveTo>
                  <a:lnTo>
                    <a:pt x="2082" y="518468"/>
                  </a:lnTo>
                  <a:lnTo>
                    <a:pt x="8216" y="470658"/>
                  </a:lnTo>
                  <a:lnTo>
                    <a:pt x="18231" y="424177"/>
                  </a:lnTo>
                  <a:lnTo>
                    <a:pt x="31957" y="379194"/>
                  </a:lnTo>
                  <a:lnTo>
                    <a:pt x="49224" y="335880"/>
                  </a:lnTo>
                  <a:lnTo>
                    <a:pt x="69861" y="294405"/>
                  </a:lnTo>
                  <a:lnTo>
                    <a:pt x="93699" y="254938"/>
                  </a:lnTo>
                  <a:lnTo>
                    <a:pt x="120567" y="217651"/>
                  </a:lnTo>
                  <a:lnTo>
                    <a:pt x="150296" y="182714"/>
                  </a:lnTo>
                  <a:lnTo>
                    <a:pt x="182714" y="150296"/>
                  </a:lnTo>
                  <a:lnTo>
                    <a:pt x="217651" y="120567"/>
                  </a:lnTo>
                  <a:lnTo>
                    <a:pt x="254938" y="93699"/>
                  </a:lnTo>
                  <a:lnTo>
                    <a:pt x="294405" y="69861"/>
                  </a:lnTo>
                  <a:lnTo>
                    <a:pt x="335880" y="49224"/>
                  </a:lnTo>
                  <a:lnTo>
                    <a:pt x="379194" y="31957"/>
                  </a:lnTo>
                  <a:lnTo>
                    <a:pt x="424177" y="18231"/>
                  </a:lnTo>
                  <a:lnTo>
                    <a:pt x="470658" y="8216"/>
                  </a:lnTo>
                  <a:lnTo>
                    <a:pt x="518468" y="2082"/>
                  </a:lnTo>
                  <a:lnTo>
                    <a:pt x="567436" y="0"/>
                  </a:lnTo>
                  <a:lnTo>
                    <a:pt x="2837180" y="0"/>
                  </a:lnTo>
                  <a:lnTo>
                    <a:pt x="2886147" y="2082"/>
                  </a:lnTo>
                  <a:lnTo>
                    <a:pt x="2933957" y="8216"/>
                  </a:lnTo>
                  <a:lnTo>
                    <a:pt x="2980438" y="18231"/>
                  </a:lnTo>
                  <a:lnTo>
                    <a:pt x="3025421" y="31957"/>
                  </a:lnTo>
                  <a:lnTo>
                    <a:pt x="3068735" y="49224"/>
                  </a:lnTo>
                  <a:lnTo>
                    <a:pt x="3110210" y="69861"/>
                  </a:lnTo>
                  <a:lnTo>
                    <a:pt x="3149677" y="93699"/>
                  </a:lnTo>
                  <a:lnTo>
                    <a:pt x="3186964" y="120567"/>
                  </a:lnTo>
                  <a:lnTo>
                    <a:pt x="3221901" y="150296"/>
                  </a:lnTo>
                  <a:lnTo>
                    <a:pt x="3254319" y="182714"/>
                  </a:lnTo>
                  <a:lnTo>
                    <a:pt x="3284048" y="217651"/>
                  </a:lnTo>
                  <a:lnTo>
                    <a:pt x="3310916" y="254938"/>
                  </a:lnTo>
                  <a:lnTo>
                    <a:pt x="3334754" y="294405"/>
                  </a:lnTo>
                  <a:lnTo>
                    <a:pt x="3355391" y="335880"/>
                  </a:lnTo>
                  <a:lnTo>
                    <a:pt x="3372658" y="379194"/>
                  </a:lnTo>
                  <a:lnTo>
                    <a:pt x="3386384" y="424177"/>
                  </a:lnTo>
                  <a:lnTo>
                    <a:pt x="3396399" y="470658"/>
                  </a:lnTo>
                  <a:lnTo>
                    <a:pt x="3402533" y="518468"/>
                  </a:lnTo>
                  <a:lnTo>
                    <a:pt x="3404616" y="567436"/>
                  </a:lnTo>
                  <a:lnTo>
                    <a:pt x="3404616" y="4050283"/>
                  </a:lnTo>
                  <a:lnTo>
                    <a:pt x="3402533" y="4099251"/>
                  </a:lnTo>
                  <a:lnTo>
                    <a:pt x="3396399" y="4147061"/>
                  </a:lnTo>
                  <a:lnTo>
                    <a:pt x="3386384" y="4193542"/>
                  </a:lnTo>
                  <a:lnTo>
                    <a:pt x="3372658" y="4238525"/>
                  </a:lnTo>
                  <a:lnTo>
                    <a:pt x="3355391" y="4281839"/>
                  </a:lnTo>
                  <a:lnTo>
                    <a:pt x="3334754" y="4323314"/>
                  </a:lnTo>
                  <a:lnTo>
                    <a:pt x="3310916" y="4362781"/>
                  </a:lnTo>
                  <a:lnTo>
                    <a:pt x="3284048" y="4400068"/>
                  </a:lnTo>
                  <a:lnTo>
                    <a:pt x="3254319" y="4435005"/>
                  </a:lnTo>
                  <a:lnTo>
                    <a:pt x="3221901" y="4467423"/>
                  </a:lnTo>
                  <a:lnTo>
                    <a:pt x="3186964" y="4497152"/>
                  </a:lnTo>
                  <a:lnTo>
                    <a:pt x="3149677" y="4524020"/>
                  </a:lnTo>
                  <a:lnTo>
                    <a:pt x="3110210" y="4547858"/>
                  </a:lnTo>
                  <a:lnTo>
                    <a:pt x="3068735" y="4568495"/>
                  </a:lnTo>
                  <a:lnTo>
                    <a:pt x="3025421" y="4585762"/>
                  </a:lnTo>
                  <a:lnTo>
                    <a:pt x="2980438" y="4599488"/>
                  </a:lnTo>
                  <a:lnTo>
                    <a:pt x="2933957" y="4609503"/>
                  </a:lnTo>
                  <a:lnTo>
                    <a:pt x="2886147" y="4615637"/>
                  </a:lnTo>
                  <a:lnTo>
                    <a:pt x="2837180" y="4617720"/>
                  </a:lnTo>
                  <a:lnTo>
                    <a:pt x="567436" y="4617720"/>
                  </a:lnTo>
                  <a:lnTo>
                    <a:pt x="518468" y="4615637"/>
                  </a:lnTo>
                  <a:lnTo>
                    <a:pt x="470658" y="4609503"/>
                  </a:lnTo>
                  <a:lnTo>
                    <a:pt x="424177" y="4599488"/>
                  </a:lnTo>
                  <a:lnTo>
                    <a:pt x="379194" y="4585762"/>
                  </a:lnTo>
                  <a:lnTo>
                    <a:pt x="335880" y="4568495"/>
                  </a:lnTo>
                  <a:lnTo>
                    <a:pt x="294405" y="4547858"/>
                  </a:lnTo>
                  <a:lnTo>
                    <a:pt x="254938" y="4524020"/>
                  </a:lnTo>
                  <a:lnTo>
                    <a:pt x="217651" y="4497152"/>
                  </a:lnTo>
                  <a:lnTo>
                    <a:pt x="182714" y="4467423"/>
                  </a:lnTo>
                  <a:lnTo>
                    <a:pt x="150296" y="4435005"/>
                  </a:lnTo>
                  <a:lnTo>
                    <a:pt x="120567" y="4400068"/>
                  </a:lnTo>
                  <a:lnTo>
                    <a:pt x="93699" y="4362781"/>
                  </a:lnTo>
                  <a:lnTo>
                    <a:pt x="69861" y="4323314"/>
                  </a:lnTo>
                  <a:lnTo>
                    <a:pt x="49224" y="4281839"/>
                  </a:lnTo>
                  <a:lnTo>
                    <a:pt x="31957" y="4238525"/>
                  </a:lnTo>
                  <a:lnTo>
                    <a:pt x="18231" y="4193542"/>
                  </a:lnTo>
                  <a:lnTo>
                    <a:pt x="8216" y="4147061"/>
                  </a:lnTo>
                  <a:lnTo>
                    <a:pt x="2082" y="4099251"/>
                  </a:lnTo>
                  <a:lnTo>
                    <a:pt x="0" y="4050283"/>
                  </a:lnTo>
                  <a:lnTo>
                    <a:pt x="0" y="567436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98564" y="2435351"/>
              <a:ext cx="3875404" cy="2299970"/>
            </a:xfrm>
            <a:custGeom>
              <a:avLst/>
              <a:gdLst/>
              <a:ahLst/>
              <a:cxnLst/>
              <a:rect l="l" t="t" r="r" b="b"/>
              <a:pathLst>
                <a:path w="3875404" h="2299970">
                  <a:moveTo>
                    <a:pt x="0" y="2299716"/>
                  </a:moveTo>
                  <a:lnTo>
                    <a:pt x="715263" y="1231392"/>
                  </a:lnTo>
                </a:path>
                <a:path w="3875404" h="2299970">
                  <a:moveTo>
                    <a:pt x="1485518" y="2245614"/>
                  </a:moveTo>
                  <a:lnTo>
                    <a:pt x="688847" y="1249680"/>
                  </a:lnTo>
                </a:path>
                <a:path w="3875404" h="2299970">
                  <a:moveTo>
                    <a:pt x="3874896" y="868426"/>
                  </a:moveTo>
                  <a:lnTo>
                    <a:pt x="914400" y="841248"/>
                  </a:lnTo>
                </a:path>
                <a:path w="3875404" h="2299970">
                  <a:moveTo>
                    <a:pt x="787907" y="570357"/>
                  </a:moveTo>
                  <a:lnTo>
                    <a:pt x="787907" y="0"/>
                  </a:lnTo>
                </a:path>
              </a:pathLst>
            </a:custGeom>
            <a:ln w="76200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7870" y="179911"/>
            <a:ext cx="110310" cy="10494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6635" y="628527"/>
            <a:ext cx="112942" cy="104944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50060" y="174661"/>
            <a:ext cx="565150" cy="564515"/>
            <a:chOff x="250060" y="174661"/>
            <a:chExt cx="565150" cy="56451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6690" y="405530"/>
            <a:ext cx="275792" cy="123306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1245501" y="402919"/>
            <a:ext cx="381000" cy="107950"/>
          </a:xfrm>
          <a:custGeom>
            <a:avLst/>
            <a:gdLst/>
            <a:ahLst/>
            <a:cxnLst/>
            <a:rect l="l" t="t" r="r" b="b"/>
            <a:pathLst>
              <a:path w="381000" h="107950">
                <a:moveTo>
                  <a:pt x="70916" y="76085"/>
                </a:moveTo>
                <a:lnTo>
                  <a:pt x="68503" y="62306"/>
                </a:lnTo>
                <a:lnTo>
                  <a:pt x="65176" y="57708"/>
                </a:lnTo>
                <a:lnTo>
                  <a:pt x="61404" y="52463"/>
                </a:lnTo>
                <a:lnTo>
                  <a:pt x="55143" y="49263"/>
                </a:lnTo>
                <a:lnTo>
                  <a:pt x="55143" y="76085"/>
                </a:lnTo>
                <a:lnTo>
                  <a:pt x="54000" y="84074"/>
                </a:lnTo>
                <a:lnTo>
                  <a:pt x="49898" y="88861"/>
                </a:lnTo>
                <a:lnTo>
                  <a:pt x="41859" y="91198"/>
                </a:lnTo>
                <a:lnTo>
                  <a:pt x="28905" y="91821"/>
                </a:lnTo>
                <a:lnTo>
                  <a:pt x="13119" y="91821"/>
                </a:lnTo>
                <a:lnTo>
                  <a:pt x="13119" y="57708"/>
                </a:lnTo>
                <a:lnTo>
                  <a:pt x="31559" y="57708"/>
                </a:lnTo>
                <a:lnTo>
                  <a:pt x="41859" y="58737"/>
                </a:lnTo>
                <a:lnTo>
                  <a:pt x="49237" y="61976"/>
                </a:lnTo>
                <a:lnTo>
                  <a:pt x="53657" y="67678"/>
                </a:lnTo>
                <a:lnTo>
                  <a:pt x="55143" y="76085"/>
                </a:lnTo>
                <a:lnTo>
                  <a:pt x="55143" y="49263"/>
                </a:lnTo>
                <a:lnTo>
                  <a:pt x="49860" y="46558"/>
                </a:lnTo>
                <a:lnTo>
                  <a:pt x="34124" y="44589"/>
                </a:lnTo>
                <a:lnTo>
                  <a:pt x="13119" y="44589"/>
                </a:lnTo>
                <a:lnTo>
                  <a:pt x="13119" y="18364"/>
                </a:lnTo>
                <a:lnTo>
                  <a:pt x="63030" y="18364"/>
                </a:lnTo>
                <a:lnTo>
                  <a:pt x="63030" y="2616"/>
                </a:lnTo>
                <a:lnTo>
                  <a:pt x="0" y="2616"/>
                </a:lnTo>
                <a:lnTo>
                  <a:pt x="0" y="104940"/>
                </a:lnTo>
                <a:lnTo>
                  <a:pt x="36791" y="104940"/>
                </a:lnTo>
                <a:lnTo>
                  <a:pt x="54317" y="102273"/>
                </a:lnTo>
                <a:lnTo>
                  <a:pt x="64693" y="95427"/>
                </a:lnTo>
                <a:lnTo>
                  <a:pt x="66611" y="91821"/>
                </a:lnTo>
                <a:lnTo>
                  <a:pt x="69646" y="86118"/>
                </a:lnTo>
                <a:lnTo>
                  <a:pt x="70916" y="76085"/>
                </a:lnTo>
                <a:close/>
              </a:path>
              <a:path w="381000" h="107950">
                <a:moveTo>
                  <a:pt x="154952" y="2413"/>
                </a:moveTo>
                <a:lnTo>
                  <a:pt x="84035" y="2413"/>
                </a:lnTo>
                <a:lnTo>
                  <a:pt x="84035" y="18910"/>
                </a:lnTo>
                <a:lnTo>
                  <a:pt x="84035" y="44297"/>
                </a:lnTo>
                <a:lnTo>
                  <a:pt x="84035" y="58254"/>
                </a:lnTo>
                <a:lnTo>
                  <a:pt x="84035" y="91262"/>
                </a:lnTo>
                <a:lnTo>
                  <a:pt x="84035" y="105219"/>
                </a:lnTo>
                <a:lnTo>
                  <a:pt x="154952" y="105219"/>
                </a:lnTo>
                <a:lnTo>
                  <a:pt x="154952" y="91262"/>
                </a:lnTo>
                <a:lnTo>
                  <a:pt x="99822" y="91262"/>
                </a:lnTo>
                <a:lnTo>
                  <a:pt x="99822" y="58254"/>
                </a:lnTo>
                <a:lnTo>
                  <a:pt x="149720" y="58254"/>
                </a:lnTo>
                <a:lnTo>
                  <a:pt x="149720" y="44297"/>
                </a:lnTo>
                <a:lnTo>
                  <a:pt x="99822" y="44297"/>
                </a:lnTo>
                <a:lnTo>
                  <a:pt x="99822" y="18910"/>
                </a:lnTo>
                <a:lnTo>
                  <a:pt x="154952" y="18910"/>
                </a:lnTo>
                <a:lnTo>
                  <a:pt x="154952" y="2413"/>
                </a:lnTo>
                <a:close/>
              </a:path>
              <a:path w="381000" h="107950">
                <a:moveTo>
                  <a:pt x="244309" y="76085"/>
                </a:moveTo>
                <a:lnTo>
                  <a:pt x="243725" y="69811"/>
                </a:lnTo>
                <a:lnTo>
                  <a:pt x="241655" y="63284"/>
                </a:lnTo>
                <a:lnTo>
                  <a:pt x="237617" y="57264"/>
                </a:lnTo>
                <a:lnTo>
                  <a:pt x="231101" y="52463"/>
                </a:lnTo>
                <a:lnTo>
                  <a:pt x="234988" y="48031"/>
                </a:lnTo>
                <a:lnTo>
                  <a:pt x="238366" y="42621"/>
                </a:lnTo>
                <a:lnTo>
                  <a:pt x="240753" y="36233"/>
                </a:lnTo>
                <a:lnTo>
                  <a:pt x="241642" y="28854"/>
                </a:lnTo>
                <a:lnTo>
                  <a:pt x="238861" y="18110"/>
                </a:lnTo>
                <a:lnTo>
                  <a:pt x="236639" y="15735"/>
                </a:lnTo>
                <a:lnTo>
                  <a:pt x="231127" y="9829"/>
                </a:lnTo>
                <a:lnTo>
                  <a:pt x="219468" y="4495"/>
                </a:lnTo>
                <a:lnTo>
                  <a:pt x="204863" y="2616"/>
                </a:lnTo>
                <a:lnTo>
                  <a:pt x="189128" y="4584"/>
                </a:lnTo>
                <a:lnTo>
                  <a:pt x="177596" y="10490"/>
                </a:lnTo>
                <a:lnTo>
                  <a:pt x="170497" y="20320"/>
                </a:lnTo>
                <a:lnTo>
                  <a:pt x="168071" y="34099"/>
                </a:lnTo>
                <a:lnTo>
                  <a:pt x="168071" y="36728"/>
                </a:lnTo>
                <a:lnTo>
                  <a:pt x="183857" y="36728"/>
                </a:lnTo>
                <a:lnTo>
                  <a:pt x="183857" y="34099"/>
                </a:lnTo>
                <a:lnTo>
                  <a:pt x="186029" y="24587"/>
                </a:lnTo>
                <a:lnTo>
                  <a:pt x="191401" y="19011"/>
                </a:lnTo>
                <a:lnTo>
                  <a:pt x="198247" y="16395"/>
                </a:lnTo>
                <a:lnTo>
                  <a:pt x="204863" y="15735"/>
                </a:lnTo>
                <a:lnTo>
                  <a:pt x="225869" y="15735"/>
                </a:lnTo>
                <a:lnTo>
                  <a:pt x="225869" y="39344"/>
                </a:lnTo>
                <a:lnTo>
                  <a:pt x="220637" y="44589"/>
                </a:lnTo>
                <a:lnTo>
                  <a:pt x="196977" y="44589"/>
                </a:lnTo>
                <a:lnTo>
                  <a:pt x="196977" y="57708"/>
                </a:lnTo>
                <a:lnTo>
                  <a:pt x="207518" y="57708"/>
                </a:lnTo>
                <a:lnTo>
                  <a:pt x="216331" y="59105"/>
                </a:lnTo>
                <a:lnTo>
                  <a:pt x="222948" y="62953"/>
                </a:lnTo>
                <a:lnTo>
                  <a:pt x="227088" y="68783"/>
                </a:lnTo>
                <a:lnTo>
                  <a:pt x="228523" y="76085"/>
                </a:lnTo>
                <a:lnTo>
                  <a:pt x="226314" y="85585"/>
                </a:lnTo>
                <a:lnTo>
                  <a:pt x="220649" y="91160"/>
                </a:lnTo>
                <a:lnTo>
                  <a:pt x="213004" y="93789"/>
                </a:lnTo>
                <a:lnTo>
                  <a:pt x="204863" y="94449"/>
                </a:lnTo>
                <a:lnTo>
                  <a:pt x="194881" y="93014"/>
                </a:lnTo>
                <a:lnTo>
                  <a:pt x="188112" y="88874"/>
                </a:lnTo>
                <a:lnTo>
                  <a:pt x="183794" y="82270"/>
                </a:lnTo>
                <a:lnTo>
                  <a:pt x="181190" y="73456"/>
                </a:lnTo>
                <a:lnTo>
                  <a:pt x="181190" y="70827"/>
                </a:lnTo>
                <a:lnTo>
                  <a:pt x="165506" y="70827"/>
                </a:lnTo>
                <a:lnTo>
                  <a:pt x="165506" y="73456"/>
                </a:lnTo>
                <a:lnTo>
                  <a:pt x="168325" y="87642"/>
                </a:lnTo>
                <a:lnTo>
                  <a:pt x="176301" y="98374"/>
                </a:lnTo>
                <a:lnTo>
                  <a:pt x="188722" y="105181"/>
                </a:lnTo>
                <a:lnTo>
                  <a:pt x="204863" y="107556"/>
                </a:lnTo>
                <a:lnTo>
                  <a:pt x="222097" y="105587"/>
                </a:lnTo>
                <a:lnTo>
                  <a:pt x="234429" y="99695"/>
                </a:lnTo>
                <a:lnTo>
                  <a:pt x="238379" y="94449"/>
                </a:lnTo>
                <a:lnTo>
                  <a:pt x="241833" y="89852"/>
                </a:lnTo>
                <a:lnTo>
                  <a:pt x="244309" y="76085"/>
                </a:lnTo>
                <a:close/>
              </a:path>
              <a:path w="381000" h="107950">
                <a:moveTo>
                  <a:pt x="349351" y="55092"/>
                </a:moveTo>
                <a:lnTo>
                  <a:pt x="346024" y="32092"/>
                </a:lnTo>
                <a:lnTo>
                  <a:pt x="337058" y="15735"/>
                </a:lnTo>
                <a:lnTo>
                  <a:pt x="336524" y="14757"/>
                </a:lnTo>
                <a:lnTo>
                  <a:pt x="336232" y="14554"/>
                </a:lnTo>
                <a:lnTo>
                  <a:pt x="336232" y="55092"/>
                </a:lnTo>
                <a:lnTo>
                  <a:pt x="334213" y="68986"/>
                </a:lnTo>
                <a:lnTo>
                  <a:pt x="328002" y="81648"/>
                </a:lnTo>
                <a:lnTo>
                  <a:pt x="317347" y="90881"/>
                </a:lnTo>
                <a:lnTo>
                  <a:pt x="302018" y="94449"/>
                </a:lnTo>
                <a:lnTo>
                  <a:pt x="284949" y="89408"/>
                </a:lnTo>
                <a:lnTo>
                  <a:pt x="275475" y="77724"/>
                </a:lnTo>
                <a:lnTo>
                  <a:pt x="271411" y="64554"/>
                </a:lnTo>
                <a:lnTo>
                  <a:pt x="270548" y="55092"/>
                </a:lnTo>
                <a:lnTo>
                  <a:pt x="272148" y="41186"/>
                </a:lnTo>
                <a:lnTo>
                  <a:pt x="277444" y="28524"/>
                </a:lnTo>
                <a:lnTo>
                  <a:pt x="287147" y="19304"/>
                </a:lnTo>
                <a:lnTo>
                  <a:pt x="302018" y="15735"/>
                </a:lnTo>
                <a:lnTo>
                  <a:pt x="316230" y="18199"/>
                </a:lnTo>
                <a:lnTo>
                  <a:pt x="326999" y="25577"/>
                </a:lnTo>
                <a:lnTo>
                  <a:pt x="333844" y="37871"/>
                </a:lnTo>
                <a:lnTo>
                  <a:pt x="336232" y="55092"/>
                </a:lnTo>
                <a:lnTo>
                  <a:pt x="336232" y="14554"/>
                </a:lnTo>
                <a:lnTo>
                  <a:pt x="321602" y="3810"/>
                </a:lnTo>
                <a:lnTo>
                  <a:pt x="302018" y="0"/>
                </a:lnTo>
                <a:lnTo>
                  <a:pt x="282486" y="4178"/>
                </a:lnTo>
                <a:lnTo>
                  <a:pt x="267589" y="15735"/>
                </a:lnTo>
                <a:lnTo>
                  <a:pt x="258102" y="33197"/>
                </a:lnTo>
                <a:lnTo>
                  <a:pt x="254774" y="55092"/>
                </a:lnTo>
                <a:lnTo>
                  <a:pt x="258102" y="76568"/>
                </a:lnTo>
                <a:lnTo>
                  <a:pt x="267589" y="93129"/>
                </a:lnTo>
                <a:lnTo>
                  <a:pt x="282486" y="103784"/>
                </a:lnTo>
                <a:lnTo>
                  <a:pt x="302018" y="107556"/>
                </a:lnTo>
                <a:lnTo>
                  <a:pt x="321602" y="103784"/>
                </a:lnTo>
                <a:lnTo>
                  <a:pt x="334683" y="94449"/>
                </a:lnTo>
                <a:lnTo>
                  <a:pt x="336524" y="93129"/>
                </a:lnTo>
                <a:lnTo>
                  <a:pt x="346024" y="76568"/>
                </a:lnTo>
                <a:lnTo>
                  <a:pt x="349351" y="55092"/>
                </a:lnTo>
                <a:close/>
              </a:path>
              <a:path w="381000" h="107950">
                <a:moveTo>
                  <a:pt x="380822" y="18910"/>
                </a:moveTo>
                <a:lnTo>
                  <a:pt x="365137" y="18910"/>
                </a:lnTo>
                <a:lnTo>
                  <a:pt x="365137" y="105219"/>
                </a:lnTo>
                <a:lnTo>
                  <a:pt x="380822" y="105219"/>
                </a:lnTo>
                <a:lnTo>
                  <a:pt x="380822" y="18910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10639" y="402919"/>
            <a:ext cx="302260" cy="107950"/>
          </a:xfrm>
          <a:custGeom>
            <a:avLst/>
            <a:gdLst/>
            <a:ahLst/>
            <a:cxnLst/>
            <a:rect l="l" t="t" r="r" b="b"/>
            <a:pathLst>
              <a:path w="302260" h="107950">
                <a:moveTo>
                  <a:pt x="78714" y="2413"/>
                </a:moveTo>
                <a:lnTo>
                  <a:pt x="0" y="2413"/>
                </a:lnTo>
                <a:lnTo>
                  <a:pt x="0" y="18910"/>
                </a:lnTo>
                <a:lnTo>
                  <a:pt x="65595" y="18910"/>
                </a:lnTo>
                <a:lnTo>
                  <a:pt x="65595" y="105219"/>
                </a:lnTo>
                <a:lnTo>
                  <a:pt x="78714" y="105219"/>
                </a:lnTo>
                <a:lnTo>
                  <a:pt x="78714" y="18910"/>
                </a:lnTo>
                <a:lnTo>
                  <a:pt x="78714" y="2413"/>
                </a:lnTo>
                <a:close/>
              </a:path>
              <a:path w="302260" h="107950">
                <a:moveTo>
                  <a:pt x="183845" y="104940"/>
                </a:moveTo>
                <a:lnTo>
                  <a:pt x="172427" y="76085"/>
                </a:lnTo>
                <a:lnTo>
                  <a:pt x="166192" y="60337"/>
                </a:lnTo>
                <a:lnTo>
                  <a:pt x="152285" y="25184"/>
                </a:lnTo>
                <a:lnTo>
                  <a:pt x="152285" y="60337"/>
                </a:lnTo>
                <a:lnTo>
                  <a:pt x="123393" y="60337"/>
                </a:lnTo>
                <a:lnTo>
                  <a:pt x="136512" y="23609"/>
                </a:lnTo>
                <a:lnTo>
                  <a:pt x="152285" y="60337"/>
                </a:lnTo>
                <a:lnTo>
                  <a:pt x="152285" y="25184"/>
                </a:lnTo>
                <a:lnTo>
                  <a:pt x="151663" y="23609"/>
                </a:lnTo>
                <a:lnTo>
                  <a:pt x="144399" y="5245"/>
                </a:lnTo>
                <a:lnTo>
                  <a:pt x="144399" y="2616"/>
                </a:lnTo>
                <a:lnTo>
                  <a:pt x="131279" y="2616"/>
                </a:lnTo>
                <a:lnTo>
                  <a:pt x="91922" y="104940"/>
                </a:lnTo>
                <a:lnTo>
                  <a:pt x="107607" y="104940"/>
                </a:lnTo>
                <a:lnTo>
                  <a:pt x="118160" y="76085"/>
                </a:lnTo>
                <a:lnTo>
                  <a:pt x="157518" y="76085"/>
                </a:lnTo>
                <a:lnTo>
                  <a:pt x="168071" y="104940"/>
                </a:lnTo>
                <a:lnTo>
                  <a:pt x="183845" y="104940"/>
                </a:lnTo>
                <a:close/>
              </a:path>
              <a:path w="302260" h="107950">
                <a:moveTo>
                  <a:pt x="273113" y="34099"/>
                </a:moveTo>
                <a:lnTo>
                  <a:pt x="246913" y="2374"/>
                </a:lnTo>
                <a:lnTo>
                  <a:pt x="231089" y="0"/>
                </a:lnTo>
                <a:lnTo>
                  <a:pt x="211518" y="3810"/>
                </a:lnTo>
                <a:lnTo>
                  <a:pt x="196634" y="14757"/>
                </a:lnTo>
                <a:lnTo>
                  <a:pt x="187159" y="32092"/>
                </a:lnTo>
                <a:lnTo>
                  <a:pt x="183845" y="55092"/>
                </a:lnTo>
                <a:lnTo>
                  <a:pt x="187121" y="76568"/>
                </a:lnTo>
                <a:lnTo>
                  <a:pt x="196303" y="93129"/>
                </a:lnTo>
                <a:lnTo>
                  <a:pt x="210400" y="103784"/>
                </a:lnTo>
                <a:lnTo>
                  <a:pt x="228434" y="107556"/>
                </a:lnTo>
                <a:lnTo>
                  <a:pt x="244665" y="105143"/>
                </a:lnTo>
                <a:lnTo>
                  <a:pt x="257683" y="98044"/>
                </a:lnTo>
                <a:lnTo>
                  <a:pt x="260680" y="94449"/>
                </a:lnTo>
                <a:lnTo>
                  <a:pt x="267246" y="86537"/>
                </a:lnTo>
                <a:lnTo>
                  <a:pt x="273113" y="70827"/>
                </a:lnTo>
                <a:lnTo>
                  <a:pt x="273113" y="68211"/>
                </a:lnTo>
                <a:lnTo>
                  <a:pt x="257327" y="68211"/>
                </a:lnTo>
                <a:lnTo>
                  <a:pt x="257327" y="70827"/>
                </a:lnTo>
                <a:lnTo>
                  <a:pt x="253987" y="80048"/>
                </a:lnTo>
                <a:lnTo>
                  <a:pt x="248170" y="87553"/>
                </a:lnTo>
                <a:lnTo>
                  <a:pt x="240360" y="92595"/>
                </a:lnTo>
                <a:lnTo>
                  <a:pt x="231089" y="94449"/>
                </a:lnTo>
                <a:lnTo>
                  <a:pt x="215087" y="90144"/>
                </a:lnTo>
                <a:lnTo>
                  <a:pt x="205473" y="79692"/>
                </a:lnTo>
                <a:lnTo>
                  <a:pt x="200774" y="66776"/>
                </a:lnTo>
                <a:lnTo>
                  <a:pt x="199529" y="55092"/>
                </a:lnTo>
                <a:lnTo>
                  <a:pt x="200406" y="44513"/>
                </a:lnTo>
                <a:lnTo>
                  <a:pt x="204482" y="31483"/>
                </a:lnTo>
                <a:lnTo>
                  <a:pt x="213969" y="20408"/>
                </a:lnTo>
                <a:lnTo>
                  <a:pt x="231089" y="15735"/>
                </a:lnTo>
                <a:lnTo>
                  <a:pt x="240360" y="16764"/>
                </a:lnTo>
                <a:lnTo>
                  <a:pt x="248170" y="20002"/>
                </a:lnTo>
                <a:lnTo>
                  <a:pt x="253987" y="25692"/>
                </a:lnTo>
                <a:lnTo>
                  <a:pt x="257327" y="34099"/>
                </a:lnTo>
                <a:lnTo>
                  <a:pt x="257327" y="36728"/>
                </a:lnTo>
                <a:lnTo>
                  <a:pt x="273113" y="36728"/>
                </a:lnTo>
                <a:lnTo>
                  <a:pt x="273113" y="34099"/>
                </a:lnTo>
                <a:close/>
              </a:path>
              <a:path w="302260" h="107950">
                <a:moveTo>
                  <a:pt x="302006" y="58254"/>
                </a:moveTo>
                <a:lnTo>
                  <a:pt x="286232" y="58254"/>
                </a:lnTo>
                <a:lnTo>
                  <a:pt x="286232" y="105219"/>
                </a:lnTo>
                <a:lnTo>
                  <a:pt x="302006" y="105219"/>
                </a:lnTo>
                <a:lnTo>
                  <a:pt x="302006" y="58254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96872" y="402919"/>
            <a:ext cx="467995" cy="107950"/>
          </a:xfrm>
          <a:custGeom>
            <a:avLst/>
            <a:gdLst/>
            <a:ahLst/>
            <a:cxnLst/>
            <a:rect l="l" t="t" r="r" b="b"/>
            <a:pathLst>
              <a:path w="467994" h="107950">
                <a:moveTo>
                  <a:pt x="81457" y="2413"/>
                </a:moveTo>
                <a:lnTo>
                  <a:pt x="65684" y="2413"/>
                </a:lnTo>
                <a:lnTo>
                  <a:pt x="65684" y="44297"/>
                </a:lnTo>
                <a:lnTo>
                  <a:pt x="15773" y="44297"/>
                </a:lnTo>
                <a:lnTo>
                  <a:pt x="15773" y="2413"/>
                </a:lnTo>
                <a:lnTo>
                  <a:pt x="0" y="2413"/>
                </a:lnTo>
                <a:lnTo>
                  <a:pt x="0" y="44297"/>
                </a:lnTo>
                <a:lnTo>
                  <a:pt x="0" y="58254"/>
                </a:lnTo>
                <a:lnTo>
                  <a:pt x="65684" y="58254"/>
                </a:lnTo>
                <a:lnTo>
                  <a:pt x="65684" y="105219"/>
                </a:lnTo>
                <a:lnTo>
                  <a:pt x="81457" y="105219"/>
                </a:lnTo>
                <a:lnTo>
                  <a:pt x="81457" y="58254"/>
                </a:lnTo>
                <a:lnTo>
                  <a:pt x="81457" y="44297"/>
                </a:lnTo>
                <a:lnTo>
                  <a:pt x="81457" y="2413"/>
                </a:lnTo>
                <a:close/>
              </a:path>
              <a:path w="467994" h="107950">
                <a:moveTo>
                  <a:pt x="189166" y="55092"/>
                </a:moveTo>
                <a:lnTo>
                  <a:pt x="185839" y="32092"/>
                </a:lnTo>
                <a:lnTo>
                  <a:pt x="176872" y="15735"/>
                </a:lnTo>
                <a:lnTo>
                  <a:pt x="176339" y="14757"/>
                </a:lnTo>
                <a:lnTo>
                  <a:pt x="173393" y="12598"/>
                </a:lnTo>
                <a:lnTo>
                  <a:pt x="173393" y="55092"/>
                </a:lnTo>
                <a:lnTo>
                  <a:pt x="171780" y="68986"/>
                </a:lnTo>
                <a:lnTo>
                  <a:pt x="166484" y="81648"/>
                </a:lnTo>
                <a:lnTo>
                  <a:pt x="156743" y="90881"/>
                </a:lnTo>
                <a:lnTo>
                  <a:pt x="141833" y="94449"/>
                </a:lnTo>
                <a:lnTo>
                  <a:pt x="124726" y="89408"/>
                </a:lnTo>
                <a:lnTo>
                  <a:pt x="115252" y="77724"/>
                </a:lnTo>
                <a:lnTo>
                  <a:pt x="111213" y="64554"/>
                </a:lnTo>
                <a:lnTo>
                  <a:pt x="110363" y="55092"/>
                </a:lnTo>
                <a:lnTo>
                  <a:pt x="111963" y="41186"/>
                </a:lnTo>
                <a:lnTo>
                  <a:pt x="117246" y="28524"/>
                </a:lnTo>
                <a:lnTo>
                  <a:pt x="126961" y="19304"/>
                </a:lnTo>
                <a:lnTo>
                  <a:pt x="141833" y="15735"/>
                </a:lnTo>
                <a:lnTo>
                  <a:pt x="155625" y="18199"/>
                </a:lnTo>
                <a:lnTo>
                  <a:pt x="165481" y="25577"/>
                </a:lnTo>
                <a:lnTo>
                  <a:pt x="171411" y="37871"/>
                </a:lnTo>
                <a:lnTo>
                  <a:pt x="173393" y="55092"/>
                </a:lnTo>
                <a:lnTo>
                  <a:pt x="173393" y="12598"/>
                </a:lnTo>
                <a:lnTo>
                  <a:pt x="161417" y="3810"/>
                </a:lnTo>
                <a:lnTo>
                  <a:pt x="141833" y="0"/>
                </a:lnTo>
                <a:lnTo>
                  <a:pt x="122250" y="4178"/>
                </a:lnTo>
                <a:lnTo>
                  <a:pt x="107365" y="15735"/>
                </a:lnTo>
                <a:lnTo>
                  <a:pt x="97904" y="33197"/>
                </a:lnTo>
                <a:lnTo>
                  <a:pt x="94576" y="55092"/>
                </a:lnTo>
                <a:lnTo>
                  <a:pt x="97904" y="76568"/>
                </a:lnTo>
                <a:lnTo>
                  <a:pt x="107365" y="93129"/>
                </a:lnTo>
                <a:lnTo>
                  <a:pt x="122250" y="103784"/>
                </a:lnTo>
                <a:lnTo>
                  <a:pt x="141833" y="107556"/>
                </a:lnTo>
                <a:lnTo>
                  <a:pt x="161417" y="103784"/>
                </a:lnTo>
                <a:lnTo>
                  <a:pt x="174498" y="94449"/>
                </a:lnTo>
                <a:lnTo>
                  <a:pt x="176339" y="93129"/>
                </a:lnTo>
                <a:lnTo>
                  <a:pt x="185839" y="76568"/>
                </a:lnTo>
                <a:lnTo>
                  <a:pt x="189166" y="55092"/>
                </a:lnTo>
                <a:close/>
              </a:path>
              <a:path w="467994" h="107950">
                <a:moveTo>
                  <a:pt x="291553" y="34099"/>
                </a:moveTo>
                <a:lnTo>
                  <a:pt x="265353" y="2374"/>
                </a:lnTo>
                <a:lnTo>
                  <a:pt x="249529" y="0"/>
                </a:lnTo>
                <a:lnTo>
                  <a:pt x="229958" y="3810"/>
                </a:lnTo>
                <a:lnTo>
                  <a:pt x="215074" y="14757"/>
                </a:lnTo>
                <a:lnTo>
                  <a:pt x="205600" y="32092"/>
                </a:lnTo>
                <a:lnTo>
                  <a:pt x="202285" y="55092"/>
                </a:lnTo>
                <a:lnTo>
                  <a:pt x="205562" y="76568"/>
                </a:lnTo>
                <a:lnTo>
                  <a:pt x="214744" y="93129"/>
                </a:lnTo>
                <a:lnTo>
                  <a:pt x="228841" y="103784"/>
                </a:lnTo>
                <a:lnTo>
                  <a:pt x="246875" y="107556"/>
                </a:lnTo>
                <a:lnTo>
                  <a:pt x="263105" y="105143"/>
                </a:lnTo>
                <a:lnTo>
                  <a:pt x="276123" y="98044"/>
                </a:lnTo>
                <a:lnTo>
                  <a:pt x="279120" y="94449"/>
                </a:lnTo>
                <a:lnTo>
                  <a:pt x="285686" y="86537"/>
                </a:lnTo>
                <a:lnTo>
                  <a:pt x="291553" y="70827"/>
                </a:lnTo>
                <a:lnTo>
                  <a:pt x="291553" y="68211"/>
                </a:lnTo>
                <a:lnTo>
                  <a:pt x="275767" y="68211"/>
                </a:lnTo>
                <a:lnTo>
                  <a:pt x="275767" y="70827"/>
                </a:lnTo>
                <a:lnTo>
                  <a:pt x="272427" y="80048"/>
                </a:lnTo>
                <a:lnTo>
                  <a:pt x="266611" y="87553"/>
                </a:lnTo>
                <a:lnTo>
                  <a:pt x="258800" y="92595"/>
                </a:lnTo>
                <a:lnTo>
                  <a:pt x="249529" y="94449"/>
                </a:lnTo>
                <a:lnTo>
                  <a:pt x="233527" y="90144"/>
                </a:lnTo>
                <a:lnTo>
                  <a:pt x="223913" y="79692"/>
                </a:lnTo>
                <a:lnTo>
                  <a:pt x="219214" y="66776"/>
                </a:lnTo>
                <a:lnTo>
                  <a:pt x="217970" y="55092"/>
                </a:lnTo>
                <a:lnTo>
                  <a:pt x="218846" y="44513"/>
                </a:lnTo>
                <a:lnTo>
                  <a:pt x="222923" y="31483"/>
                </a:lnTo>
                <a:lnTo>
                  <a:pt x="232410" y="20408"/>
                </a:lnTo>
                <a:lnTo>
                  <a:pt x="249529" y="15735"/>
                </a:lnTo>
                <a:lnTo>
                  <a:pt x="259930" y="16764"/>
                </a:lnTo>
                <a:lnTo>
                  <a:pt x="267601" y="20002"/>
                </a:lnTo>
                <a:lnTo>
                  <a:pt x="272808" y="25692"/>
                </a:lnTo>
                <a:lnTo>
                  <a:pt x="275767" y="34099"/>
                </a:lnTo>
                <a:lnTo>
                  <a:pt x="275767" y="36728"/>
                </a:lnTo>
                <a:lnTo>
                  <a:pt x="291553" y="36728"/>
                </a:lnTo>
                <a:lnTo>
                  <a:pt x="291553" y="34099"/>
                </a:lnTo>
                <a:close/>
              </a:path>
              <a:path w="467994" h="107950">
                <a:moveTo>
                  <a:pt x="373011" y="2413"/>
                </a:moveTo>
                <a:lnTo>
                  <a:pt x="296786" y="2413"/>
                </a:lnTo>
                <a:lnTo>
                  <a:pt x="296786" y="18910"/>
                </a:lnTo>
                <a:lnTo>
                  <a:pt x="325678" y="18910"/>
                </a:lnTo>
                <a:lnTo>
                  <a:pt x="325678" y="105219"/>
                </a:lnTo>
                <a:lnTo>
                  <a:pt x="341452" y="105219"/>
                </a:lnTo>
                <a:lnTo>
                  <a:pt x="341452" y="18910"/>
                </a:lnTo>
                <a:lnTo>
                  <a:pt x="373011" y="18910"/>
                </a:lnTo>
                <a:lnTo>
                  <a:pt x="373011" y="2413"/>
                </a:lnTo>
                <a:close/>
              </a:path>
              <a:path w="467994" h="107950">
                <a:moveTo>
                  <a:pt x="467512" y="2616"/>
                </a:moveTo>
                <a:lnTo>
                  <a:pt x="451739" y="2616"/>
                </a:lnTo>
                <a:lnTo>
                  <a:pt x="401916" y="78701"/>
                </a:lnTo>
                <a:lnTo>
                  <a:pt x="401916" y="2616"/>
                </a:lnTo>
                <a:lnTo>
                  <a:pt x="386130" y="2616"/>
                </a:lnTo>
                <a:lnTo>
                  <a:pt x="386130" y="104940"/>
                </a:lnTo>
                <a:lnTo>
                  <a:pt x="401916" y="104940"/>
                </a:lnTo>
                <a:lnTo>
                  <a:pt x="451739" y="28854"/>
                </a:lnTo>
                <a:lnTo>
                  <a:pt x="451739" y="104940"/>
                </a:lnTo>
                <a:lnTo>
                  <a:pt x="467512" y="104940"/>
                </a:lnTo>
                <a:lnTo>
                  <a:pt x="467512" y="2616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4817109" y="215646"/>
            <a:ext cx="68516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Структура</a:t>
            </a:r>
            <a:r>
              <a:rPr sz="2800" b="1" spc="45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539E39"/>
                </a:solidFill>
                <a:latin typeface="Arial"/>
                <a:cs typeface="Arial"/>
              </a:rPr>
              <a:t>Сервера</a:t>
            </a:r>
            <a:r>
              <a:rPr sz="2800" b="1" spc="30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539E39"/>
                </a:solidFill>
                <a:latin typeface="Arial"/>
                <a:cs typeface="Arial"/>
              </a:rPr>
              <a:t>Безопасности</a:t>
            </a:r>
            <a:r>
              <a:rPr sz="2800" b="1" spc="45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539E39"/>
                </a:solidFill>
                <a:latin typeface="Arial"/>
                <a:cs typeface="Arial"/>
              </a:rPr>
              <a:t>(СБ)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9396983" y="2362200"/>
            <a:ext cx="2319655" cy="1694814"/>
            <a:chOff x="9396983" y="2362200"/>
            <a:chExt cx="2319655" cy="1694814"/>
          </a:xfrm>
        </p:grpSpPr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96983" y="2362200"/>
              <a:ext cx="2319528" cy="169468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532363" y="2913887"/>
              <a:ext cx="329183" cy="329184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728971" y="1144524"/>
            <a:ext cx="1851660" cy="1353312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196595" y="2816351"/>
            <a:ext cx="8435340" cy="1019810"/>
            <a:chOff x="196595" y="2816351"/>
            <a:chExt cx="8435340" cy="1019810"/>
          </a:xfrm>
        </p:grpSpPr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6595" y="2852927"/>
              <a:ext cx="1345692" cy="98298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5487" y="3108959"/>
              <a:ext cx="269747" cy="26822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55891" y="2816351"/>
              <a:ext cx="1385316" cy="101193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92567" y="3393947"/>
              <a:ext cx="268224" cy="26974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248399" y="3070859"/>
              <a:ext cx="2383790" cy="523240"/>
            </a:xfrm>
            <a:custGeom>
              <a:avLst/>
              <a:gdLst/>
              <a:ahLst/>
              <a:cxnLst/>
              <a:rect l="l" t="t" r="r" b="b"/>
              <a:pathLst>
                <a:path w="2383790" h="523239">
                  <a:moveTo>
                    <a:pt x="2383536" y="0"/>
                  </a:moveTo>
                  <a:lnTo>
                    <a:pt x="0" y="0"/>
                  </a:lnTo>
                  <a:lnTo>
                    <a:pt x="0" y="522732"/>
                  </a:lnTo>
                  <a:lnTo>
                    <a:pt x="2383536" y="522732"/>
                  </a:lnTo>
                  <a:lnTo>
                    <a:pt x="2383536" y="0"/>
                  </a:lnTo>
                  <a:close/>
                </a:path>
              </a:pathLst>
            </a:custGeom>
            <a:solidFill>
              <a:srgbClr val="B3C87B">
                <a:alpha val="6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358132" y="2132457"/>
            <a:ext cx="1151890" cy="45783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254000">
              <a:lnSpc>
                <a:spcPct val="102099"/>
              </a:lnSpc>
              <a:spcBef>
                <a:spcPts val="65"/>
              </a:spcBef>
            </a:pPr>
            <a:r>
              <a:rPr sz="1400" spc="-10" dirty="0">
                <a:latin typeface="Microsoft Sans Serif"/>
                <a:cs typeface="Microsoft Sans Serif"/>
              </a:rPr>
              <a:t>Сервер 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б</a:t>
            </a:r>
            <a:r>
              <a:rPr sz="1400" spc="-40" dirty="0">
                <a:latin typeface="Microsoft Sans Serif"/>
                <a:cs typeface="Microsoft Sans Serif"/>
              </a:rPr>
              <a:t>е</a:t>
            </a:r>
            <a:r>
              <a:rPr sz="1400" spc="-70" dirty="0">
                <a:latin typeface="Microsoft Sans Serif"/>
                <a:cs typeface="Microsoft Sans Serif"/>
              </a:rPr>
              <a:t>з</a:t>
            </a:r>
            <a:r>
              <a:rPr sz="1400" spc="-15" dirty="0">
                <a:latin typeface="Microsoft Sans Serif"/>
                <a:cs typeface="Microsoft Sans Serif"/>
              </a:rPr>
              <a:t>о</a:t>
            </a:r>
            <a:r>
              <a:rPr sz="1400" spc="-20" dirty="0">
                <a:latin typeface="Microsoft Sans Serif"/>
                <a:cs typeface="Microsoft Sans Serif"/>
              </a:rPr>
              <a:t>п</a:t>
            </a:r>
            <a:r>
              <a:rPr sz="1400" spc="-5" dirty="0">
                <a:latin typeface="Microsoft Sans Serif"/>
                <a:cs typeface="Microsoft Sans Serif"/>
              </a:rPr>
              <a:t>а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5" dirty="0">
                <a:latin typeface="Microsoft Sans Serif"/>
                <a:cs typeface="Microsoft Sans Serif"/>
              </a:rPr>
              <a:t>н</a:t>
            </a:r>
            <a:r>
              <a:rPr sz="1400" spc="-15" dirty="0">
                <a:latin typeface="Microsoft Sans Serif"/>
                <a:cs typeface="Microsoft Sans Serif"/>
              </a:rPr>
              <a:t>о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10" dirty="0">
                <a:latin typeface="Microsoft Sans Serif"/>
                <a:cs typeface="Microsoft Sans Serif"/>
              </a:rPr>
              <a:t>т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586984" y="2071116"/>
            <a:ext cx="382524" cy="381000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6270497" y="5489244"/>
            <a:ext cx="9461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5" dirty="0">
                <a:latin typeface="Microsoft Sans Serif"/>
                <a:cs typeface="Microsoft Sans Serif"/>
              </a:rPr>
              <a:t>Б</a:t>
            </a:r>
            <a:r>
              <a:rPr sz="1400" spc="-75" dirty="0">
                <a:latin typeface="Microsoft Sans Serif"/>
                <a:cs typeface="Microsoft Sans Serif"/>
              </a:rPr>
              <a:t>Д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AD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L</a:t>
            </a:r>
            <a:r>
              <a:rPr sz="1400" spc="-10" dirty="0">
                <a:latin typeface="Microsoft Sans Serif"/>
                <a:cs typeface="Microsoft Sans Serif"/>
              </a:rPr>
              <a:t>D</a:t>
            </a:r>
            <a:r>
              <a:rPr sz="1400" dirty="0">
                <a:latin typeface="Microsoft Sans Serif"/>
                <a:cs typeface="Microsoft Sans Serif"/>
              </a:rPr>
              <a:t>S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40" name="object 4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986271" y="4590288"/>
            <a:ext cx="1385316" cy="101346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488935" y="4555235"/>
            <a:ext cx="1385316" cy="1011935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7816977" y="5452973"/>
            <a:ext cx="9861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0" dirty="0">
                <a:latin typeface="Microsoft Sans Serif"/>
                <a:cs typeface="Microsoft Sans Serif"/>
              </a:rPr>
              <a:t>БД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MS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SQL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43" name="object 4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737604" y="1667255"/>
            <a:ext cx="1385316" cy="1011936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6786118" y="1237614"/>
            <a:ext cx="1417320" cy="45783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386715">
              <a:lnSpc>
                <a:spcPct val="102099"/>
              </a:lnSpc>
              <a:spcBef>
                <a:spcPts val="65"/>
              </a:spcBef>
            </a:pPr>
            <a:r>
              <a:rPr sz="1400" spc="-10" dirty="0">
                <a:latin typeface="Microsoft Sans Serif"/>
                <a:cs typeface="Microsoft Sans Serif"/>
              </a:rPr>
              <a:t>Сервер 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А</a:t>
            </a:r>
            <a:r>
              <a:rPr sz="1400" spc="-20" dirty="0">
                <a:latin typeface="Microsoft Sans Serif"/>
                <a:cs typeface="Microsoft Sans Serif"/>
              </a:rPr>
              <a:t>у</a:t>
            </a:r>
            <a:r>
              <a:rPr sz="1400" spc="-10" dirty="0">
                <a:latin typeface="Microsoft Sans Serif"/>
                <a:cs typeface="Microsoft Sans Serif"/>
              </a:rPr>
              <a:t>те</a:t>
            </a:r>
            <a:r>
              <a:rPr sz="1400" spc="-5" dirty="0">
                <a:latin typeface="Microsoft Sans Serif"/>
                <a:cs typeface="Microsoft Sans Serif"/>
              </a:rPr>
              <a:t>н</a:t>
            </a:r>
            <a:r>
              <a:rPr sz="1400" dirty="0">
                <a:latin typeface="Microsoft Sans Serif"/>
                <a:cs typeface="Microsoft Sans Serif"/>
              </a:rPr>
              <a:t>т</a:t>
            </a:r>
            <a:r>
              <a:rPr sz="1400" spc="-5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ф</a:t>
            </a:r>
            <a:r>
              <a:rPr sz="1400" spc="-10" dirty="0">
                <a:latin typeface="Microsoft Sans Serif"/>
                <a:cs typeface="Microsoft Sans Serif"/>
              </a:rPr>
              <a:t>и</a:t>
            </a:r>
            <a:r>
              <a:rPr sz="1400" spc="-60" dirty="0">
                <a:latin typeface="Microsoft Sans Serif"/>
                <a:cs typeface="Microsoft Sans Serif"/>
              </a:rPr>
              <a:t>к</a:t>
            </a:r>
            <a:r>
              <a:rPr sz="1400" spc="-5" dirty="0">
                <a:latin typeface="Microsoft Sans Serif"/>
                <a:cs typeface="Microsoft Sans Serif"/>
              </a:rPr>
              <a:t>ац</a:t>
            </a:r>
            <a:r>
              <a:rPr sz="1400" spc="-10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48400" y="3070860"/>
            <a:ext cx="2383790" cy="167640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2540" algn="ctr">
              <a:lnSpc>
                <a:spcPts val="1035"/>
              </a:lnSpc>
              <a:spcBef>
                <a:spcPts val="284"/>
              </a:spcBef>
            </a:pPr>
            <a:r>
              <a:rPr sz="1400" spc="-5" dirty="0">
                <a:latin typeface="Microsoft Sans Serif"/>
                <a:cs typeface="Microsoft Sans Serif"/>
              </a:rPr>
              <a:t>Сервер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248400" y="3337305"/>
            <a:ext cx="238379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>
              <a:lnSpc>
                <a:spcPts val="1585"/>
              </a:lnSpc>
            </a:pPr>
            <a:r>
              <a:rPr sz="1400" spc="-15" dirty="0">
                <a:latin typeface="Microsoft Sans Serif"/>
                <a:cs typeface="Microsoft Sans Serif"/>
              </a:rPr>
              <a:t>Оперативного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управления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536681" y="2374138"/>
            <a:ext cx="942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latin typeface="Microsoft Sans Serif"/>
                <a:cs typeface="Microsoft Sans Serif"/>
              </a:rPr>
              <a:t>К</a:t>
            </a:r>
            <a:r>
              <a:rPr sz="1800" spc="20" dirty="0">
                <a:latin typeface="Microsoft Sans Serif"/>
                <a:cs typeface="Microsoft Sans Serif"/>
              </a:rPr>
              <a:t>л</a:t>
            </a:r>
            <a:r>
              <a:rPr sz="1800" spc="-5" dirty="0">
                <a:latin typeface="Microsoft Sans Serif"/>
                <a:cs typeface="Microsoft Sans Serif"/>
              </a:rPr>
              <a:t>иенты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30200" y="3771645"/>
            <a:ext cx="1292225" cy="5803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306070">
              <a:lnSpc>
                <a:spcPct val="102200"/>
              </a:lnSpc>
              <a:spcBef>
                <a:spcPts val="50"/>
              </a:spcBef>
            </a:pPr>
            <a:r>
              <a:rPr sz="1800" spc="-5" dirty="0">
                <a:latin typeface="Microsoft Sans Serif"/>
                <a:cs typeface="Microsoft Sans Serif"/>
              </a:rPr>
              <a:t>Центр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0" dirty="0">
                <a:latin typeface="Microsoft Sans Serif"/>
                <a:cs typeface="Microsoft Sans Serif"/>
              </a:rPr>
              <a:t>У</a:t>
            </a:r>
            <a:r>
              <a:rPr sz="1800" spc="-15" dirty="0">
                <a:latin typeface="Microsoft Sans Serif"/>
                <a:cs typeface="Microsoft Sans Serif"/>
              </a:rPr>
              <a:t>п</a:t>
            </a:r>
            <a:r>
              <a:rPr sz="1800" spc="-25" dirty="0">
                <a:latin typeface="Microsoft Sans Serif"/>
                <a:cs typeface="Microsoft Sans Serif"/>
              </a:rPr>
              <a:t>р</a:t>
            </a:r>
            <a:r>
              <a:rPr sz="1800" spc="-5" dirty="0">
                <a:latin typeface="Microsoft Sans Serif"/>
                <a:cs typeface="Microsoft Sans Serif"/>
              </a:rPr>
              <a:t>а</a:t>
            </a:r>
            <a:r>
              <a:rPr sz="1800" spc="-40" dirty="0">
                <a:latin typeface="Microsoft Sans Serif"/>
                <a:cs typeface="Microsoft Sans Serif"/>
              </a:rPr>
              <a:t>в</a:t>
            </a:r>
            <a:r>
              <a:rPr sz="1800" spc="20" dirty="0">
                <a:latin typeface="Microsoft Sans Serif"/>
                <a:cs typeface="Microsoft Sans Serif"/>
              </a:rPr>
              <a:t>л</a:t>
            </a:r>
            <a:r>
              <a:rPr sz="1800" spc="-10" dirty="0">
                <a:latin typeface="Microsoft Sans Serif"/>
                <a:cs typeface="Microsoft Sans Serif"/>
              </a:rPr>
              <a:t>ения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1231391" y="3276600"/>
            <a:ext cx="6002655" cy="18415"/>
          </a:xfrm>
          <a:custGeom>
            <a:avLst/>
            <a:gdLst/>
            <a:ahLst/>
            <a:cxnLst/>
            <a:rect l="l" t="t" r="r" b="b"/>
            <a:pathLst>
              <a:path w="6002655" h="18414">
                <a:moveTo>
                  <a:pt x="6002401" y="18034"/>
                </a:moveTo>
                <a:lnTo>
                  <a:pt x="0" y="0"/>
                </a:lnTo>
              </a:path>
            </a:pathLst>
          </a:custGeom>
          <a:ln w="76200">
            <a:solidFill>
              <a:srgbClr val="539E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10844783" y="2933700"/>
            <a:ext cx="1347470" cy="984885"/>
            <a:chOff x="10844783" y="2933700"/>
            <a:chExt cx="1347470" cy="984885"/>
          </a:xfrm>
        </p:grpSpPr>
        <p:pic>
          <p:nvPicPr>
            <p:cNvPr id="51" name="object 5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844783" y="2933700"/>
              <a:ext cx="1347215" cy="98450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125199" y="3189731"/>
              <a:ext cx="268224" cy="2682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0136" y="1080516"/>
            <a:ext cx="710755" cy="81381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78968" y="1294891"/>
            <a:ext cx="5746115" cy="5248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57045">
              <a:lnSpc>
                <a:spcPct val="100000"/>
              </a:lnSpc>
              <a:spcBef>
                <a:spcPts val="105"/>
              </a:spcBef>
            </a:pPr>
            <a:r>
              <a:rPr sz="2000" spc="-80" dirty="0">
                <a:latin typeface="Trebuchet MS"/>
                <a:cs typeface="Trebuchet MS"/>
              </a:rPr>
              <a:t>У</a:t>
            </a:r>
            <a:r>
              <a:rPr sz="2000" spc="20" dirty="0">
                <a:latin typeface="Trebuchet MS"/>
                <a:cs typeface="Trebuchet MS"/>
              </a:rPr>
              <a:t>с</a:t>
            </a:r>
            <a:r>
              <a:rPr sz="2000" spc="25" dirty="0">
                <a:latin typeface="Trebuchet MS"/>
                <a:cs typeface="Trebuchet MS"/>
              </a:rPr>
              <a:t>и</a:t>
            </a:r>
            <a:r>
              <a:rPr sz="2000" spc="15" dirty="0">
                <a:latin typeface="Trebuchet MS"/>
                <a:cs typeface="Trebuchet MS"/>
              </a:rPr>
              <a:t>ленн</a:t>
            </a:r>
            <a:r>
              <a:rPr sz="2000" spc="25" dirty="0">
                <a:latin typeface="Trebuchet MS"/>
                <a:cs typeface="Trebuchet MS"/>
              </a:rPr>
              <a:t>ы</a:t>
            </a:r>
            <a:r>
              <a:rPr sz="2000" spc="15" dirty="0">
                <a:latin typeface="Trebuchet MS"/>
                <a:cs typeface="Trebuchet MS"/>
              </a:rPr>
              <a:t>й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в</a:t>
            </a:r>
            <a:r>
              <a:rPr sz="2000" spc="5" dirty="0">
                <a:latin typeface="Trebuchet MS"/>
                <a:cs typeface="Trebuchet MS"/>
              </a:rPr>
              <a:t>х</a:t>
            </a:r>
            <a:r>
              <a:rPr sz="2000" spc="-25" dirty="0">
                <a:latin typeface="Trebuchet MS"/>
                <a:cs typeface="Trebuchet MS"/>
              </a:rPr>
              <a:t>о</a:t>
            </a:r>
            <a:r>
              <a:rPr sz="2000" spc="-35" dirty="0">
                <a:latin typeface="Trebuchet MS"/>
                <a:cs typeface="Trebuchet MS"/>
              </a:rPr>
              <a:t>д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в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20" dirty="0">
                <a:latin typeface="Trebuchet MS"/>
                <a:cs typeface="Trebuchet MS"/>
              </a:rPr>
              <a:t>с</a:t>
            </a:r>
            <a:r>
              <a:rPr sz="2000" spc="25" dirty="0">
                <a:latin typeface="Trebuchet MS"/>
                <a:cs typeface="Trebuchet MS"/>
              </a:rPr>
              <a:t>и</a:t>
            </a:r>
            <a:r>
              <a:rPr sz="2000" spc="20" dirty="0">
                <a:latin typeface="Trebuchet MS"/>
                <a:cs typeface="Trebuchet MS"/>
              </a:rPr>
              <a:t>с</a:t>
            </a:r>
            <a:r>
              <a:rPr sz="2000" spc="-60" dirty="0">
                <a:latin typeface="Trebuchet MS"/>
                <a:cs typeface="Trebuchet MS"/>
              </a:rPr>
              <a:t>т</a:t>
            </a:r>
            <a:r>
              <a:rPr sz="2000" spc="-10" dirty="0">
                <a:latin typeface="Trebuchet MS"/>
                <a:cs typeface="Trebuchet MS"/>
              </a:rPr>
              <a:t>е</a:t>
            </a:r>
            <a:r>
              <a:rPr sz="2000" dirty="0">
                <a:latin typeface="Trebuchet MS"/>
                <a:cs typeface="Trebuchet MS"/>
              </a:rPr>
              <a:t>м</a:t>
            </a:r>
            <a:r>
              <a:rPr sz="2000" spc="45" dirty="0">
                <a:latin typeface="Trebuchet MS"/>
                <a:cs typeface="Trebuchet MS"/>
              </a:rPr>
              <a:t>у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50">
              <a:latin typeface="Trebuchet MS"/>
              <a:cs typeface="Trebuchet MS"/>
            </a:endParaRPr>
          </a:p>
          <a:p>
            <a:pPr marL="241300" indent="-228600" algn="just">
              <a:lnSpc>
                <a:spcPts val="2055"/>
              </a:lnSpc>
              <a:spcBef>
                <a:spcPts val="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Поддержка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двухфакторной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аутентификации</a:t>
            </a:r>
            <a:endParaRPr sz="1800">
              <a:latin typeface="Trebuchet MS"/>
              <a:cs typeface="Trebuchet MS"/>
            </a:endParaRPr>
          </a:p>
          <a:p>
            <a:pPr marL="241300" marR="151765" algn="just">
              <a:lnSpc>
                <a:spcPts val="1939"/>
              </a:lnSpc>
              <a:spcBef>
                <a:spcPts val="140"/>
              </a:spcBef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электронных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идентификаторов 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eToken,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Rutoken,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ESMART,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JaCarta,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Guardant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ID,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vdToken,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R301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Foros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iButton.</a:t>
            </a:r>
            <a:endParaRPr sz="1800">
              <a:latin typeface="Trebuchet MS"/>
              <a:cs typeface="Trebuchet MS"/>
            </a:endParaRPr>
          </a:p>
          <a:p>
            <a:pPr marL="241300" indent="-228600" algn="just">
              <a:lnSpc>
                <a:spcPts val="2050"/>
              </a:lnSpc>
              <a:spcBef>
                <a:spcPts val="76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Собственная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усиленная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парольная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аутентификация</a:t>
            </a:r>
            <a:endParaRPr sz="1800">
              <a:latin typeface="Trebuchet MS"/>
              <a:cs typeface="Trebuchet MS"/>
            </a:endParaRPr>
          </a:p>
          <a:p>
            <a:pPr marL="241300" algn="just">
              <a:lnSpc>
                <a:spcPts val="2050"/>
              </a:lnSpc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114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парольные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политики.</a:t>
            </a:r>
            <a:endParaRPr sz="1800">
              <a:latin typeface="Trebuchet MS"/>
              <a:cs typeface="Trebuchet MS"/>
            </a:endParaRPr>
          </a:p>
          <a:p>
            <a:pPr marL="241300" marR="424180" indent="-228600">
              <a:lnSpc>
                <a:spcPts val="1939"/>
              </a:lnSpc>
              <a:spcBef>
                <a:spcPts val="103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Политики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блокировки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сеанса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при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неактивности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или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изъятии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идентификатора.</a:t>
            </a:r>
            <a:endParaRPr sz="1800">
              <a:latin typeface="Trebuchet MS"/>
              <a:cs typeface="Trebuchet MS"/>
            </a:endParaRPr>
          </a:p>
          <a:p>
            <a:pPr marL="241300" marR="911225" indent="-228600">
              <a:lnSpc>
                <a:spcPts val="1939"/>
              </a:lnSpc>
              <a:spcBef>
                <a:spcPts val="101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Работа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локальными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доменными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пользователями,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поддержка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терминальных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серверов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VDI.</a:t>
            </a:r>
            <a:endParaRPr sz="1800">
              <a:latin typeface="Trebuchet MS"/>
              <a:cs typeface="Trebuchet MS"/>
            </a:endParaRPr>
          </a:p>
          <a:p>
            <a:pPr marL="241300" marR="279400" indent="-228600">
              <a:lnSpc>
                <a:spcPts val="1939"/>
              </a:lnSpc>
              <a:spcBef>
                <a:spcPts val="101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40" dirty="0">
                <a:solidFill>
                  <a:srgbClr val="017058"/>
                </a:solidFill>
                <a:latin typeface="Trebuchet MS"/>
                <a:cs typeface="Trebuchet MS"/>
              </a:rPr>
              <a:t>Гибкие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настройки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ограничения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доступа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запрет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вторичного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входа </a:t>
            </a:r>
            <a:r>
              <a:rPr sz="1800" spc="50" dirty="0">
                <a:solidFill>
                  <a:srgbClr val="017058"/>
                </a:solidFill>
                <a:latin typeface="Trebuchet MS"/>
                <a:cs typeface="Trebuchet MS"/>
              </a:rPr>
              <a:t>(RunAs),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запрет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входа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 локальными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пользователями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т.д.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ts val="2055"/>
              </a:lnSpc>
              <a:spcBef>
                <a:spcPts val="76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Собственная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программа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управления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2055"/>
              </a:lnSpc>
            </a:pP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пользователями.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158484" y="2100072"/>
            <a:ext cx="5480685" cy="3802379"/>
            <a:chOff x="6158484" y="2100072"/>
            <a:chExt cx="5480685" cy="380237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58484" y="2100072"/>
              <a:ext cx="4271771" cy="24124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9460" y="3121152"/>
              <a:ext cx="4529328" cy="278130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669916" y="267715"/>
            <a:ext cx="3364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50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71747" y="5948083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910590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  <a:path w="910590" h="910590">
                <a:moveTo>
                  <a:pt x="910132" y="455142"/>
                </a:moveTo>
                <a:lnTo>
                  <a:pt x="455066" y="910272"/>
                </a:lnTo>
                <a:lnTo>
                  <a:pt x="910132" y="910272"/>
                </a:lnTo>
                <a:lnTo>
                  <a:pt x="910132" y="455142"/>
                </a:lnTo>
                <a:close/>
              </a:path>
              <a:path w="910590" h="910590">
                <a:moveTo>
                  <a:pt x="910132" y="0"/>
                </a:moveTo>
                <a:lnTo>
                  <a:pt x="455066" y="455142"/>
                </a:lnTo>
                <a:lnTo>
                  <a:pt x="910132" y="455142"/>
                </a:lnTo>
                <a:lnTo>
                  <a:pt x="910132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9096" y="1393888"/>
            <a:ext cx="788384" cy="60921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7807" y="1475994"/>
            <a:ext cx="6099175" cy="4227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8160">
              <a:lnSpc>
                <a:spcPct val="100000"/>
              </a:lnSpc>
              <a:spcBef>
                <a:spcPts val="105"/>
              </a:spcBef>
            </a:pPr>
            <a:r>
              <a:rPr sz="2000" spc="10" dirty="0">
                <a:latin typeface="Trebuchet MS"/>
                <a:cs typeface="Trebuchet MS"/>
              </a:rPr>
              <a:t>Интеграция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с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110" dirty="0">
                <a:latin typeface="Trebuchet MS"/>
                <a:cs typeface="Trebuchet MS"/>
              </a:rPr>
              <a:t>ПАК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«Соболь»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50">
              <a:latin typeface="Trebuchet MS"/>
              <a:cs typeface="Trebuchet MS"/>
            </a:endParaRPr>
          </a:p>
          <a:p>
            <a:pPr marL="241300" marR="5080" indent="-228600">
              <a:lnSpc>
                <a:spcPts val="2160"/>
              </a:lnSpc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spc="1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 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сквозной </a:t>
            </a:r>
            <a:r>
              <a:rPr sz="2000" spc="-5" dirty="0">
                <a:solidFill>
                  <a:srgbClr val="017058"/>
                </a:solidFill>
                <a:latin typeface="Trebuchet MS"/>
                <a:cs typeface="Trebuchet MS"/>
              </a:rPr>
              <a:t>аутентификации </a:t>
            </a:r>
            <a:r>
              <a:rPr sz="2000" spc="15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017058"/>
                </a:solidFill>
                <a:latin typeface="Trebuchet MS"/>
                <a:cs typeface="Trebuchet MS"/>
              </a:rPr>
              <a:t>управления</a:t>
            </a:r>
            <a:r>
              <a:rPr sz="2000" spc="-14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017058"/>
                </a:solidFill>
                <a:latin typeface="Trebuchet MS"/>
                <a:cs typeface="Trebuchet MS"/>
              </a:rPr>
              <a:t>входом</a:t>
            </a:r>
            <a:r>
              <a:rPr sz="2000" spc="-1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20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105" dirty="0">
                <a:solidFill>
                  <a:srgbClr val="017058"/>
                </a:solidFill>
                <a:latin typeface="Trebuchet MS"/>
                <a:cs typeface="Trebuchet MS"/>
              </a:rPr>
              <a:t>ПАК</a:t>
            </a:r>
            <a:r>
              <a:rPr sz="20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017058"/>
                </a:solidFill>
                <a:latin typeface="Trebuchet MS"/>
                <a:cs typeface="Trebuchet MS"/>
              </a:rPr>
              <a:t>«Соболь»</a:t>
            </a:r>
            <a:r>
              <a:rPr sz="2000" spc="-114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017058"/>
                </a:solidFill>
                <a:latin typeface="Trebuchet MS"/>
                <a:cs typeface="Trebuchet MS"/>
              </a:rPr>
              <a:t>из</a:t>
            </a:r>
            <a:r>
              <a:rPr sz="20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Secret</a:t>
            </a:r>
            <a:r>
              <a:rPr sz="20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Net </a:t>
            </a:r>
            <a:r>
              <a:rPr sz="2000" spc="-5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017058"/>
                </a:solidFill>
                <a:latin typeface="Trebuchet MS"/>
                <a:cs typeface="Trebuchet MS"/>
              </a:rPr>
              <a:t>Studio.</a:t>
            </a:r>
            <a:endParaRPr sz="2000">
              <a:latin typeface="Trebuchet MS"/>
              <a:cs typeface="Trebuchet MS"/>
            </a:endParaRPr>
          </a:p>
          <a:p>
            <a:pPr marL="241300" marR="350520" indent="-228600">
              <a:lnSpc>
                <a:spcPts val="2160"/>
              </a:lnSpc>
              <a:spcBef>
                <a:spcPts val="101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spc="6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2000" spc="7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2000" spc="30" dirty="0">
                <a:solidFill>
                  <a:srgbClr val="017058"/>
                </a:solidFill>
                <a:latin typeface="Trebuchet MS"/>
                <a:cs typeface="Trebuchet MS"/>
              </a:rPr>
              <a:t>зм</a:t>
            </a:r>
            <a:r>
              <a:rPr sz="2000" spc="5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2000" spc="-5" dirty="0">
                <a:solidFill>
                  <a:srgbClr val="017058"/>
                </a:solidFill>
                <a:latin typeface="Trebuchet MS"/>
                <a:cs typeface="Trebuchet MS"/>
              </a:rPr>
              <a:t>жн</a:t>
            </a:r>
            <a:r>
              <a:rPr sz="2000" spc="5" dirty="0">
                <a:solidFill>
                  <a:srgbClr val="017058"/>
                </a:solidFill>
                <a:latin typeface="Trebuchet MS"/>
                <a:cs typeface="Trebuchet MS"/>
              </a:rPr>
              <a:t>ос</a:t>
            </a:r>
            <a:r>
              <a:rPr sz="2000" spc="-5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2000" spc="-30" dirty="0">
                <a:solidFill>
                  <a:srgbClr val="017058"/>
                </a:solidFill>
                <a:latin typeface="Trebuchet MS"/>
                <a:cs typeface="Trebuchet MS"/>
              </a:rPr>
              <a:t>ь</a:t>
            </a:r>
            <a:r>
              <a:rPr sz="2000" spc="-14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2000" spc="-5" dirty="0">
                <a:solidFill>
                  <a:srgbClr val="017058"/>
                </a:solidFill>
                <a:latin typeface="Trebuchet MS"/>
                <a:cs typeface="Trebuchet MS"/>
              </a:rPr>
              <a:t>с</a:t>
            </a:r>
            <a:r>
              <a:rPr sz="2000" spc="-15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2000" spc="15" dirty="0">
                <a:solidFill>
                  <a:srgbClr val="017058"/>
                </a:solidFill>
                <a:latin typeface="Trebuchet MS"/>
                <a:cs typeface="Trebuchet MS"/>
              </a:rPr>
              <a:t>ройки</a:t>
            </a:r>
            <a:r>
              <a:rPr sz="20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за</a:t>
            </a:r>
            <a:r>
              <a:rPr sz="2000" spc="50" dirty="0">
                <a:solidFill>
                  <a:srgbClr val="017058"/>
                </a:solidFill>
                <a:latin typeface="Trebuchet MS"/>
                <a:cs typeface="Trebuchet MS"/>
              </a:rPr>
              <a:t>д</a:t>
            </a:r>
            <a:r>
              <a:rPr sz="2000" spc="35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2000" spc="45" dirty="0">
                <a:solidFill>
                  <a:srgbClr val="017058"/>
                </a:solidFill>
                <a:latin typeface="Trebuchet MS"/>
                <a:cs typeface="Trebuchet MS"/>
              </a:rPr>
              <a:t>н</a:t>
            </a:r>
            <a:r>
              <a:rPr sz="2000" spc="15" dirty="0">
                <a:solidFill>
                  <a:srgbClr val="017058"/>
                </a:solidFill>
                <a:latin typeface="Trebuchet MS"/>
                <a:cs typeface="Trebuchet MS"/>
              </a:rPr>
              <a:t>ий</a:t>
            </a:r>
            <a:r>
              <a:rPr sz="2000" spc="-12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20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онтр</a:t>
            </a:r>
            <a:r>
              <a:rPr sz="2000" spc="-1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2000" spc="-25" dirty="0">
                <a:solidFill>
                  <a:srgbClr val="017058"/>
                </a:solidFill>
                <a:latin typeface="Trebuchet MS"/>
                <a:cs typeface="Trebuchet MS"/>
              </a:rPr>
              <a:t>ль  </a:t>
            </a:r>
            <a:r>
              <a:rPr sz="2000" dirty="0">
                <a:solidFill>
                  <a:srgbClr val="017058"/>
                </a:solidFill>
                <a:latin typeface="Trebuchet MS"/>
                <a:cs typeface="Trebuchet MS"/>
              </a:rPr>
              <a:t>целостности</a:t>
            </a:r>
            <a:r>
              <a:rPr sz="20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017058"/>
                </a:solidFill>
                <a:latin typeface="Trebuchet MS"/>
                <a:cs typeface="Trebuchet MS"/>
              </a:rPr>
              <a:t>для</a:t>
            </a:r>
            <a:r>
              <a:rPr sz="2000" spc="-114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105" dirty="0">
                <a:solidFill>
                  <a:srgbClr val="017058"/>
                </a:solidFill>
                <a:latin typeface="Trebuchet MS"/>
                <a:cs typeface="Trebuchet MS"/>
              </a:rPr>
              <a:t>ПАК</a:t>
            </a:r>
            <a:r>
              <a:rPr sz="20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017058"/>
                </a:solidFill>
                <a:latin typeface="Trebuchet MS"/>
                <a:cs typeface="Trebuchet MS"/>
              </a:rPr>
              <a:t>«Соболь»</a:t>
            </a:r>
            <a:r>
              <a:rPr sz="20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017058"/>
                </a:solidFill>
                <a:latin typeface="Trebuchet MS"/>
                <a:cs typeface="Trebuchet MS"/>
              </a:rPr>
              <a:t>из</a:t>
            </a:r>
            <a:r>
              <a:rPr sz="20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017058"/>
                </a:solidFill>
                <a:latin typeface="Trebuchet MS"/>
                <a:cs typeface="Trebuchet MS"/>
              </a:rPr>
              <a:t>интерфейса </a:t>
            </a:r>
            <a:r>
              <a:rPr sz="2000" spc="-5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Secret</a:t>
            </a:r>
            <a:r>
              <a:rPr sz="20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Net</a:t>
            </a:r>
            <a:r>
              <a:rPr sz="20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017058"/>
                </a:solidFill>
                <a:latin typeface="Trebuchet MS"/>
                <a:cs typeface="Trebuchet MS"/>
              </a:rPr>
              <a:t>Studio.</a:t>
            </a:r>
            <a:endParaRPr sz="20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2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spc="85" dirty="0">
                <a:solidFill>
                  <a:srgbClr val="017058"/>
                </a:solidFill>
                <a:latin typeface="Trebuchet MS"/>
                <a:cs typeface="Trebuchet MS"/>
              </a:rPr>
              <a:t>П</a:t>
            </a:r>
            <a:r>
              <a:rPr sz="2000" spc="5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2000" spc="5" dirty="0">
                <a:solidFill>
                  <a:srgbClr val="017058"/>
                </a:solidFill>
                <a:latin typeface="Trebuchet MS"/>
                <a:cs typeface="Trebuchet MS"/>
              </a:rPr>
              <a:t>л</a:t>
            </a:r>
            <a:r>
              <a:rPr sz="2000" spc="25" dirty="0">
                <a:solidFill>
                  <a:srgbClr val="017058"/>
                </a:solidFill>
                <a:latin typeface="Trebuchet MS"/>
                <a:cs typeface="Trebuchet MS"/>
              </a:rPr>
              <a:t>у</a:t>
            </a:r>
            <a:r>
              <a:rPr sz="2000" spc="5" dirty="0">
                <a:solidFill>
                  <a:srgbClr val="017058"/>
                </a:solidFill>
                <a:latin typeface="Trebuchet MS"/>
                <a:cs typeface="Trebuchet MS"/>
              </a:rPr>
              <a:t>чение</a:t>
            </a:r>
            <a:r>
              <a:rPr sz="2000" spc="-1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017058"/>
                </a:solidFill>
                <a:latin typeface="Trebuchet MS"/>
                <a:cs typeface="Trebuchet MS"/>
              </a:rPr>
              <a:t>ж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урналов</a:t>
            </a:r>
            <a:r>
              <a:rPr sz="2000" spc="-1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017058"/>
                </a:solidFill>
                <a:latin typeface="Trebuchet MS"/>
                <a:cs typeface="Trebuchet MS"/>
              </a:rPr>
              <a:t>из</a:t>
            </a:r>
            <a:r>
              <a:rPr sz="20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105" dirty="0">
                <a:solidFill>
                  <a:srgbClr val="017058"/>
                </a:solidFill>
                <a:latin typeface="Trebuchet MS"/>
                <a:cs typeface="Trebuchet MS"/>
              </a:rPr>
              <a:t>ПАК</a:t>
            </a:r>
            <a:r>
              <a:rPr sz="20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017058"/>
                </a:solidFill>
                <a:latin typeface="Trebuchet MS"/>
                <a:cs typeface="Trebuchet MS"/>
              </a:rPr>
              <a:t>«</a:t>
            </a:r>
            <a:r>
              <a:rPr sz="2000" spc="55" dirty="0">
                <a:solidFill>
                  <a:srgbClr val="017058"/>
                </a:solidFill>
                <a:latin typeface="Trebuchet MS"/>
                <a:cs typeface="Trebuchet MS"/>
              </a:rPr>
              <a:t>Соб</a:t>
            </a:r>
            <a:r>
              <a:rPr sz="2000" spc="3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2000" spc="-60" dirty="0">
                <a:solidFill>
                  <a:srgbClr val="017058"/>
                </a:solidFill>
                <a:latin typeface="Trebuchet MS"/>
                <a:cs typeface="Trebuchet MS"/>
              </a:rPr>
              <a:t>ль».</a:t>
            </a:r>
            <a:endParaRPr sz="2000">
              <a:latin typeface="Trebuchet MS"/>
              <a:cs typeface="Trebuchet MS"/>
            </a:endParaRPr>
          </a:p>
          <a:p>
            <a:pPr marL="241300" marR="727710" indent="-228600">
              <a:lnSpc>
                <a:spcPts val="2160"/>
              </a:lnSpc>
              <a:spcBef>
                <a:spcPts val="103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spc="10" dirty="0">
                <a:solidFill>
                  <a:srgbClr val="017058"/>
                </a:solidFill>
                <a:latin typeface="Trebuchet MS"/>
                <a:cs typeface="Trebuchet MS"/>
              </a:rPr>
              <a:t>Работа </a:t>
            </a:r>
            <a:r>
              <a:rPr sz="2000" spc="15" dirty="0">
                <a:solidFill>
                  <a:srgbClr val="017058"/>
                </a:solidFill>
                <a:latin typeface="Trebuchet MS"/>
                <a:cs typeface="Trebuchet MS"/>
              </a:rPr>
              <a:t>с </a:t>
            </a:r>
            <a:r>
              <a:rPr sz="2000" spc="-10" dirty="0">
                <a:solidFill>
                  <a:srgbClr val="017058"/>
                </a:solidFill>
                <a:latin typeface="Trebuchet MS"/>
                <a:cs typeface="Trebuchet MS"/>
              </a:rPr>
              <a:t>идентификаторами </a:t>
            </a:r>
            <a:r>
              <a:rPr sz="2000" spc="5" dirty="0">
                <a:solidFill>
                  <a:srgbClr val="017058"/>
                </a:solidFill>
                <a:latin typeface="Trebuchet MS"/>
                <a:cs typeface="Trebuchet MS"/>
              </a:rPr>
              <a:t>iButton </a:t>
            </a:r>
            <a:r>
              <a:rPr sz="2000" spc="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017058"/>
                </a:solidFill>
                <a:latin typeface="Trebuchet MS"/>
                <a:cs typeface="Trebuchet MS"/>
              </a:rPr>
              <a:t>(поддерживаемые</a:t>
            </a:r>
            <a:r>
              <a:rPr sz="2000" spc="-14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017058"/>
                </a:solidFill>
                <a:latin typeface="Trebuchet MS"/>
                <a:cs typeface="Trebuchet MS"/>
              </a:rPr>
              <a:t>типы</a:t>
            </a:r>
            <a:r>
              <a:rPr sz="20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60" dirty="0">
                <a:solidFill>
                  <a:srgbClr val="017058"/>
                </a:solidFill>
                <a:latin typeface="Trebuchet MS"/>
                <a:cs typeface="Trebuchet MS"/>
              </a:rPr>
              <a:t>DS1992</a:t>
            </a:r>
            <a:r>
              <a:rPr sz="20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865" dirty="0">
                <a:solidFill>
                  <a:srgbClr val="017058"/>
                </a:solidFill>
                <a:latin typeface="Trebuchet MS"/>
                <a:cs typeface="Trebuchet MS"/>
              </a:rPr>
              <a:t>–</a:t>
            </a:r>
            <a:r>
              <a:rPr sz="20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017058"/>
                </a:solidFill>
                <a:latin typeface="Trebuchet MS"/>
                <a:cs typeface="Trebuchet MS"/>
              </a:rPr>
              <a:t>DS1996), </a:t>
            </a:r>
            <a:r>
              <a:rPr sz="2000" spc="-5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017058"/>
                </a:solidFill>
                <a:latin typeface="Trebuchet MS"/>
                <a:cs typeface="Trebuchet MS"/>
              </a:rPr>
              <a:t>подключенными</a:t>
            </a:r>
            <a:endParaRPr sz="2000">
              <a:latin typeface="Trebuchet MS"/>
              <a:cs typeface="Trebuchet MS"/>
            </a:endParaRPr>
          </a:p>
          <a:p>
            <a:pPr marL="241300">
              <a:lnSpc>
                <a:spcPts val="2130"/>
              </a:lnSpc>
            </a:pPr>
            <a:r>
              <a:rPr sz="2000" spc="-10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20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105" dirty="0">
                <a:solidFill>
                  <a:srgbClr val="017058"/>
                </a:solidFill>
                <a:latin typeface="Trebuchet MS"/>
                <a:cs typeface="Trebuchet MS"/>
              </a:rPr>
              <a:t>ПАК</a:t>
            </a:r>
            <a:r>
              <a:rPr sz="20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017058"/>
                </a:solidFill>
                <a:latin typeface="Trebuchet MS"/>
                <a:cs typeface="Trebuchet MS"/>
              </a:rPr>
              <a:t>«Соб</a:t>
            </a:r>
            <a:r>
              <a:rPr sz="2000" spc="1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2000" spc="-35" dirty="0">
                <a:solidFill>
                  <a:srgbClr val="017058"/>
                </a:solidFill>
                <a:latin typeface="Trebuchet MS"/>
                <a:cs typeface="Trebuchet MS"/>
              </a:rPr>
              <a:t>ль</a:t>
            </a:r>
            <a:r>
              <a:rPr sz="2000" spc="-95" dirty="0">
                <a:solidFill>
                  <a:srgbClr val="017058"/>
                </a:solidFill>
                <a:latin typeface="Trebuchet MS"/>
                <a:cs typeface="Trebuchet MS"/>
              </a:rPr>
              <a:t>».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539228" y="1507236"/>
            <a:ext cx="4211320" cy="2019300"/>
            <a:chOff x="7539228" y="1507236"/>
            <a:chExt cx="4211320" cy="20193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39228" y="1507236"/>
              <a:ext cx="2382012" cy="20193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45040" y="1935480"/>
              <a:ext cx="1905000" cy="1333500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59468" y="3627120"/>
            <a:ext cx="2380487" cy="184861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59243" y="4305613"/>
            <a:ext cx="1704975" cy="83796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957954" y="267715"/>
            <a:ext cx="6560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90" dirty="0"/>
              <a:t>УРОВЕНЬ</a:t>
            </a:r>
            <a:r>
              <a:rPr spc="-165" dirty="0"/>
              <a:t> </a:t>
            </a:r>
            <a:r>
              <a:rPr spc="90" dirty="0"/>
              <a:t>ПЕРИФЕРИЙНОГО</a:t>
            </a:r>
            <a:r>
              <a:rPr spc="-155" dirty="0"/>
              <a:t> </a:t>
            </a:r>
            <a:r>
              <a:rPr spc="75" dirty="0"/>
              <a:t>ОБОРУДОВАНИЯ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0629833" y="4339119"/>
            <a:ext cx="641350" cy="1309370"/>
            <a:chOff x="10629833" y="4339119"/>
            <a:chExt cx="641350" cy="1309370"/>
          </a:xfrm>
        </p:grpSpPr>
        <p:sp>
          <p:nvSpPr>
            <p:cNvPr id="27" name="object 27"/>
            <p:cNvSpPr/>
            <p:nvPr/>
          </p:nvSpPr>
          <p:spPr>
            <a:xfrm>
              <a:off x="10959496" y="4765309"/>
              <a:ext cx="311785" cy="399415"/>
            </a:xfrm>
            <a:custGeom>
              <a:avLst/>
              <a:gdLst/>
              <a:ahLst/>
              <a:cxnLst/>
              <a:rect l="l" t="t" r="r" b="b"/>
              <a:pathLst>
                <a:path w="311784" h="399414">
                  <a:moveTo>
                    <a:pt x="19226" y="0"/>
                  </a:moveTo>
                  <a:lnTo>
                    <a:pt x="10976" y="52115"/>
                  </a:lnTo>
                  <a:lnTo>
                    <a:pt x="4950" y="105842"/>
                  </a:lnTo>
                  <a:lnTo>
                    <a:pt x="1255" y="161011"/>
                  </a:lnTo>
                  <a:lnTo>
                    <a:pt x="0" y="217454"/>
                  </a:lnTo>
                  <a:lnTo>
                    <a:pt x="895" y="264523"/>
                  </a:lnTo>
                  <a:lnTo>
                    <a:pt x="3508" y="310523"/>
                  </a:lnTo>
                  <a:lnTo>
                    <a:pt x="7732" y="355440"/>
                  </a:lnTo>
                  <a:lnTo>
                    <a:pt x="13458" y="399264"/>
                  </a:lnTo>
                  <a:lnTo>
                    <a:pt x="60731" y="389412"/>
                  </a:lnTo>
                  <a:lnTo>
                    <a:pt x="109151" y="381048"/>
                  </a:lnTo>
                  <a:lnTo>
                    <a:pt x="158583" y="374230"/>
                  </a:lnTo>
                  <a:lnTo>
                    <a:pt x="208890" y="369015"/>
                  </a:lnTo>
                  <a:lnTo>
                    <a:pt x="259937" y="365459"/>
                  </a:lnTo>
                  <a:lnTo>
                    <a:pt x="311590" y="363620"/>
                  </a:lnTo>
                  <a:lnTo>
                    <a:pt x="311590" y="32695"/>
                  </a:lnTo>
                  <a:lnTo>
                    <a:pt x="260543" y="31368"/>
                  </a:lnTo>
                  <a:lnTo>
                    <a:pt x="210357" y="28321"/>
                  </a:lnTo>
                  <a:lnTo>
                    <a:pt x="161082" y="23607"/>
                  </a:lnTo>
                  <a:lnTo>
                    <a:pt x="112769" y="17280"/>
                  </a:lnTo>
                  <a:lnTo>
                    <a:pt x="65467" y="9393"/>
                  </a:lnTo>
                  <a:lnTo>
                    <a:pt x="19226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718267" y="5180863"/>
              <a:ext cx="551815" cy="467995"/>
            </a:xfrm>
            <a:custGeom>
              <a:avLst/>
              <a:gdLst/>
              <a:ahLst/>
              <a:cxnLst/>
              <a:rect l="l" t="t" r="r" b="b"/>
              <a:pathLst>
                <a:path w="551815" h="467995">
                  <a:moveTo>
                    <a:pt x="403745" y="446366"/>
                  </a:moveTo>
                  <a:lnTo>
                    <a:pt x="374764" y="416915"/>
                  </a:lnTo>
                  <a:lnTo>
                    <a:pt x="347459" y="383197"/>
                  </a:lnTo>
                  <a:lnTo>
                    <a:pt x="321919" y="345452"/>
                  </a:lnTo>
                  <a:lnTo>
                    <a:pt x="298284" y="303898"/>
                  </a:lnTo>
                  <a:lnTo>
                    <a:pt x="276644" y="258762"/>
                  </a:lnTo>
                  <a:lnTo>
                    <a:pt x="257124" y="210299"/>
                  </a:lnTo>
                  <a:lnTo>
                    <a:pt x="239839" y="158724"/>
                  </a:lnTo>
                  <a:lnTo>
                    <a:pt x="224878" y="104279"/>
                  </a:lnTo>
                  <a:lnTo>
                    <a:pt x="212382" y="47180"/>
                  </a:lnTo>
                  <a:lnTo>
                    <a:pt x="165938" y="61239"/>
                  </a:lnTo>
                  <a:lnTo>
                    <a:pt x="121348" y="76974"/>
                  </a:lnTo>
                  <a:lnTo>
                    <a:pt x="78828" y="94437"/>
                  </a:lnTo>
                  <a:lnTo>
                    <a:pt x="38608" y="113677"/>
                  </a:lnTo>
                  <a:lnTo>
                    <a:pt x="901" y="134759"/>
                  </a:lnTo>
                  <a:lnTo>
                    <a:pt x="0" y="134759"/>
                  </a:lnTo>
                  <a:lnTo>
                    <a:pt x="25222" y="174993"/>
                  </a:lnTo>
                  <a:lnTo>
                    <a:pt x="53136" y="213245"/>
                  </a:lnTo>
                  <a:lnTo>
                    <a:pt x="83604" y="249364"/>
                  </a:lnTo>
                  <a:lnTo>
                    <a:pt x="116497" y="283235"/>
                  </a:lnTo>
                  <a:lnTo>
                    <a:pt x="151688" y="314731"/>
                  </a:lnTo>
                  <a:lnTo>
                    <a:pt x="189039" y="343700"/>
                  </a:lnTo>
                  <a:lnTo>
                    <a:pt x="228434" y="370039"/>
                  </a:lnTo>
                  <a:lnTo>
                    <a:pt x="269722" y="393611"/>
                  </a:lnTo>
                  <a:lnTo>
                    <a:pt x="312801" y="414274"/>
                  </a:lnTo>
                  <a:lnTo>
                    <a:pt x="357517" y="431901"/>
                  </a:lnTo>
                  <a:lnTo>
                    <a:pt x="403745" y="446366"/>
                  </a:lnTo>
                  <a:close/>
                </a:path>
                <a:path w="551815" h="467995">
                  <a:moveTo>
                    <a:pt x="551789" y="0"/>
                  </a:moveTo>
                  <a:lnTo>
                    <a:pt x="501611" y="1765"/>
                  </a:lnTo>
                  <a:lnTo>
                    <a:pt x="452031" y="5130"/>
                  </a:lnTo>
                  <a:lnTo>
                    <a:pt x="403186" y="10096"/>
                  </a:lnTo>
                  <a:lnTo>
                    <a:pt x="355206" y="16662"/>
                  </a:lnTo>
                  <a:lnTo>
                    <a:pt x="308229" y="24841"/>
                  </a:lnTo>
                  <a:lnTo>
                    <a:pt x="262369" y="34620"/>
                  </a:lnTo>
                  <a:lnTo>
                    <a:pt x="276326" y="98031"/>
                  </a:lnTo>
                  <a:lnTo>
                    <a:pt x="293357" y="157835"/>
                  </a:lnTo>
                  <a:lnTo>
                    <a:pt x="313258" y="213639"/>
                  </a:lnTo>
                  <a:lnTo>
                    <a:pt x="335851" y="265036"/>
                  </a:lnTo>
                  <a:lnTo>
                    <a:pt x="360908" y="311619"/>
                  </a:lnTo>
                  <a:lnTo>
                    <a:pt x="388239" y="352983"/>
                  </a:lnTo>
                  <a:lnTo>
                    <a:pt x="417626" y="388747"/>
                  </a:lnTo>
                  <a:lnTo>
                    <a:pt x="448881" y="418477"/>
                  </a:lnTo>
                  <a:lnTo>
                    <a:pt x="481799" y="441794"/>
                  </a:lnTo>
                  <a:lnTo>
                    <a:pt x="516166" y="458279"/>
                  </a:lnTo>
                  <a:lnTo>
                    <a:pt x="551789" y="467537"/>
                  </a:lnTo>
                  <a:lnTo>
                    <a:pt x="55178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629833" y="4666198"/>
              <a:ext cx="299085" cy="604520"/>
            </a:xfrm>
            <a:custGeom>
              <a:avLst/>
              <a:gdLst/>
              <a:ahLst/>
              <a:cxnLst/>
              <a:rect l="l" t="t" r="r" b="b"/>
              <a:pathLst>
                <a:path w="299084" h="604520">
                  <a:moveTo>
                    <a:pt x="80749" y="0"/>
                  </a:moveTo>
                  <a:lnTo>
                    <a:pt x="79724" y="0"/>
                  </a:lnTo>
                  <a:lnTo>
                    <a:pt x="59285" y="41240"/>
                  </a:lnTo>
                  <a:lnTo>
                    <a:pt x="41665" y="83999"/>
                  </a:lnTo>
                  <a:lnTo>
                    <a:pt x="26983" y="128161"/>
                  </a:lnTo>
                  <a:lnTo>
                    <a:pt x="15356" y="173614"/>
                  </a:lnTo>
                  <a:lnTo>
                    <a:pt x="6904" y="220241"/>
                  </a:lnTo>
                  <a:lnTo>
                    <a:pt x="1745" y="267930"/>
                  </a:lnTo>
                  <a:lnTo>
                    <a:pt x="0" y="316565"/>
                  </a:lnTo>
                  <a:lnTo>
                    <a:pt x="1900" y="367562"/>
                  </a:lnTo>
                  <a:lnTo>
                    <a:pt x="7510" y="417594"/>
                  </a:lnTo>
                  <a:lnTo>
                    <a:pt x="16694" y="466465"/>
                  </a:lnTo>
                  <a:lnTo>
                    <a:pt x="29318" y="513979"/>
                  </a:lnTo>
                  <a:lnTo>
                    <a:pt x="45246" y="559941"/>
                  </a:lnTo>
                  <a:lnTo>
                    <a:pt x="64343" y="604153"/>
                  </a:lnTo>
                  <a:lnTo>
                    <a:pt x="105031" y="581891"/>
                  </a:lnTo>
                  <a:lnTo>
                    <a:pt x="148495" y="561327"/>
                  </a:lnTo>
                  <a:lnTo>
                    <a:pt x="194493" y="542560"/>
                  </a:lnTo>
                  <a:lnTo>
                    <a:pt x="242785" y="525689"/>
                  </a:lnTo>
                  <a:lnTo>
                    <a:pt x="293133" y="510812"/>
                  </a:lnTo>
                  <a:lnTo>
                    <a:pt x="286835" y="464089"/>
                  </a:lnTo>
                  <a:lnTo>
                    <a:pt x="282350" y="416189"/>
                  </a:lnTo>
                  <a:lnTo>
                    <a:pt x="279669" y="367038"/>
                  </a:lnTo>
                  <a:lnTo>
                    <a:pt x="278778" y="316565"/>
                  </a:lnTo>
                  <a:lnTo>
                    <a:pt x="279578" y="268506"/>
                  </a:lnTo>
                  <a:lnTo>
                    <a:pt x="281985" y="221445"/>
                  </a:lnTo>
                  <a:lnTo>
                    <a:pt x="286004" y="175424"/>
                  </a:lnTo>
                  <a:lnTo>
                    <a:pt x="291640" y="130485"/>
                  </a:lnTo>
                  <a:lnTo>
                    <a:pt x="298901" y="86674"/>
                  </a:lnTo>
                  <a:lnTo>
                    <a:pt x="251296" y="72564"/>
                  </a:lnTo>
                  <a:lnTo>
                    <a:pt x="205500" y="56847"/>
                  </a:lnTo>
                  <a:lnTo>
                    <a:pt x="161691" y="39519"/>
                  </a:lnTo>
                  <a:lnTo>
                    <a:pt x="120048" y="20571"/>
                  </a:lnTo>
                  <a:lnTo>
                    <a:pt x="8074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1321971" y="4317963"/>
            <a:ext cx="640715" cy="1329690"/>
            <a:chOff x="11321971" y="4317963"/>
            <a:chExt cx="640715" cy="1329690"/>
          </a:xfrm>
        </p:grpSpPr>
        <p:sp>
          <p:nvSpPr>
            <p:cNvPr id="32" name="object 32"/>
            <p:cNvSpPr/>
            <p:nvPr/>
          </p:nvSpPr>
          <p:spPr>
            <a:xfrm>
              <a:off x="11664324" y="4666198"/>
              <a:ext cx="298450" cy="604520"/>
            </a:xfrm>
            <a:custGeom>
              <a:avLst/>
              <a:gdLst/>
              <a:ahLst/>
              <a:cxnLst/>
              <a:rect l="l" t="t" r="r" b="b"/>
              <a:pathLst>
                <a:path w="298450" h="604520">
                  <a:moveTo>
                    <a:pt x="218280" y="0"/>
                  </a:moveTo>
                  <a:lnTo>
                    <a:pt x="178475" y="20571"/>
                  </a:lnTo>
                  <a:lnTo>
                    <a:pt x="136554" y="39519"/>
                  </a:lnTo>
                  <a:lnTo>
                    <a:pt x="92707" y="56847"/>
                  </a:lnTo>
                  <a:lnTo>
                    <a:pt x="47125" y="72564"/>
                  </a:lnTo>
                  <a:lnTo>
                    <a:pt x="0" y="86674"/>
                  </a:lnTo>
                  <a:lnTo>
                    <a:pt x="6773" y="130485"/>
                  </a:lnTo>
                  <a:lnTo>
                    <a:pt x="12138" y="175424"/>
                  </a:lnTo>
                  <a:lnTo>
                    <a:pt x="16039" y="221445"/>
                  </a:lnTo>
                  <a:lnTo>
                    <a:pt x="18420" y="268506"/>
                  </a:lnTo>
                  <a:lnTo>
                    <a:pt x="19226" y="316565"/>
                  </a:lnTo>
                  <a:lnTo>
                    <a:pt x="18314" y="366100"/>
                  </a:lnTo>
                  <a:lnTo>
                    <a:pt x="15589" y="415131"/>
                  </a:lnTo>
                  <a:lnTo>
                    <a:pt x="11061" y="463440"/>
                  </a:lnTo>
                  <a:lnTo>
                    <a:pt x="4742" y="510812"/>
                  </a:lnTo>
                  <a:lnTo>
                    <a:pt x="55152" y="525689"/>
                  </a:lnTo>
                  <a:lnTo>
                    <a:pt x="103483" y="542560"/>
                  </a:lnTo>
                  <a:lnTo>
                    <a:pt x="149500" y="561327"/>
                  </a:lnTo>
                  <a:lnTo>
                    <a:pt x="192971" y="581891"/>
                  </a:lnTo>
                  <a:lnTo>
                    <a:pt x="233660" y="604153"/>
                  </a:lnTo>
                  <a:lnTo>
                    <a:pt x="252757" y="559941"/>
                  </a:lnTo>
                  <a:lnTo>
                    <a:pt x="268685" y="513979"/>
                  </a:lnTo>
                  <a:lnTo>
                    <a:pt x="281309" y="466465"/>
                  </a:lnTo>
                  <a:lnTo>
                    <a:pt x="290494" y="417594"/>
                  </a:lnTo>
                  <a:lnTo>
                    <a:pt x="296104" y="367562"/>
                  </a:lnTo>
                  <a:lnTo>
                    <a:pt x="298004" y="316565"/>
                  </a:lnTo>
                  <a:lnTo>
                    <a:pt x="296258" y="267930"/>
                  </a:lnTo>
                  <a:lnTo>
                    <a:pt x="291099" y="220241"/>
                  </a:lnTo>
                  <a:lnTo>
                    <a:pt x="282647" y="173614"/>
                  </a:lnTo>
                  <a:lnTo>
                    <a:pt x="271021" y="128161"/>
                  </a:lnTo>
                  <a:lnTo>
                    <a:pt x="256338" y="83999"/>
                  </a:lnTo>
                  <a:lnTo>
                    <a:pt x="238718" y="41240"/>
                  </a:lnTo>
                  <a:lnTo>
                    <a:pt x="218280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321971" y="5180857"/>
              <a:ext cx="552450" cy="466725"/>
            </a:xfrm>
            <a:custGeom>
              <a:avLst/>
              <a:gdLst/>
              <a:ahLst/>
              <a:cxnLst/>
              <a:rect l="l" t="t" r="r" b="b"/>
              <a:pathLst>
                <a:path w="552450" h="466725">
                  <a:moveTo>
                    <a:pt x="0" y="0"/>
                  </a:moveTo>
                  <a:lnTo>
                    <a:pt x="0" y="466577"/>
                  </a:lnTo>
                  <a:lnTo>
                    <a:pt x="34309" y="457745"/>
                  </a:lnTo>
                  <a:lnTo>
                    <a:pt x="100139" y="419262"/>
                  </a:lnTo>
                  <a:lnTo>
                    <a:pt x="131141" y="390280"/>
                  </a:lnTo>
                  <a:lnTo>
                    <a:pt x="160521" y="355249"/>
                  </a:lnTo>
                  <a:lnTo>
                    <a:pt x="188021" y="314502"/>
                  </a:lnTo>
                  <a:lnTo>
                    <a:pt x="213382" y="268374"/>
                  </a:lnTo>
                  <a:lnTo>
                    <a:pt x="236344" y="217197"/>
                  </a:lnTo>
                  <a:lnTo>
                    <a:pt x="256648" y="161306"/>
                  </a:lnTo>
                  <a:lnTo>
                    <a:pt x="274035" y="101034"/>
                  </a:lnTo>
                  <a:lnTo>
                    <a:pt x="278732" y="91502"/>
                  </a:lnTo>
                  <a:lnTo>
                    <a:pt x="286324" y="84878"/>
                  </a:lnTo>
                  <a:lnTo>
                    <a:pt x="295719" y="81525"/>
                  </a:lnTo>
                  <a:lnTo>
                    <a:pt x="440994" y="81525"/>
                  </a:lnTo>
                  <a:lnTo>
                    <a:pt x="424412" y="74787"/>
                  </a:lnTo>
                  <a:lnTo>
                    <a:pt x="377237" y="58411"/>
                  </a:lnTo>
                  <a:lnTo>
                    <a:pt x="327943" y="43933"/>
                  </a:lnTo>
                  <a:lnTo>
                    <a:pt x="276750" y="31408"/>
                  </a:lnTo>
                  <a:lnTo>
                    <a:pt x="223877" y="20891"/>
                  </a:lnTo>
                  <a:lnTo>
                    <a:pt x="169546" y="12436"/>
                  </a:lnTo>
                  <a:lnTo>
                    <a:pt x="113976" y="6100"/>
                  </a:lnTo>
                  <a:lnTo>
                    <a:pt x="57387" y="1936"/>
                  </a:lnTo>
                  <a:lnTo>
                    <a:pt x="0" y="0"/>
                  </a:lnTo>
                  <a:close/>
                </a:path>
                <a:path w="552450" h="466725">
                  <a:moveTo>
                    <a:pt x="440994" y="81525"/>
                  </a:moveTo>
                  <a:lnTo>
                    <a:pt x="295719" y="81525"/>
                  </a:lnTo>
                  <a:lnTo>
                    <a:pt x="305822" y="81801"/>
                  </a:lnTo>
                  <a:lnTo>
                    <a:pt x="314885" y="86481"/>
                  </a:lnTo>
                  <a:lnTo>
                    <a:pt x="321411" y="94046"/>
                  </a:lnTo>
                  <a:lnTo>
                    <a:pt x="324694" y="103438"/>
                  </a:lnTo>
                  <a:lnTo>
                    <a:pt x="324023" y="113599"/>
                  </a:lnTo>
                  <a:lnTo>
                    <a:pt x="308500" y="167574"/>
                  </a:lnTo>
                  <a:lnTo>
                    <a:pt x="290852" y="218326"/>
                  </a:lnTo>
                  <a:lnTo>
                    <a:pt x="271200" y="265699"/>
                  </a:lnTo>
                  <a:lnTo>
                    <a:pt x="249666" y="309535"/>
                  </a:lnTo>
                  <a:lnTo>
                    <a:pt x="226372" y="349678"/>
                  </a:lnTo>
                  <a:lnTo>
                    <a:pt x="201439" y="385969"/>
                  </a:lnTo>
                  <a:lnTo>
                    <a:pt x="174989" y="418253"/>
                  </a:lnTo>
                  <a:lnTo>
                    <a:pt x="147143" y="446371"/>
                  </a:lnTo>
                  <a:lnTo>
                    <a:pt x="193598" y="432102"/>
                  </a:lnTo>
                  <a:lnTo>
                    <a:pt x="238498" y="414595"/>
                  </a:lnTo>
                  <a:lnTo>
                    <a:pt x="281718" y="393993"/>
                  </a:lnTo>
                  <a:lnTo>
                    <a:pt x="323130" y="370436"/>
                  </a:lnTo>
                  <a:lnTo>
                    <a:pt x="362612" y="344068"/>
                  </a:lnTo>
                  <a:lnTo>
                    <a:pt x="400036" y="315029"/>
                  </a:lnTo>
                  <a:lnTo>
                    <a:pt x="435278" y="283463"/>
                  </a:lnTo>
                  <a:lnTo>
                    <a:pt x="468213" y="249510"/>
                  </a:lnTo>
                  <a:lnTo>
                    <a:pt x="498714" y="213313"/>
                  </a:lnTo>
                  <a:lnTo>
                    <a:pt x="526657" y="175014"/>
                  </a:lnTo>
                  <a:lnTo>
                    <a:pt x="551916" y="134754"/>
                  </a:lnTo>
                  <a:lnTo>
                    <a:pt x="551019" y="134754"/>
                  </a:lnTo>
                  <a:lnTo>
                    <a:pt x="511523" y="113014"/>
                  </a:lnTo>
                  <a:lnTo>
                    <a:pt x="469247" y="93006"/>
                  </a:lnTo>
                  <a:lnTo>
                    <a:pt x="440994" y="81525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321971" y="4765309"/>
              <a:ext cx="311150" cy="399415"/>
            </a:xfrm>
            <a:custGeom>
              <a:avLst/>
              <a:gdLst/>
              <a:ahLst/>
              <a:cxnLst/>
              <a:rect l="l" t="t" r="r" b="b"/>
              <a:pathLst>
                <a:path w="311150" h="399414">
                  <a:moveTo>
                    <a:pt x="292364" y="0"/>
                  </a:moveTo>
                  <a:lnTo>
                    <a:pt x="246061" y="9393"/>
                  </a:lnTo>
                  <a:lnTo>
                    <a:pt x="198621" y="17280"/>
                  </a:lnTo>
                  <a:lnTo>
                    <a:pt x="150171" y="23607"/>
                  </a:lnTo>
                  <a:lnTo>
                    <a:pt x="100834" y="28321"/>
                  </a:lnTo>
                  <a:lnTo>
                    <a:pt x="50736" y="31368"/>
                  </a:lnTo>
                  <a:lnTo>
                    <a:pt x="0" y="32695"/>
                  </a:lnTo>
                  <a:lnTo>
                    <a:pt x="0" y="363620"/>
                  </a:lnTo>
                  <a:lnTo>
                    <a:pt x="51630" y="365459"/>
                  </a:lnTo>
                  <a:lnTo>
                    <a:pt x="102520" y="369015"/>
                  </a:lnTo>
                  <a:lnTo>
                    <a:pt x="152590" y="374230"/>
                  </a:lnTo>
                  <a:lnTo>
                    <a:pt x="201764" y="381048"/>
                  </a:lnTo>
                  <a:lnTo>
                    <a:pt x="249962" y="389412"/>
                  </a:lnTo>
                  <a:lnTo>
                    <a:pt x="297106" y="399264"/>
                  </a:lnTo>
                  <a:lnTo>
                    <a:pt x="302886" y="354863"/>
                  </a:lnTo>
                  <a:lnTo>
                    <a:pt x="307104" y="309753"/>
                  </a:lnTo>
                  <a:lnTo>
                    <a:pt x="309688" y="263946"/>
                  </a:lnTo>
                  <a:lnTo>
                    <a:pt x="310565" y="217454"/>
                  </a:lnTo>
                  <a:lnTo>
                    <a:pt x="309343" y="161011"/>
                  </a:lnTo>
                  <a:lnTo>
                    <a:pt x="305790" y="105842"/>
                  </a:lnTo>
                  <a:lnTo>
                    <a:pt x="300075" y="52115"/>
                  </a:lnTo>
                  <a:lnTo>
                    <a:pt x="292364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7" name="object 37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42" name="object 42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7" name="object 47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488573" y="4282448"/>
            <a:ext cx="795655" cy="582930"/>
            <a:chOff x="9488573" y="4282448"/>
            <a:chExt cx="795655" cy="582930"/>
          </a:xfrm>
        </p:grpSpPr>
        <p:sp>
          <p:nvSpPr>
            <p:cNvPr id="50" name="object 50"/>
            <p:cNvSpPr/>
            <p:nvPr/>
          </p:nvSpPr>
          <p:spPr>
            <a:xfrm>
              <a:off x="9488573" y="4282448"/>
              <a:ext cx="549275" cy="542925"/>
            </a:xfrm>
            <a:custGeom>
              <a:avLst/>
              <a:gdLst/>
              <a:ahLst/>
              <a:cxnLst/>
              <a:rect l="l" t="t" r="r" b="b"/>
              <a:pathLst>
                <a:path w="549275" h="542925">
                  <a:moveTo>
                    <a:pt x="397082" y="0"/>
                  </a:moveTo>
                  <a:lnTo>
                    <a:pt x="348715" y="5616"/>
                  </a:lnTo>
                  <a:lnTo>
                    <a:pt x="304233" y="21598"/>
                  </a:lnTo>
                  <a:lnTo>
                    <a:pt x="264933" y="46648"/>
                  </a:lnTo>
                  <a:lnTo>
                    <a:pt x="232111" y="79468"/>
                  </a:lnTo>
                  <a:lnTo>
                    <a:pt x="207062" y="118758"/>
                  </a:lnTo>
                  <a:lnTo>
                    <a:pt x="191082" y="163220"/>
                  </a:lnTo>
                  <a:lnTo>
                    <a:pt x="185467" y="211556"/>
                  </a:lnTo>
                  <a:lnTo>
                    <a:pt x="136347" y="218230"/>
                  </a:lnTo>
                  <a:lnTo>
                    <a:pt x="92095" y="237038"/>
                  </a:lnTo>
                  <a:lnTo>
                    <a:pt x="54521" y="266160"/>
                  </a:lnTo>
                  <a:lnTo>
                    <a:pt x="25440" y="303776"/>
                  </a:lnTo>
                  <a:lnTo>
                    <a:pt x="6662" y="348067"/>
                  </a:lnTo>
                  <a:lnTo>
                    <a:pt x="0" y="397213"/>
                  </a:lnTo>
                  <a:lnTo>
                    <a:pt x="6662" y="446714"/>
                  </a:lnTo>
                  <a:lnTo>
                    <a:pt x="25440" y="491105"/>
                  </a:lnTo>
                  <a:lnTo>
                    <a:pt x="54521" y="528650"/>
                  </a:lnTo>
                  <a:lnTo>
                    <a:pt x="72285" y="542344"/>
                  </a:lnTo>
                  <a:lnTo>
                    <a:pt x="548833" y="65529"/>
                  </a:lnTo>
                  <a:lnTo>
                    <a:pt x="529910" y="46648"/>
                  </a:lnTo>
                  <a:lnTo>
                    <a:pt x="490476" y="21598"/>
                  </a:lnTo>
                  <a:lnTo>
                    <a:pt x="445774" y="5616"/>
                  </a:lnTo>
                  <a:lnTo>
                    <a:pt x="397082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560859" y="4347978"/>
              <a:ext cx="636905" cy="517525"/>
            </a:xfrm>
            <a:custGeom>
              <a:avLst/>
              <a:gdLst/>
              <a:ahLst/>
              <a:cxnLst/>
              <a:rect l="l" t="t" r="r" b="b"/>
              <a:pathLst>
                <a:path w="636904" h="517525">
                  <a:moveTo>
                    <a:pt x="476547" y="0"/>
                  </a:moveTo>
                  <a:lnTo>
                    <a:pt x="0" y="476814"/>
                  </a:lnTo>
                  <a:lnTo>
                    <a:pt x="19809" y="492086"/>
                  </a:lnTo>
                  <a:lnTo>
                    <a:pt x="64062" y="510737"/>
                  </a:lnTo>
                  <a:lnTo>
                    <a:pt x="113182" y="517339"/>
                  </a:lnTo>
                  <a:lnTo>
                    <a:pt x="295957" y="517339"/>
                  </a:lnTo>
                  <a:lnTo>
                    <a:pt x="636836" y="176348"/>
                  </a:lnTo>
                  <a:lnTo>
                    <a:pt x="630586" y="171508"/>
                  </a:lnTo>
                  <a:lnTo>
                    <a:pt x="586310" y="152700"/>
                  </a:lnTo>
                  <a:lnTo>
                    <a:pt x="537181" y="146026"/>
                  </a:lnTo>
                  <a:lnTo>
                    <a:pt x="531571" y="97690"/>
                  </a:lnTo>
                  <a:lnTo>
                    <a:pt x="515591" y="53228"/>
                  </a:lnTo>
                  <a:lnTo>
                    <a:pt x="490517" y="13938"/>
                  </a:lnTo>
                  <a:lnTo>
                    <a:pt x="47654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856816" y="4524326"/>
              <a:ext cx="427355" cy="340995"/>
            </a:xfrm>
            <a:custGeom>
              <a:avLst/>
              <a:gdLst/>
              <a:ahLst/>
              <a:cxnLst/>
              <a:rect l="l" t="t" r="r" b="b"/>
              <a:pathLst>
                <a:path w="427354" h="340995">
                  <a:moveTo>
                    <a:pt x="340879" y="0"/>
                  </a:moveTo>
                  <a:lnTo>
                    <a:pt x="0" y="340991"/>
                  </a:lnTo>
                  <a:lnTo>
                    <a:pt x="241223" y="340991"/>
                  </a:lnTo>
                  <a:lnTo>
                    <a:pt x="290352" y="334388"/>
                  </a:lnTo>
                  <a:lnTo>
                    <a:pt x="334629" y="315737"/>
                  </a:lnTo>
                  <a:lnTo>
                    <a:pt x="372233" y="286772"/>
                  </a:lnTo>
                  <a:lnTo>
                    <a:pt x="401345" y="249226"/>
                  </a:lnTo>
                  <a:lnTo>
                    <a:pt x="420147" y="204836"/>
                  </a:lnTo>
                  <a:lnTo>
                    <a:pt x="426819" y="155334"/>
                  </a:lnTo>
                  <a:lnTo>
                    <a:pt x="420147" y="106189"/>
                  </a:lnTo>
                  <a:lnTo>
                    <a:pt x="401345" y="61898"/>
                  </a:lnTo>
                  <a:lnTo>
                    <a:pt x="372233" y="24281"/>
                  </a:lnTo>
                  <a:lnTo>
                    <a:pt x="34087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5" name="object 55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58" name="object 58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544062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6655161" y="5032767"/>
            <a:ext cx="923290" cy="923925"/>
            <a:chOff x="6655161" y="5032767"/>
            <a:chExt cx="923290" cy="923925"/>
          </a:xfrm>
        </p:grpSpPr>
        <p:sp>
          <p:nvSpPr>
            <p:cNvPr id="61" name="object 61"/>
            <p:cNvSpPr/>
            <p:nvPr/>
          </p:nvSpPr>
          <p:spPr>
            <a:xfrm>
              <a:off x="665516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9424101" y="5032767"/>
            <a:ext cx="923290" cy="923925"/>
            <a:chOff x="9424101" y="5032767"/>
            <a:chExt cx="923290" cy="923925"/>
          </a:xfrm>
        </p:grpSpPr>
        <p:sp>
          <p:nvSpPr>
            <p:cNvPr id="64" name="object 64"/>
            <p:cNvSpPr/>
            <p:nvPr/>
          </p:nvSpPr>
          <p:spPr>
            <a:xfrm>
              <a:off x="942410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8" y="5430042"/>
              <a:ext cx="127930" cy="12796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9424101" y="5494473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7578142" y="4229494"/>
            <a:ext cx="1846580" cy="2628900"/>
            <a:chOff x="7578142" y="4229494"/>
            <a:chExt cx="1846580" cy="2628900"/>
          </a:xfrm>
        </p:grpSpPr>
        <p:sp>
          <p:nvSpPr>
            <p:cNvPr id="68" name="object 68"/>
            <p:cNvSpPr/>
            <p:nvPr/>
          </p:nvSpPr>
          <p:spPr>
            <a:xfrm>
              <a:off x="7800264" y="4717236"/>
              <a:ext cx="306070" cy="315595"/>
            </a:xfrm>
            <a:custGeom>
              <a:avLst/>
              <a:gdLst/>
              <a:ahLst/>
              <a:cxnLst/>
              <a:rect l="l" t="t" r="r" b="b"/>
              <a:pathLst>
                <a:path w="306070" h="315595">
                  <a:moveTo>
                    <a:pt x="305689" y="0"/>
                  </a:moveTo>
                  <a:lnTo>
                    <a:pt x="228790" y="38696"/>
                  </a:lnTo>
                  <a:lnTo>
                    <a:pt x="228790" y="0"/>
                  </a:lnTo>
                  <a:lnTo>
                    <a:pt x="152781" y="38239"/>
                  </a:lnTo>
                  <a:lnTo>
                    <a:pt x="152781" y="0"/>
                  </a:lnTo>
                  <a:lnTo>
                    <a:pt x="0" y="76923"/>
                  </a:lnTo>
                  <a:lnTo>
                    <a:pt x="0" y="315531"/>
                  </a:lnTo>
                  <a:lnTo>
                    <a:pt x="75882" y="315531"/>
                  </a:lnTo>
                  <a:lnTo>
                    <a:pt x="152781" y="315531"/>
                  </a:lnTo>
                  <a:lnTo>
                    <a:pt x="228790" y="315531"/>
                  </a:lnTo>
                  <a:lnTo>
                    <a:pt x="305689" y="315531"/>
                  </a:lnTo>
                  <a:lnTo>
                    <a:pt x="305689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105962" y="4717228"/>
              <a:ext cx="153035" cy="315595"/>
            </a:xfrm>
            <a:custGeom>
              <a:avLst/>
              <a:gdLst/>
              <a:ahLst/>
              <a:cxnLst/>
              <a:rect l="l" t="t" r="r" b="b"/>
              <a:pathLst>
                <a:path w="153034" h="315595">
                  <a:moveTo>
                    <a:pt x="152911" y="0"/>
                  </a:moveTo>
                  <a:lnTo>
                    <a:pt x="0" y="0"/>
                  </a:lnTo>
                  <a:lnTo>
                    <a:pt x="0" y="315539"/>
                  </a:lnTo>
                  <a:lnTo>
                    <a:pt x="152911" y="315539"/>
                  </a:lnTo>
                  <a:lnTo>
                    <a:pt x="152911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139532" y="4747107"/>
              <a:ext cx="85090" cy="89535"/>
            </a:xfrm>
            <a:custGeom>
              <a:avLst/>
              <a:gdLst/>
              <a:ahLst/>
              <a:cxnLst/>
              <a:rect l="l" t="t" r="r" b="b"/>
              <a:pathLst>
                <a:path w="85090" h="89535">
                  <a:moveTo>
                    <a:pt x="84734" y="56667"/>
                  </a:moveTo>
                  <a:lnTo>
                    <a:pt x="0" y="56667"/>
                  </a:lnTo>
                  <a:lnTo>
                    <a:pt x="0" y="89369"/>
                  </a:lnTo>
                  <a:lnTo>
                    <a:pt x="84734" y="89369"/>
                  </a:lnTo>
                  <a:lnTo>
                    <a:pt x="84734" y="56667"/>
                  </a:lnTo>
                  <a:close/>
                </a:path>
                <a:path w="85090" h="89535">
                  <a:moveTo>
                    <a:pt x="84734" y="0"/>
                  </a:moveTo>
                  <a:lnTo>
                    <a:pt x="0" y="0"/>
                  </a:lnTo>
                  <a:lnTo>
                    <a:pt x="0" y="31673"/>
                  </a:lnTo>
                  <a:lnTo>
                    <a:pt x="84734" y="31673"/>
                  </a:lnTo>
                  <a:lnTo>
                    <a:pt x="847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714647" y="4566190"/>
              <a:ext cx="170815" cy="466725"/>
            </a:xfrm>
            <a:custGeom>
              <a:avLst/>
              <a:gdLst/>
              <a:ahLst/>
              <a:cxnLst/>
              <a:rect l="l" t="t" r="r" b="b"/>
              <a:pathLst>
                <a:path w="170815" h="466725">
                  <a:moveTo>
                    <a:pt x="129840" y="0"/>
                  </a:moveTo>
                  <a:lnTo>
                    <a:pt x="41271" y="0"/>
                  </a:lnTo>
                  <a:lnTo>
                    <a:pt x="0" y="466577"/>
                  </a:lnTo>
                  <a:lnTo>
                    <a:pt x="170214" y="466577"/>
                  </a:lnTo>
                  <a:lnTo>
                    <a:pt x="129840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5648" y="4229494"/>
              <a:ext cx="466296" cy="296307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7578142" y="5032768"/>
              <a:ext cx="1846580" cy="1825625"/>
            </a:xfrm>
            <a:custGeom>
              <a:avLst/>
              <a:gdLst/>
              <a:ahLst/>
              <a:cxnLst/>
              <a:rect l="l" t="t" r="r" b="b"/>
              <a:pathLst>
                <a:path w="1846579" h="1825625">
                  <a:moveTo>
                    <a:pt x="0" y="0"/>
                  </a:moveTo>
                  <a:lnTo>
                    <a:pt x="1845959" y="0"/>
                  </a:lnTo>
                  <a:lnTo>
                    <a:pt x="1845959" y="1825230"/>
                  </a:lnTo>
                  <a:lnTo>
                    <a:pt x="0" y="182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578142" y="6264051"/>
              <a:ext cx="615315" cy="594360"/>
            </a:xfrm>
            <a:custGeom>
              <a:avLst/>
              <a:gdLst/>
              <a:ahLst/>
              <a:cxnLst/>
              <a:rect l="l" t="t" r="r" b="b"/>
              <a:pathLst>
                <a:path w="615315" h="594359">
                  <a:moveTo>
                    <a:pt x="0" y="0"/>
                  </a:moveTo>
                  <a:lnTo>
                    <a:pt x="615234" y="0"/>
                  </a:lnTo>
                  <a:lnTo>
                    <a:pt x="615234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808739" y="6264051"/>
              <a:ext cx="615950" cy="594360"/>
            </a:xfrm>
            <a:custGeom>
              <a:avLst/>
              <a:gdLst/>
              <a:ahLst/>
              <a:cxnLst/>
              <a:rect l="l" t="t" r="r" b="b"/>
              <a:pathLst>
                <a:path w="615950" h="594359">
                  <a:moveTo>
                    <a:pt x="0" y="0"/>
                  </a:moveTo>
                  <a:lnTo>
                    <a:pt x="615362" y="0"/>
                  </a:lnTo>
                  <a:lnTo>
                    <a:pt x="615362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578141" y="5648401"/>
              <a:ext cx="1230630" cy="1209675"/>
            </a:xfrm>
            <a:custGeom>
              <a:avLst/>
              <a:gdLst/>
              <a:ahLst/>
              <a:cxnLst/>
              <a:rect l="l" t="t" r="r" b="b"/>
              <a:pathLst>
                <a:path w="1230629" h="12096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12096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1209598"/>
                  </a:lnTo>
                  <a:lnTo>
                    <a:pt x="1230591" y="1209598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578141" y="5032768"/>
              <a:ext cx="1230630" cy="1231900"/>
            </a:xfrm>
            <a:custGeom>
              <a:avLst/>
              <a:gdLst/>
              <a:ahLst/>
              <a:cxnLst/>
              <a:rect l="l" t="t" r="r" b="b"/>
              <a:pathLst>
                <a:path w="1230629" h="1231900">
                  <a:moveTo>
                    <a:pt x="615226" y="0"/>
                  </a:moveTo>
                  <a:lnTo>
                    <a:pt x="0" y="0"/>
                  </a:lnTo>
                  <a:lnTo>
                    <a:pt x="0" y="615632"/>
                  </a:lnTo>
                  <a:lnTo>
                    <a:pt x="615226" y="615632"/>
                  </a:lnTo>
                  <a:lnTo>
                    <a:pt x="615226" y="0"/>
                  </a:lnTo>
                  <a:close/>
                </a:path>
                <a:path w="1230629" h="1231900">
                  <a:moveTo>
                    <a:pt x="1230591" y="615632"/>
                  </a:moveTo>
                  <a:lnTo>
                    <a:pt x="615226" y="615632"/>
                  </a:lnTo>
                  <a:lnTo>
                    <a:pt x="615226" y="1231290"/>
                  </a:lnTo>
                  <a:lnTo>
                    <a:pt x="1230591" y="1231290"/>
                  </a:lnTo>
                  <a:lnTo>
                    <a:pt x="1230591" y="615632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6655161" y="5956218"/>
            <a:ext cx="923290" cy="525780"/>
            <a:chOff x="6655161" y="5956218"/>
            <a:chExt cx="923290" cy="525780"/>
          </a:xfrm>
        </p:grpSpPr>
        <p:sp>
          <p:nvSpPr>
            <p:cNvPr id="79" name="object 79"/>
            <p:cNvSpPr/>
            <p:nvPr/>
          </p:nvSpPr>
          <p:spPr>
            <a:xfrm>
              <a:off x="7116587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10347081" y="5956218"/>
            <a:ext cx="923290" cy="525780"/>
            <a:chOff x="10347081" y="5956218"/>
            <a:chExt cx="923290" cy="525780"/>
          </a:xfrm>
        </p:grpSpPr>
        <p:sp>
          <p:nvSpPr>
            <p:cNvPr id="83" name="object 83"/>
            <p:cNvSpPr/>
            <p:nvPr/>
          </p:nvSpPr>
          <p:spPr>
            <a:xfrm>
              <a:off x="10808635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034708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655" y="0"/>
                  </a:moveTo>
                  <a:lnTo>
                    <a:pt x="359655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87" name="object 87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2963114" y="5956218"/>
            <a:ext cx="923290" cy="902335"/>
            <a:chOff x="2963114" y="5956218"/>
            <a:chExt cx="923290" cy="902335"/>
          </a:xfrm>
        </p:grpSpPr>
        <p:sp>
          <p:nvSpPr>
            <p:cNvPr id="92" name="object 92"/>
            <p:cNvSpPr/>
            <p:nvPr/>
          </p:nvSpPr>
          <p:spPr>
            <a:xfrm>
              <a:off x="296311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407365" y="6019710"/>
              <a:ext cx="35560" cy="141605"/>
            </a:xfrm>
            <a:custGeom>
              <a:avLst/>
              <a:gdLst/>
              <a:ahLst/>
              <a:cxnLst/>
              <a:rect l="l" t="t" r="r" b="b"/>
              <a:pathLst>
                <a:path w="35560" h="141604">
                  <a:moveTo>
                    <a:pt x="35504" y="0"/>
                  </a:moveTo>
                  <a:lnTo>
                    <a:pt x="0" y="0"/>
                  </a:lnTo>
                  <a:lnTo>
                    <a:pt x="0" y="141409"/>
                  </a:lnTo>
                  <a:lnTo>
                    <a:pt x="35504" y="141409"/>
                  </a:lnTo>
                  <a:lnTo>
                    <a:pt x="35504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059244" y="6464133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303416" y="6242883"/>
              <a:ext cx="243840" cy="601345"/>
            </a:xfrm>
            <a:custGeom>
              <a:avLst/>
              <a:gdLst/>
              <a:ahLst/>
              <a:cxnLst/>
              <a:rect l="l" t="t" r="r" b="b"/>
              <a:pathLst>
                <a:path w="243839" h="601345">
                  <a:moveTo>
                    <a:pt x="243273" y="0"/>
                  </a:moveTo>
                  <a:lnTo>
                    <a:pt x="0" y="0"/>
                  </a:lnTo>
                  <a:lnTo>
                    <a:pt x="0" y="601221"/>
                  </a:lnTo>
                  <a:lnTo>
                    <a:pt x="243273" y="601221"/>
                  </a:lnTo>
                  <a:lnTo>
                    <a:pt x="243273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372624" y="6274638"/>
              <a:ext cx="105410" cy="569595"/>
            </a:xfrm>
            <a:custGeom>
              <a:avLst/>
              <a:gdLst/>
              <a:ahLst/>
              <a:cxnLst/>
              <a:rect l="l" t="t" r="r" b="b"/>
              <a:pathLst>
                <a:path w="105410" h="569595">
                  <a:moveTo>
                    <a:pt x="34734" y="0"/>
                  </a:moveTo>
                  <a:lnTo>
                    <a:pt x="0" y="0"/>
                  </a:lnTo>
                  <a:lnTo>
                    <a:pt x="0" y="430961"/>
                  </a:lnTo>
                  <a:lnTo>
                    <a:pt x="34734" y="430961"/>
                  </a:lnTo>
                  <a:lnTo>
                    <a:pt x="34734" y="0"/>
                  </a:lnTo>
                  <a:close/>
                </a:path>
                <a:path w="105410" h="569595">
                  <a:moveTo>
                    <a:pt x="104851" y="500214"/>
                  </a:moveTo>
                  <a:lnTo>
                    <a:pt x="0" y="500214"/>
                  </a:lnTo>
                  <a:lnTo>
                    <a:pt x="0" y="569468"/>
                  </a:lnTo>
                  <a:lnTo>
                    <a:pt x="104851" y="569468"/>
                  </a:lnTo>
                  <a:lnTo>
                    <a:pt x="104851" y="500214"/>
                  </a:lnTo>
                  <a:close/>
                </a:path>
                <a:path w="105410" h="569595">
                  <a:moveTo>
                    <a:pt x="104851" y="0"/>
                  </a:moveTo>
                  <a:lnTo>
                    <a:pt x="70243" y="0"/>
                  </a:lnTo>
                  <a:lnTo>
                    <a:pt x="70243" y="430961"/>
                  </a:lnTo>
                  <a:lnTo>
                    <a:pt x="104851" y="430961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103" name="object 103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106" name="object 106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115" name="object 115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119" name="object 119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25" name="object 125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30" name="object 130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31" name="object 131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36" name="object 13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grpSp>
        <p:nvGrpSpPr>
          <p:cNvPr id="137" name="object 13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8" name="object 138"/>
            <p:cNvSpPr/>
            <p:nvPr/>
          </p:nvSpPr>
          <p:spPr>
            <a:xfrm>
              <a:off x="935736" y="3339084"/>
              <a:ext cx="9150350" cy="86995"/>
            </a:xfrm>
            <a:custGeom>
              <a:avLst/>
              <a:gdLst/>
              <a:ahLst/>
              <a:cxnLst/>
              <a:rect l="l" t="t" r="r" b="b"/>
              <a:pathLst>
                <a:path w="9150350" h="86995">
                  <a:moveTo>
                    <a:pt x="9150096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9150096" y="86867"/>
                  </a:lnTo>
                  <a:lnTo>
                    <a:pt x="9150096" y="0"/>
                  </a:lnTo>
                  <a:close/>
                </a:path>
              </a:pathLst>
            </a:custGeom>
            <a:solidFill>
              <a:srgbClr val="00AA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6690" y="405530"/>
              <a:ext cx="275792" cy="123306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1245501" y="402919"/>
              <a:ext cx="1119505" cy="107950"/>
            </a:xfrm>
            <a:custGeom>
              <a:avLst/>
              <a:gdLst/>
              <a:ahLst/>
              <a:cxnLst/>
              <a:rect l="l" t="t" r="r" b="b"/>
              <a:pathLst>
                <a:path w="1119505" h="107950">
                  <a:moveTo>
                    <a:pt x="70916" y="76085"/>
                  </a:moveTo>
                  <a:lnTo>
                    <a:pt x="68503" y="62306"/>
                  </a:lnTo>
                  <a:lnTo>
                    <a:pt x="65176" y="57708"/>
                  </a:lnTo>
                  <a:lnTo>
                    <a:pt x="61404" y="52463"/>
                  </a:lnTo>
                  <a:lnTo>
                    <a:pt x="55143" y="49263"/>
                  </a:lnTo>
                  <a:lnTo>
                    <a:pt x="55143" y="76085"/>
                  </a:lnTo>
                  <a:lnTo>
                    <a:pt x="54000" y="84074"/>
                  </a:lnTo>
                  <a:lnTo>
                    <a:pt x="49898" y="88861"/>
                  </a:lnTo>
                  <a:lnTo>
                    <a:pt x="41859" y="91198"/>
                  </a:lnTo>
                  <a:lnTo>
                    <a:pt x="28905" y="91821"/>
                  </a:lnTo>
                  <a:lnTo>
                    <a:pt x="13119" y="91821"/>
                  </a:lnTo>
                  <a:lnTo>
                    <a:pt x="13119" y="57708"/>
                  </a:lnTo>
                  <a:lnTo>
                    <a:pt x="31559" y="57708"/>
                  </a:lnTo>
                  <a:lnTo>
                    <a:pt x="41859" y="58737"/>
                  </a:lnTo>
                  <a:lnTo>
                    <a:pt x="49237" y="61976"/>
                  </a:lnTo>
                  <a:lnTo>
                    <a:pt x="53657" y="67678"/>
                  </a:lnTo>
                  <a:lnTo>
                    <a:pt x="55143" y="76085"/>
                  </a:lnTo>
                  <a:lnTo>
                    <a:pt x="55143" y="49263"/>
                  </a:lnTo>
                  <a:lnTo>
                    <a:pt x="49860" y="46558"/>
                  </a:lnTo>
                  <a:lnTo>
                    <a:pt x="34124" y="44589"/>
                  </a:lnTo>
                  <a:lnTo>
                    <a:pt x="13119" y="44589"/>
                  </a:lnTo>
                  <a:lnTo>
                    <a:pt x="13119" y="18364"/>
                  </a:lnTo>
                  <a:lnTo>
                    <a:pt x="63030" y="18364"/>
                  </a:lnTo>
                  <a:lnTo>
                    <a:pt x="63030" y="2616"/>
                  </a:lnTo>
                  <a:lnTo>
                    <a:pt x="0" y="2616"/>
                  </a:lnTo>
                  <a:lnTo>
                    <a:pt x="0" y="104940"/>
                  </a:lnTo>
                  <a:lnTo>
                    <a:pt x="36791" y="104940"/>
                  </a:lnTo>
                  <a:lnTo>
                    <a:pt x="54317" y="102273"/>
                  </a:lnTo>
                  <a:lnTo>
                    <a:pt x="64693" y="95427"/>
                  </a:lnTo>
                  <a:lnTo>
                    <a:pt x="66611" y="91821"/>
                  </a:lnTo>
                  <a:lnTo>
                    <a:pt x="69646" y="86118"/>
                  </a:lnTo>
                  <a:lnTo>
                    <a:pt x="70916" y="76085"/>
                  </a:lnTo>
                  <a:close/>
                </a:path>
                <a:path w="1119505" h="107950">
                  <a:moveTo>
                    <a:pt x="154952" y="2413"/>
                  </a:moveTo>
                  <a:lnTo>
                    <a:pt x="84035" y="2413"/>
                  </a:lnTo>
                  <a:lnTo>
                    <a:pt x="84035" y="18910"/>
                  </a:lnTo>
                  <a:lnTo>
                    <a:pt x="84035" y="44297"/>
                  </a:lnTo>
                  <a:lnTo>
                    <a:pt x="84035" y="58254"/>
                  </a:lnTo>
                  <a:lnTo>
                    <a:pt x="84035" y="91262"/>
                  </a:lnTo>
                  <a:lnTo>
                    <a:pt x="84035" y="105219"/>
                  </a:lnTo>
                  <a:lnTo>
                    <a:pt x="154952" y="105219"/>
                  </a:lnTo>
                  <a:lnTo>
                    <a:pt x="154952" y="91262"/>
                  </a:lnTo>
                  <a:lnTo>
                    <a:pt x="99822" y="91262"/>
                  </a:lnTo>
                  <a:lnTo>
                    <a:pt x="99822" y="58254"/>
                  </a:lnTo>
                  <a:lnTo>
                    <a:pt x="149720" y="58254"/>
                  </a:lnTo>
                  <a:lnTo>
                    <a:pt x="149720" y="44297"/>
                  </a:lnTo>
                  <a:lnTo>
                    <a:pt x="99822" y="44297"/>
                  </a:lnTo>
                  <a:lnTo>
                    <a:pt x="99822" y="18910"/>
                  </a:lnTo>
                  <a:lnTo>
                    <a:pt x="154952" y="18910"/>
                  </a:lnTo>
                  <a:lnTo>
                    <a:pt x="154952" y="2413"/>
                  </a:lnTo>
                  <a:close/>
                </a:path>
                <a:path w="1119505" h="107950">
                  <a:moveTo>
                    <a:pt x="244309" y="76085"/>
                  </a:moveTo>
                  <a:lnTo>
                    <a:pt x="243725" y="69811"/>
                  </a:lnTo>
                  <a:lnTo>
                    <a:pt x="241655" y="63284"/>
                  </a:lnTo>
                  <a:lnTo>
                    <a:pt x="237617" y="57264"/>
                  </a:lnTo>
                  <a:lnTo>
                    <a:pt x="231101" y="52463"/>
                  </a:lnTo>
                  <a:lnTo>
                    <a:pt x="234988" y="48031"/>
                  </a:lnTo>
                  <a:lnTo>
                    <a:pt x="238366" y="42621"/>
                  </a:lnTo>
                  <a:lnTo>
                    <a:pt x="240753" y="36233"/>
                  </a:lnTo>
                  <a:lnTo>
                    <a:pt x="241642" y="28854"/>
                  </a:lnTo>
                  <a:lnTo>
                    <a:pt x="238861" y="18110"/>
                  </a:lnTo>
                  <a:lnTo>
                    <a:pt x="236639" y="15735"/>
                  </a:lnTo>
                  <a:lnTo>
                    <a:pt x="231127" y="9829"/>
                  </a:lnTo>
                  <a:lnTo>
                    <a:pt x="219468" y="4495"/>
                  </a:lnTo>
                  <a:lnTo>
                    <a:pt x="204863" y="2616"/>
                  </a:lnTo>
                  <a:lnTo>
                    <a:pt x="189128" y="4584"/>
                  </a:lnTo>
                  <a:lnTo>
                    <a:pt x="177596" y="10490"/>
                  </a:lnTo>
                  <a:lnTo>
                    <a:pt x="170497" y="20320"/>
                  </a:lnTo>
                  <a:lnTo>
                    <a:pt x="168071" y="34099"/>
                  </a:lnTo>
                  <a:lnTo>
                    <a:pt x="168071" y="36728"/>
                  </a:lnTo>
                  <a:lnTo>
                    <a:pt x="183857" y="36728"/>
                  </a:lnTo>
                  <a:lnTo>
                    <a:pt x="183857" y="34099"/>
                  </a:lnTo>
                  <a:lnTo>
                    <a:pt x="186029" y="24587"/>
                  </a:lnTo>
                  <a:lnTo>
                    <a:pt x="191401" y="19011"/>
                  </a:lnTo>
                  <a:lnTo>
                    <a:pt x="198247" y="16395"/>
                  </a:lnTo>
                  <a:lnTo>
                    <a:pt x="204863" y="15735"/>
                  </a:lnTo>
                  <a:lnTo>
                    <a:pt x="225869" y="15735"/>
                  </a:lnTo>
                  <a:lnTo>
                    <a:pt x="225869" y="39344"/>
                  </a:lnTo>
                  <a:lnTo>
                    <a:pt x="220637" y="44589"/>
                  </a:lnTo>
                  <a:lnTo>
                    <a:pt x="196977" y="44589"/>
                  </a:lnTo>
                  <a:lnTo>
                    <a:pt x="196977" y="57708"/>
                  </a:lnTo>
                  <a:lnTo>
                    <a:pt x="207518" y="57708"/>
                  </a:lnTo>
                  <a:lnTo>
                    <a:pt x="216331" y="59105"/>
                  </a:lnTo>
                  <a:lnTo>
                    <a:pt x="222948" y="62953"/>
                  </a:lnTo>
                  <a:lnTo>
                    <a:pt x="227088" y="68783"/>
                  </a:lnTo>
                  <a:lnTo>
                    <a:pt x="228523" y="76085"/>
                  </a:lnTo>
                  <a:lnTo>
                    <a:pt x="226314" y="85585"/>
                  </a:lnTo>
                  <a:lnTo>
                    <a:pt x="220649" y="91160"/>
                  </a:lnTo>
                  <a:lnTo>
                    <a:pt x="213004" y="93789"/>
                  </a:lnTo>
                  <a:lnTo>
                    <a:pt x="204863" y="94449"/>
                  </a:lnTo>
                  <a:lnTo>
                    <a:pt x="194881" y="93014"/>
                  </a:lnTo>
                  <a:lnTo>
                    <a:pt x="188112" y="88874"/>
                  </a:lnTo>
                  <a:lnTo>
                    <a:pt x="183794" y="82270"/>
                  </a:lnTo>
                  <a:lnTo>
                    <a:pt x="181190" y="73456"/>
                  </a:lnTo>
                  <a:lnTo>
                    <a:pt x="181190" y="70827"/>
                  </a:lnTo>
                  <a:lnTo>
                    <a:pt x="165506" y="70827"/>
                  </a:lnTo>
                  <a:lnTo>
                    <a:pt x="165506" y="73456"/>
                  </a:lnTo>
                  <a:lnTo>
                    <a:pt x="168325" y="87642"/>
                  </a:lnTo>
                  <a:lnTo>
                    <a:pt x="176301" y="98374"/>
                  </a:lnTo>
                  <a:lnTo>
                    <a:pt x="188722" y="105181"/>
                  </a:lnTo>
                  <a:lnTo>
                    <a:pt x="204863" y="107556"/>
                  </a:lnTo>
                  <a:lnTo>
                    <a:pt x="222097" y="105587"/>
                  </a:lnTo>
                  <a:lnTo>
                    <a:pt x="234429" y="99695"/>
                  </a:lnTo>
                  <a:lnTo>
                    <a:pt x="238379" y="94449"/>
                  </a:lnTo>
                  <a:lnTo>
                    <a:pt x="241833" y="89852"/>
                  </a:lnTo>
                  <a:lnTo>
                    <a:pt x="244309" y="76085"/>
                  </a:lnTo>
                  <a:close/>
                </a:path>
                <a:path w="1119505" h="107950">
                  <a:moveTo>
                    <a:pt x="349351" y="55092"/>
                  </a:moveTo>
                  <a:lnTo>
                    <a:pt x="346024" y="32092"/>
                  </a:lnTo>
                  <a:lnTo>
                    <a:pt x="337058" y="15735"/>
                  </a:lnTo>
                  <a:lnTo>
                    <a:pt x="336524" y="14757"/>
                  </a:lnTo>
                  <a:lnTo>
                    <a:pt x="336232" y="14554"/>
                  </a:lnTo>
                  <a:lnTo>
                    <a:pt x="336232" y="55092"/>
                  </a:lnTo>
                  <a:lnTo>
                    <a:pt x="334213" y="68986"/>
                  </a:lnTo>
                  <a:lnTo>
                    <a:pt x="328002" y="81648"/>
                  </a:lnTo>
                  <a:lnTo>
                    <a:pt x="317347" y="90881"/>
                  </a:lnTo>
                  <a:lnTo>
                    <a:pt x="302018" y="94449"/>
                  </a:lnTo>
                  <a:lnTo>
                    <a:pt x="284949" y="89408"/>
                  </a:lnTo>
                  <a:lnTo>
                    <a:pt x="275475" y="77724"/>
                  </a:lnTo>
                  <a:lnTo>
                    <a:pt x="271411" y="64554"/>
                  </a:lnTo>
                  <a:lnTo>
                    <a:pt x="270548" y="55092"/>
                  </a:lnTo>
                  <a:lnTo>
                    <a:pt x="272148" y="41186"/>
                  </a:lnTo>
                  <a:lnTo>
                    <a:pt x="277444" y="28524"/>
                  </a:lnTo>
                  <a:lnTo>
                    <a:pt x="287147" y="19304"/>
                  </a:lnTo>
                  <a:lnTo>
                    <a:pt x="302018" y="15735"/>
                  </a:lnTo>
                  <a:lnTo>
                    <a:pt x="316230" y="18199"/>
                  </a:lnTo>
                  <a:lnTo>
                    <a:pt x="326999" y="25577"/>
                  </a:lnTo>
                  <a:lnTo>
                    <a:pt x="333844" y="37871"/>
                  </a:lnTo>
                  <a:lnTo>
                    <a:pt x="336232" y="55092"/>
                  </a:lnTo>
                  <a:lnTo>
                    <a:pt x="336232" y="14554"/>
                  </a:lnTo>
                  <a:lnTo>
                    <a:pt x="321602" y="3810"/>
                  </a:lnTo>
                  <a:lnTo>
                    <a:pt x="302018" y="0"/>
                  </a:lnTo>
                  <a:lnTo>
                    <a:pt x="282486" y="4178"/>
                  </a:lnTo>
                  <a:lnTo>
                    <a:pt x="267589" y="15735"/>
                  </a:lnTo>
                  <a:lnTo>
                    <a:pt x="258102" y="33197"/>
                  </a:lnTo>
                  <a:lnTo>
                    <a:pt x="254774" y="55092"/>
                  </a:lnTo>
                  <a:lnTo>
                    <a:pt x="258102" y="76568"/>
                  </a:lnTo>
                  <a:lnTo>
                    <a:pt x="267589" y="93129"/>
                  </a:lnTo>
                  <a:lnTo>
                    <a:pt x="282486" y="103784"/>
                  </a:lnTo>
                  <a:lnTo>
                    <a:pt x="302018" y="107556"/>
                  </a:lnTo>
                  <a:lnTo>
                    <a:pt x="321602" y="103784"/>
                  </a:lnTo>
                  <a:lnTo>
                    <a:pt x="334683" y="94449"/>
                  </a:lnTo>
                  <a:lnTo>
                    <a:pt x="336524" y="93129"/>
                  </a:lnTo>
                  <a:lnTo>
                    <a:pt x="346024" y="76568"/>
                  </a:lnTo>
                  <a:lnTo>
                    <a:pt x="349351" y="55092"/>
                  </a:lnTo>
                  <a:close/>
                </a:path>
                <a:path w="1119505" h="107950">
                  <a:moveTo>
                    <a:pt x="443852" y="2413"/>
                  </a:moveTo>
                  <a:lnTo>
                    <a:pt x="365137" y="2413"/>
                  </a:lnTo>
                  <a:lnTo>
                    <a:pt x="365137" y="18910"/>
                  </a:lnTo>
                  <a:lnTo>
                    <a:pt x="365137" y="105219"/>
                  </a:lnTo>
                  <a:lnTo>
                    <a:pt x="380822" y="105219"/>
                  </a:lnTo>
                  <a:lnTo>
                    <a:pt x="380822" y="18910"/>
                  </a:lnTo>
                  <a:lnTo>
                    <a:pt x="430733" y="18910"/>
                  </a:lnTo>
                  <a:lnTo>
                    <a:pt x="430733" y="105219"/>
                  </a:lnTo>
                  <a:lnTo>
                    <a:pt x="443852" y="105219"/>
                  </a:lnTo>
                  <a:lnTo>
                    <a:pt x="443852" y="18910"/>
                  </a:lnTo>
                  <a:lnTo>
                    <a:pt x="443852" y="2413"/>
                  </a:lnTo>
                  <a:close/>
                </a:path>
                <a:path w="1119505" h="107950">
                  <a:moveTo>
                    <a:pt x="548982" y="104940"/>
                  </a:moveTo>
                  <a:lnTo>
                    <a:pt x="537565" y="76085"/>
                  </a:lnTo>
                  <a:lnTo>
                    <a:pt x="531329" y="60337"/>
                  </a:lnTo>
                  <a:lnTo>
                    <a:pt x="517423" y="25184"/>
                  </a:lnTo>
                  <a:lnTo>
                    <a:pt x="517423" y="60337"/>
                  </a:lnTo>
                  <a:lnTo>
                    <a:pt x="488530" y="60337"/>
                  </a:lnTo>
                  <a:lnTo>
                    <a:pt x="501650" y="23609"/>
                  </a:lnTo>
                  <a:lnTo>
                    <a:pt x="517423" y="60337"/>
                  </a:lnTo>
                  <a:lnTo>
                    <a:pt x="517423" y="25184"/>
                  </a:lnTo>
                  <a:lnTo>
                    <a:pt x="516801" y="23609"/>
                  </a:lnTo>
                  <a:lnTo>
                    <a:pt x="509536" y="5245"/>
                  </a:lnTo>
                  <a:lnTo>
                    <a:pt x="509536" y="2616"/>
                  </a:lnTo>
                  <a:lnTo>
                    <a:pt x="496417" y="2616"/>
                  </a:lnTo>
                  <a:lnTo>
                    <a:pt x="457060" y="104940"/>
                  </a:lnTo>
                  <a:lnTo>
                    <a:pt x="472744" y="104940"/>
                  </a:lnTo>
                  <a:lnTo>
                    <a:pt x="483298" y="76085"/>
                  </a:lnTo>
                  <a:lnTo>
                    <a:pt x="522655" y="76085"/>
                  </a:lnTo>
                  <a:lnTo>
                    <a:pt x="533209" y="104940"/>
                  </a:lnTo>
                  <a:lnTo>
                    <a:pt x="548982" y="104940"/>
                  </a:lnTo>
                  <a:close/>
                </a:path>
                <a:path w="1119505" h="107950">
                  <a:moveTo>
                    <a:pt x="638251" y="34099"/>
                  </a:moveTo>
                  <a:lnTo>
                    <a:pt x="612051" y="2374"/>
                  </a:lnTo>
                  <a:lnTo>
                    <a:pt x="596226" y="0"/>
                  </a:lnTo>
                  <a:lnTo>
                    <a:pt x="576656" y="3810"/>
                  </a:lnTo>
                  <a:lnTo>
                    <a:pt x="561771" y="14757"/>
                  </a:lnTo>
                  <a:lnTo>
                    <a:pt x="552297" y="32092"/>
                  </a:lnTo>
                  <a:lnTo>
                    <a:pt x="548982" y="55092"/>
                  </a:lnTo>
                  <a:lnTo>
                    <a:pt x="552259" y="76568"/>
                  </a:lnTo>
                  <a:lnTo>
                    <a:pt x="561441" y="93129"/>
                  </a:lnTo>
                  <a:lnTo>
                    <a:pt x="575538" y="103784"/>
                  </a:lnTo>
                  <a:lnTo>
                    <a:pt x="593572" y="107556"/>
                  </a:lnTo>
                  <a:lnTo>
                    <a:pt x="609803" y="105143"/>
                  </a:lnTo>
                  <a:lnTo>
                    <a:pt x="622820" y="98044"/>
                  </a:lnTo>
                  <a:lnTo>
                    <a:pt x="625817" y="94449"/>
                  </a:lnTo>
                  <a:lnTo>
                    <a:pt x="632383" y="86537"/>
                  </a:lnTo>
                  <a:lnTo>
                    <a:pt x="638251" y="70827"/>
                  </a:lnTo>
                  <a:lnTo>
                    <a:pt x="638251" y="68211"/>
                  </a:lnTo>
                  <a:lnTo>
                    <a:pt x="622465" y="68211"/>
                  </a:lnTo>
                  <a:lnTo>
                    <a:pt x="622465" y="70827"/>
                  </a:lnTo>
                  <a:lnTo>
                    <a:pt x="619125" y="80048"/>
                  </a:lnTo>
                  <a:lnTo>
                    <a:pt x="613308" y="87553"/>
                  </a:lnTo>
                  <a:lnTo>
                    <a:pt x="605497" y="92595"/>
                  </a:lnTo>
                  <a:lnTo>
                    <a:pt x="596226" y="94449"/>
                  </a:lnTo>
                  <a:lnTo>
                    <a:pt x="580224" y="90144"/>
                  </a:lnTo>
                  <a:lnTo>
                    <a:pt x="570611" y="79692"/>
                  </a:lnTo>
                  <a:lnTo>
                    <a:pt x="565912" y="66776"/>
                  </a:lnTo>
                  <a:lnTo>
                    <a:pt x="564667" y="55092"/>
                  </a:lnTo>
                  <a:lnTo>
                    <a:pt x="565543" y="44513"/>
                  </a:lnTo>
                  <a:lnTo>
                    <a:pt x="569620" y="31483"/>
                  </a:lnTo>
                  <a:lnTo>
                    <a:pt x="579107" y="20408"/>
                  </a:lnTo>
                  <a:lnTo>
                    <a:pt x="596226" y="15735"/>
                  </a:lnTo>
                  <a:lnTo>
                    <a:pt x="605497" y="16764"/>
                  </a:lnTo>
                  <a:lnTo>
                    <a:pt x="613308" y="20002"/>
                  </a:lnTo>
                  <a:lnTo>
                    <a:pt x="619125" y="25692"/>
                  </a:lnTo>
                  <a:lnTo>
                    <a:pt x="622465" y="34099"/>
                  </a:lnTo>
                  <a:lnTo>
                    <a:pt x="622465" y="36728"/>
                  </a:lnTo>
                  <a:lnTo>
                    <a:pt x="638251" y="36728"/>
                  </a:lnTo>
                  <a:lnTo>
                    <a:pt x="638251" y="34099"/>
                  </a:lnTo>
                  <a:close/>
                </a:path>
                <a:path w="1119505" h="107950">
                  <a:moveTo>
                    <a:pt x="732828" y="2413"/>
                  </a:moveTo>
                  <a:lnTo>
                    <a:pt x="717054" y="2413"/>
                  </a:lnTo>
                  <a:lnTo>
                    <a:pt x="717054" y="44297"/>
                  </a:lnTo>
                  <a:lnTo>
                    <a:pt x="667143" y="44297"/>
                  </a:lnTo>
                  <a:lnTo>
                    <a:pt x="667143" y="2413"/>
                  </a:lnTo>
                  <a:lnTo>
                    <a:pt x="651370" y="2413"/>
                  </a:lnTo>
                  <a:lnTo>
                    <a:pt x="651370" y="44297"/>
                  </a:lnTo>
                  <a:lnTo>
                    <a:pt x="651370" y="58254"/>
                  </a:lnTo>
                  <a:lnTo>
                    <a:pt x="651370" y="105219"/>
                  </a:lnTo>
                  <a:lnTo>
                    <a:pt x="667143" y="105219"/>
                  </a:lnTo>
                  <a:lnTo>
                    <a:pt x="667143" y="58254"/>
                  </a:lnTo>
                  <a:lnTo>
                    <a:pt x="717054" y="58254"/>
                  </a:lnTo>
                  <a:lnTo>
                    <a:pt x="717054" y="105219"/>
                  </a:lnTo>
                  <a:lnTo>
                    <a:pt x="732828" y="105219"/>
                  </a:lnTo>
                  <a:lnTo>
                    <a:pt x="732828" y="58254"/>
                  </a:lnTo>
                  <a:lnTo>
                    <a:pt x="732828" y="44297"/>
                  </a:lnTo>
                  <a:lnTo>
                    <a:pt x="732828" y="2413"/>
                  </a:lnTo>
                  <a:close/>
                </a:path>
                <a:path w="1119505" h="107950">
                  <a:moveTo>
                    <a:pt x="840536" y="55092"/>
                  </a:moveTo>
                  <a:lnTo>
                    <a:pt x="837209" y="32092"/>
                  </a:lnTo>
                  <a:lnTo>
                    <a:pt x="828243" y="15735"/>
                  </a:lnTo>
                  <a:lnTo>
                    <a:pt x="827709" y="14757"/>
                  </a:lnTo>
                  <a:lnTo>
                    <a:pt x="824763" y="12598"/>
                  </a:lnTo>
                  <a:lnTo>
                    <a:pt x="824763" y="55092"/>
                  </a:lnTo>
                  <a:lnTo>
                    <a:pt x="823150" y="68986"/>
                  </a:lnTo>
                  <a:lnTo>
                    <a:pt x="817854" y="81648"/>
                  </a:lnTo>
                  <a:lnTo>
                    <a:pt x="808113" y="90881"/>
                  </a:lnTo>
                  <a:lnTo>
                    <a:pt x="793203" y="94449"/>
                  </a:lnTo>
                  <a:lnTo>
                    <a:pt x="776097" y="89408"/>
                  </a:lnTo>
                  <a:lnTo>
                    <a:pt x="766622" y="77724"/>
                  </a:lnTo>
                  <a:lnTo>
                    <a:pt x="762584" y="64554"/>
                  </a:lnTo>
                  <a:lnTo>
                    <a:pt x="761733" y="55092"/>
                  </a:lnTo>
                  <a:lnTo>
                    <a:pt x="763333" y="41186"/>
                  </a:lnTo>
                  <a:lnTo>
                    <a:pt x="768616" y="28524"/>
                  </a:lnTo>
                  <a:lnTo>
                    <a:pt x="778332" y="19304"/>
                  </a:lnTo>
                  <a:lnTo>
                    <a:pt x="793203" y="15735"/>
                  </a:lnTo>
                  <a:lnTo>
                    <a:pt x="806996" y="18199"/>
                  </a:lnTo>
                  <a:lnTo>
                    <a:pt x="816851" y="25577"/>
                  </a:lnTo>
                  <a:lnTo>
                    <a:pt x="822782" y="37871"/>
                  </a:lnTo>
                  <a:lnTo>
                    <a:pt x="824763" y="55092"/>
                  </a:lnTo>
                  <a:lnTo>
                    <a:pt x="824763" y="12598"/>
                  </a:lnTo>
                  <a:lnTo>
                    <a:pt x="812787" y="3810"/>
                  </a:lnTo>
                  <a:lnTo>
                    <a:pt x="793203" y="0"/>
                  </a:lnTo>
                  <a:lnTo>
                    <a:pt x="773620" y="4178"/>
                  </a:lnTo>
                  <a:lnTo>
                    <a:pt x="758736" y="15735"/>
                  </a:lnTo>
                  <a:lnTo>
                    <a:pt x="749274" y="33197"/>
                  </a:lnTo>
                  <a:lnTo>
                    <a:pt x="745947" y="55092"/>
                  </a:lnTo>
                  <a:lnTo>
                    <a:pt x="749274" y="76568"/>
                  </a:lnTo>
                  <a:lnTo>
                    <a:pt x="758736" y="93129"/>
                  </a:lnTo>
                  <a:lnTo>
                    <a:pt x="773620" y="103784"/>
                  </a:lnTo>
                  <a:lnTo>
                    <a:pt x="793203" y="107556"/>
                  </a:lnTo>
                  <a:lnTo>
                    <a:pt x="812787" y="103784"/>
                  </a:lnTo>
                  <a:lnTo>
                    <a:pt x="825868" y="94449"/>
                  </a:lnTo>
                  <a:lnTo>
                    <a:pt x="827709" y="93129"/>
                  </a:lnTo>
                  <a:lnTo>
                    <a:pt x="837209" y="76568"/>
                  </a:lnTo>
                  <a:lnTo>
                    <a:pt x="840536" y="55092"/>
                  </a:lnTo>
                  <a:close/>
                </a:path>
                <a:path w="1119505" h="107950">
                  <a:moveTo>
                    <a:pt x="942924" y="34099"/>
                  </a:moveTo>
                  <a:lnTo>
                    <a:pt x="916724" y="2374"/>
                  </a:lnTo>
                  <a:lnTo>
                    <a:pt x="900899" y="0"/>
                  </a:lnTo>
                  <a:lnTo>
                    <a:pt x="881329" y="3810"/>
                  </a:lnTo>
                  <a:lnTo>
                    <a:pt x="866444" y="14757"/>
                  </a:lnTo>
                  <a:lnTo>
                    <a:pt x="856970" y="32092"/>
                  </a:lnTo>
                  <a:lnTo>
                    <a:pt x="853655" y="55092"/>
                  </a:lnTo>
                  <a:lnTo>
                    <a:pt x="856932" y="76568"/>
                  </a:lnTo>
                  <a:lnTo>
                    <a:pt x="866114" y="93129"/>
                  </a:lnTo>
                  <a:lnTo>
                    <a:pt x="880211" y="103784"/>
                  </a:lnTo>
                  <a:lnTo>
                    <a:pt x="898245" y="107556"/>
                  </a:lnTo>
                  <a:lnTo>
                    <a:pt x="914476" y="105143"/>
                  </a:lnTo>
                  <a:lnTo>
                    <a:pt x="927493" y="98044"/>
                  </a:lnTo>
                  <a:lnTo>
                    <a:pt x="930490" y="94449"/>
                  </a:lnTo>
                  <a:lnTo>
                    <a:pt x="937056" y="86537"/>
                  </a:lnTo>
                  <a:lnTo>
                    <a:pt x="942924" y="70827"/>
                  </a:lnTo>
                  <a:lnTo>
                    <a:pt x="942924" y="68211"/>
                  </a:lnTo>
                  <a:lnTo>
                    <a:pt x="927138" y="68211"/>
                  </a:lnTo>
                  <a:lnTo>
                    <a:pt x="927138" y="70827"/>
                  </a:lnTo>
                  <a:lnTo>
                    <a:pt x="923798" y="80048"/>
                  </a:lnTo>
                  <a:lnTo>
                    <a:pt x="917981" y="87553"/>
                  </a:lnTo>
                  <a:lnTo>
                    <a:pt x="910170" y="92595"/>
                  </a:lnTo>
                  <a:lnTo>
                    <a:pt x="900899" y="94449"/>
                  </a:lnTo>
                  <a:lnTo>
                    <a:pt x="884897" y="90144"/>
                  </a:lnTo>
                  <a:lnTo>
                    <a:pt x="875284" y="79692"/>
                  </a:lnTo>
                  <a:lnTo>
                    <a:pt x="870585" y="66776"/>
                  </a:lnTo>
                  <a:lnTo>
                    <a:pt x="869340" y="55092"/>
                  </a:lnTo>
                  <a:lnTo>
                    <a:pt x="870216" y="44513"/>
                  </a:lnTo>
                  <a:lnTo>
                    <a:pt x="874293" y="31483"/>
                  </a:lnTo>
                  <a:lnTo>
                    <a:pt x="883780" y="20408"/>
                  </a:lnTo>
                  <a:lnTo>
                    <a:pt x="900899" y="15735"/>
                  </a:lnTo>
                  <a:lnTo>
                    <a:pt x="911301" y="16764"/>
                  </a:lnTo>
                  <a:lnTo>
                    <a:pt x="918972" y="20002"/>
                  </a:lnTo>
                  <a:lnTo>
                    <a:pt x="924179" y="25692"/>
                  </a:lnTo>
                  <a:lnTo>
                    <a:pt x="927138" y="34099"/>
                  </a:lnTo>
                  <a:lnTo>
                    <a:pt x="927138" y="36728"/>
                  </a:lnTo>
                  <a:lnTo>
                    <a:pt x="942924" y="36728"/>
                  </a:lnTo>
                  <a:lnTo>
                    <a:pt x="942924" y="34099"/>
                  </a:lnTo>
                  <a:close/>
                </a:path>
                <a:path w="1119505" h="107950">
                  <a:moveTo>
                    <a:pt x="1024382" y="2413"/>
                  </a:moveTo>
                  <a:lnTo>
                    <a:pt x="948156" y="2413"/>
                  </a:lnTo>
                  <a:lnTo>
                    <a:pt x="948156" y="18910"/>
                  </a:lnTo>
                  <a:lnTo>
                    <a:pt x="977049" y="18910"/>
                  </a:lnTo>
                  <a:lnTo>
                    <a:pt x="977049" y="105219"/>
                  </a:lnTo>
                  <a:lnTo>
                    <a:pt x="992822" y="105219"/>
                  </a:lnTo>
                  <a:lnTo>
                    <a:pt x="992822" y="18910"/>
                  </a:lnTo>
                  <a:lnTo>
                    <a:pt x="1024382" y="18910"/>
                  </a:lnTo>
                  <a:lnTo>
                    <a:pt x="1024382" y="2413"/>
                  </a:lnTo>
                  <a:close/>
                </a:path>
                <a:path w="1119505" h="107950">
                  <a:moveTo>
                    <a:pt x="1118882" y="2616"/>
                  </a:moveTo>
                  <a:lnTo>
                    <a:pt x="1103109" y="2616"/>
                  </a:lnTo>
                  <a:lnTo>
                    <a:pt x="1053287" y="78701"/>
                  </a:lnTo>
                  <a:lnTo>
                    <a:pt x="1053287" y="2616"/>
                  </a:lnTo>
                  <a:lnTo>
                    <a:pt x="1037501" y="2616"/>
                  </a:lnTo>
                  <a:lnTo>
                    <a:pt x="1037501" y="104940"/>
                  </a:lnTo>
                  <a:lnTo>
                    <a:pt x="1053287" y="104940"/>
                  </a:lnTo>
                  <a:lnTo>
                    <a:pt x="1103109" y="28854"/>
                  </a:lnTo>
                  <a:lnTo>
                    <a:pt x="1103109" y="104940"/>
                  </a:lnTo>
                  <a:lnTo>
                    <a:pt x="1118882" y="104940"/>
                  </a:lnTo>
                  <a:lnTo>
                    <a:pt x="1118882" y="2616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" name="object 15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28344" y="0"/>
              <a:ext cx="9477756" cy="68579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959490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311594" y="131800"/>
                  </a:moveTo>
                  <a:lnTo>
                    <a:pt x="260540" y="130479"/>
                  </a:lnTo>
                  <a:lnTo>
                    <a:pt x="210362" y="127431"/>
                  </a:lnTo>
                  <a:lnTo>
                    <a:pt x="161086" y="122720"/>
                  </a:lnTo>
                  <a:lnTo>
                    <a:pt x="112763" y="116382"/>
                  </a:lnTo>
                  <a:lnTo>
                    <a:pt x="65468" y="108496"/>
                  </a:lnTo>
                  <a:lnTo>
                    <a:pt x="19227" y="99110"/>
                  </a:lnTo>
                  <a:lnTo>
                    <a:pt x="10972" y="151218"/>
                  </a:lnTo>
                  <a:lnTo>
                    <a:pt x="4953" y="204952"/>
                  </a:lnTo>
                  <a:lnTo>
                    <a:pt x="1257" y="260121"/>
                  </a:lnTo>
                  <a:lnTo>
                    <a:pt x="0" y="316560"/>
                  </a:lnTo>
                  <a:lnTo>
                    <a:pt x="889" y="363626"/>
                  </a:lnTo>
                  <a:lnTo>
                    <a:pt x="3505" y="409625"/>
                  </a:lnTo>
                  <a:lnTo>
                    <a:pt x="7734" y="454545"/>
                  </a:lnTo>
                  <a:lnTo>
                    <a:pt x="13462" y="498373"/>
                  </a:lnTo>
                  <a:lnTo>
                    <a:pt x="60731" y="488518"/>
                  </a:lnTo>
                  <a:lnTo>
                    <a:pt x="109156" y="480161"/>
                  </a:lnTo>
                  <a:lnTo>
                    <a:pt x="158584" y="473341"/>
                  </a:lnTo>
                  <a:lnTo>
                    <a:pt x="208889" y="468122"/>
                  </a:lnTo>
                  <a:lnTo>
                    <a:pt x="259943" y="464566"/>
                  </a:lnTo>
                  <a:lnTo>
                    <a:pt x="311594" y="462724"/>
                  </a:lnTo>
                  <a:lnTo>
                    <a:pt x="311594" y="131800"/>
                  </a:lnTo>
                  <a:close/>
                </a:path>
                <a:path w="1003300" h="604520">
                  <a:moveTo>
                    <a:pt x="1002830" y="316560"/>
                  </a:moveTo>
                  <a:lnTo>
                    <a:pt x="1001090" y="267931"/>
                  </a:lnTo>
                  <a:lnTo>
                    <a:pt x="995934" y="220243"/>
                  </a:lnTo>
                  <a:lnTo>
                    <a:pt x="987475" y="173609"/>
                  </a:lnTo>
                  <a:lnTo>
                    <a:pt x="975842" y="128155"/>
                  </a:lnTo>
                  <a:lnTo>
                    <a:pt x="961161" y="83997"/>
                  </a:lnTo>
                  <a:lnTo>
                    <a:pt x="943546" y="41236"/>
                  </a:lnTo>
                  <a:lnTo>
                    <a:pt x="923112" y="0"/>
                  </a:lnTo>
                  <a:lnTo>
                    <a:pt x="883297" y="20574"/>
                  </a:lnTo>
                  <a:lnTo>
                    <a:pt x="841387" y="39509"/>
                  </a:lnTo>
                  <a:lnTo>
                    <a:pt x="797534" y="56845"/>
                  </a:lnTo>
                  <a:lnTo>
                    <a:pt x="751954" y="72555"/>
                  </a:lnTo>
                  <a:lnTo>
                    <a:pt x="704824" y="86664"/>
                  </a:lnTo>
                  <a:lnTo>
                    <a:pt x="711606" y="130479"/>
                  </a:lnTo>
                  <a:lnTo>
                    <a:pt x="716965" y="175425"/>
                  </a:lnTo>
                  <a:lnTo>
                    <a:pt x="720864" y="221437"/>
                  </a:lnTo>
                  <a:lnTo>
                    <a:pt x="723252" y="268503"/>
                  </a:lnTo>
                  <a:lnTo>
                    <a:pt x="724052" y="316560"/>
                  </a:lnTo>
                  <a:lnTo>
                    <a:pt x="723138" y="366102"/>
                  </a:lnTo>
                  <a:lnTo>
                    <a:pt x="720420" y="415124"/>
                  </a:lnTo>
                  <a:lnTo>
                    <a:pt x="715886" y="463435"/>
                  </a:lnTo>
                  <a:lnTo>
                    <a:pt x="709574" y="510806"/>
                  </a:lnTo>
                  <a:lnTo>
                    <a:pt x="759980" y="525691"/>
                  </a:lnTo>
                  <a:lnTo>
                    <a:pt x="808316" y="542556"/>
                  </a:lnTo>
                  <a:lnTo>
                    <a:pt x="854329" y="561327"/>
                  </a:lnTo>
                  <a:lnTo>
                    <a:pt x="897801" y="581888"/>
                  </a:lnTo>
                  <a:lnTo>
                    <a:pt x="938491" y="604151"/>
                  </a:lnTo>
                  <a:lnTo>
                    <a:pt x="957580" y="559943"/>
                  </a:lnTo>
                  <a:lnTo>
                    <a:pt x="973518" y="513981"/>
                  </a:lnTo>
                  <a:lnTo>
                    <a:pt x="986142" y="466458"/>
                  </a:lnTo>
                  <a:lnTo>
                    <a:pt x="995324" y="417588"/>
                  </a:lnTo>
                  <a:lnTo>
                    <a:pt x="1000937" y="367563"/>
                  </a:lnTo>
                  <a:lnTo>
                    <a:pt x="1002830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980636" y="5180863"/>
              <a:ext cx="893444" cy="467995"/>
            </a:xfrm>
            <a:custGeom>
              <a:avLst/>
              <a:gdLst/>
              <a:ahLst/>
              <a:cxnLst/>
              <a:rect l="l" t="t" r="r" b="b"/>
              <a:pathLst>
                <a:path w="893445" h="467995">
                  <a:moveTo>
                    <a:pt x="289420" y="0"/>
                  </a:moveTo>
                  <a:lnTo>
                    <a:pt x="239242" y="1765"/>
                  </a:lnTo>
                  <a:lnTo>
                    <a:pt x="189661" y="5130"/>
                  </a:lnTo>
                  <a:lnTo>
                    <a:pt x="140817" y="10096"/>
                  </a:lnTo>
                  <a:lnTo>
                    <a:pt x="92837" y="16662"/>
                  </a:lnTo>
                  <a:lnTo>
                    <a:pt x="45859" y="24841"/>
                  </a:lnTo>
                  <a:lnTo>
                    <a:pt x="0" y="34620"/>
                  </a:lnTo>
                  <a:lnTo>
                    <a:pt x="13957" y="98031"/>
                  </a:lnTo>
                  <a:lnTo>
                    <a:pt x="30988" y="157835"/>
                  </a:lnTo>
                  <a:lnTo>
                    <a:pt x="50888" y="213639"/>
                  </a:lnTo>
                  <a:lnTo>
                    <a:pt x="73482" y="265036"/>
                  </a:lnTo>
                  <a:lnTo>
                    <a:pt x="98539" y="311619"/>
                  </a:lnTo>
                  <a:lnTo>
                    <a:pt x="125869" y="352983"/>
                  </a:lnTo>
                  <a:lnTo>
                    <a:pt x="155257" y="388747"/>
                  </a:lnTo>
                  <a:lnTo>
                    <a:pt x="186512" y="418477"/>
                  </a:lnTo>
                  <a:lnTo>
                    <a:pt x="219430" y="441794"/>
                  </a:lnTo>
                  <a:lnTo>
                    <a:pt x="253796" y="458279"/>
                  </a:lnTo>
                  <a:lnTo>
                    <a:pt x="289420" y="467537"/>
                  </a:lnTo>
                  <a:lnTo>
                    <a:pt x="289420" y="0"/>
                  </a:lnTo>
                  <a:close/>
                </a:path>
                <a:path w="893445" h="467995">
                  <a:moveTo>
                    <a:pt x="893241" y="134759"/>
                  </a:moveTo>
                  <a:lnTo>
                    <a:pt x="892352" y="134759"/>
                  </a:lnTo>
                  <a:lnTo>
                    <a:pt x="852855" y="113017"/>
                  </a:lnTo>
                  <a:lnTo>
                    <a:pt x="810577" y="93002"/>
                  </a:lnTo>
                  <a:lnTo>
                    <a:pt x="765746" y="74790"/>
                  </a:lnTo>
                  <a:lnTo>
                    <a:pt x="718566" y="58407"/>
                  </a:lnTo>
                  <a:lnTo>
                    <a:pt x="669277" y="43929"/>
                  </a:lnTo>
                  <a:lnTo>
                    <a:pt x="618083" y="31407"/>
                  </a:lnTo>
                  <a:lnTo>
                    <a:pt x="565213" y="20891"/>
                  </a:lnTo>
                  <a:lnTo>
                    <a:pt x="510870" y="12433"/>
                  </a:lnTo>
                  <a:lnTo>
                    <a:pt x="455307" y="6096"/>
                  </a:lnTo>
                  <a:lnTo>
                    <a:pt x="398716" y="1943"/>
                  </a:lnTo>
                  <a:lnTo>
                    <a:pt x="341325" y="0"/>
                  </a:lnTo>
                  <a:lnTo>
                    <a:pt x="341325" y="466572"/>
                  </a:lnTo>
                  <a:lnTo>
                    <a:pt x="409105" y="441858"/>
                  </a:lnTo>
                  <a:lnTo>
                    <a:pt x="441464" y="419265"/>
                  </a:lnTo>
                  <a:lnTo>
                    <a:pt x="472465" y="390283"/>
                  </a:lnTo>
                  <a:lnTo>
                    <a:pt x="501853" y="355244"/>
                  </a:lnTo>
                  <a:lnTo>
                    <a:pt x="529348" y="314502"/>
                  </a:lnTo>
                  <a:lnTo>
                    <a:pt x="554710" y="268376"/>
                  </a:lnTo>
                  <a:lnTo>
                    <a:pt x="577672" y="217195"/>
                  </a:lnTo>
                  <a:lnTo>
                    <a:pt x="597979" y="161302"/>
                  </a:lnTo>
                  <a:lnTo>
                    <a:pt x="615365" y="101028"/>
                  </a:lnTo>
                  <a:lnTo>
                    <a:pt x="620064" y="91503"/>
                  </a:lnTo>
                  <a:lnTo>
                    <a:pt x="627659" y="84874"/>
                  </a:lnTo>
                  <a:lnTo>
                    <a:pt x="637044" y="81521"/>
                  </a:lnTo>
                  <a:lnTo>
                    <a:pt x="647153" y="81800"/>
                  </a:lnTo>
                  <a:lnTo>
                    <a:pt x="656209" y="86487"/>
                  </a:lnTo>
                  <a:lnTo>
                    <a:pt x="662736" y="94043"/>
                  </a:lnTo>
                  <a:lnTo>
                    <a:pt x="666026" y="103441"/>
                  </a:lnTo>
                  <a:lnTo>
                    <a:pt x="665353" y="113601"/>
                  </a:lnTo>
                  <a:lnTo>
                    <a:pt x="649833" y="167576"/>
                  </a:lnTo>
                  <a:lnTo>
                    <a:pt x="632180" y="218325"/>
                  </a:lnTo>
                  <a:lnTo>
                    <a:pt x="612533" y="265696"/>
                  </a:lnTo>
                  <a:lnTo>
                    <a:pt x="590994" y="309537"/>
                  </a:lnTo>
                  <a:lnTo>
                    <a:pt x="567702" y="349681"/>
                  </a:lnTo>
                  <a:lnTo>
                    <a:pt x="542772" y="385965"/>
                  </a:lnTo>
                  <a:lnTo>
                    <a:pt x="516318" y="418249"/>
                  </a:lnTo>
                  <a:lnTo>
                    <a:pt x="488467" y="446366"/>
                  </a:lnTo>
                  <a:lnTo>
                    <a:pt x="534924" y="432104"/>
                  </a:lnTo>
                  <a:lnTo>
                    <a:pt x="579831" y="414591"/>
                  </a:lnTo>
                  <a:lnTo>
                    <a:pt x="623049" y="393992"/>
                  </a:lnTo>
                  <a:lnTo>
                    <a:pt x="664464" y="370433"/>
                  </a:lnTo>
                  <a:lnTo>
                    <a:pt x="703948" y="344068"/>
                  </a:lnTo>
                  <a:lnTo>
                    <a:pt x="741362" y="315036"/>
                  </a:lnTo>
                  <a:lnTo>
                    <a:pt x="776605" y="283464"/>
                  </a:lnTo>
                  <a:lnTo>
                    <a:pt x="809548" y="249516"/>
                  </a:lnTo>
                  <a:lnTo>
                    <a:pt x="840041" y="213309"/>
                  </a:lnTo>
                  <a:lnTo>
                    <a:pt x="867981" y="175018"/>
                  </a:lnTo>
                  <a:lnTo>
                    <a:pt x="893241" y="134759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718273" y="5228041"/>
              <a:ext cx="403860" cy="399415"/>
            </a:xfrm>
            <a:custGeom>
              <a:avLst/>
              <a:gdLst/>
              <a:ahLst/>
              <a:cxnLst/>
              <a:rect l="l" t="t" r="r" b="b"/>
              <a:pathLst>
                <a:path w="403859" h="399414">
                  <a:moveTo>
                    <a:pt x="212384" y="0"/>
                  </a:moveTo>
                  <a:lnTo>
                    <a:pt x="165940" y="14055"/>
                  </a:lnTo>
                  <a:lnTo>
                    <a:pt x="121347" y="29791"/>
                  </a:lnTo>
                  <a:lnTo>
                    <a:pt x="78828" y="47256"/>
                  </a:lnTo>
                  <a:lnTo>
                    <a:pt x="38604" y="66499"/>
                  </a:lnTo>
                  <a:lnTo>
                    <a:pt x="897" y="87571"/>
                  </a:lnTo>
                  <a:lnTo>
                    <a:pt x="0" y="87571"/>
                  </a:lnTo>
                  <a:lnTo>
                    <a:pt x="25226" y="127810"/>
                  </a:lnTo>
                  <a:lnTo>
                    <a:pt x="53138" y="166057"/>
                  </a:lnTo>
                  <a:lnTo>
                    <a:pt x="83606" y="202181"/>
                  </a:lnTo>
                  <a:lnTo>
                    <a:pt x="116499" y="236053"/>
                  </a:lnTo>
                  <a:lnTo>
                    <a:pt x="151688" y="267543"/>
                  </a:lnTo>
                  <a:lnTo>
                    <a:pt x="189042" y="296520"/>
                  </a:lnTo>
                  <a:lnTo>
                    <a:pt x="228432" y="322856"/>
                  </a:lnTo>
                  <a:lnTo>
                    <a:pt x="269727" y="346421"/>
                  </a:lnTo>
                  <a:lnTo>
                    <a:pt x="312798" y="367084"/>
                  </a:lnTo>
                  <a:lnTo>
                    <a:pt x="357515" y="384716"/>
                  </a:lnTo>
                  <a:lnTo>
                    <a:pt x="403747" y="399187"/>
                  </a:lnTo>
                  <a:lnTo>
                    <a:pt x="374765" y="369735"/>
                  </a:lnTo>
                  <a:lnTo>
                    <a:pt x="347452" y="336017"/>
                  </a:lnTo>
                  <a:lnTo>
                    <a:pt x="321920" y="298264"/>
                  </a:lnTo>
                  <a:lnTo>
                    <a:pt x="298280" y="256708"/>
                  </a:lnTo>
                  <a:lnTo>
                    <a:pt x="276645" y="211582"/>
                  </a:lnTo>
                  <a:lnTo>
                    <a:pt x="257126" y="163116"/>
                  </a:lnTo>
                  <a:lnTo>
                    <a:pt x="239835" y="111542"/>
                  </a:lnTo>
                  <a:lnTo>
                    <a:pt x="224883" y="57093"/>
                  </a:lnTo>
                  <a:lnTo>
                    <a:pt x="21238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629824" y="4666208"/>
              <a:ext cx="1003300" cy="604520"/>
            </a:xfrm>
            <a:custGeom>
              <a:avLst/>
              <a:gdLst/>
              <a:ahLst/>
              <a:cxnLst/>
              <a:rect l="l" t="t" r="r" b="b"/>
              <a:pathLst>
                <a:path w="1003300" h="604520">
                  <a:moveTo>
                    <a:pt x="298907" y="86664"/>
                  </a:moveTo>
                  <a:lnTo>
                    <a:pt x="251294" y="72555"/>
                  </a:lnTo>
                  <a:lnTo>
                    <a:pt x="205498" y="56845"/>
                  </a:lnTo>
                  <a:lnTo>
                    <a:pt x="161696" y="39509"/>
                  </a:lnTo>
                  <a:lnTo>
                    <a:pt x="120053" y="20574"/>
                  </a:lnTo>
                  <a:lnTo>
                    <a:pt x="80746" y="0"/>
                  </a:lnTo>
                  <a:lnTo>
                    <a:pt x="79730" y="0"/>
                  </a:lnTo>
                  <a:lnTo>
                    <a:pt x="59283" y="41236"/>
                  </a:lnTo>
                  <a:lnTo>
                    <a:pt x="41668" y="83997"/>
                  </a:lnTo>
                  <a:lnTo>
                    <a:pt x="26987" y="128155"/>
                  </a:lnTo>
                  <a:lnTo>
                    <a:pt x="15354" y="173609"/>
                  </a:lnTo>
                  <a:lnTo>
                    <a:pt x="6908" y="220243"/>
                  </a:lnTo>
                  <a:lnTo>
                    <a:pt x="1752" y="267931"/>
                  </a:lnTo>
                  <a:lnTo>
                    <a:pt x="0" y="316560"/>
                  </a:lnTo>
                  <a:lnTo>
                    <a:pt x="1905" y="367563"/>
                  </a:lnTo>
                  <a:lnTo>
                    <a:pt x="7518" y="417588"/>
                  </a:lnTo>
                  <a:lnTo>
                    <a:pt x="16700" y="466458"/>
                  </a:lnTo>
                  <a:lnTo>
                    <a:pt x="29324" y="513981"/>
                  </a:lnTo>
                  <a:lnTo>
                    <a:pt x="45250" y="559943"/>
                  </a:lnTo>
                  <a:lnTo>
                    <a:pt x="64350" y="604151"/>
                  </a:lnTo>
                  <a:lnTo>
                    <a:pt x="105029" y="581888"/>
                  </a:lnTo>
                  <a:lnTo>
                    <a:pt x="148501" y="561327"/>
                  </a:lnTo>
                  <a:lnTo>
                    <a:pt x="194500" y="542556"/>
                  </a:lnTo>
                  <a:lnTo>
                    <a:pt x="242785" y="525691"/>
                  </a:lnTo>
                  <a:lnTo>
                    <a:pt x="293141" y="510806"/>
                  </a:lnTo>
                  <a:lnTo>
                    <a:pt x="286842" y="464083"/>
                  </a:lnTo>
                  <a:lnTo>
                    <a:pt x="282359" y="416191"/>
                  </a:lnTo>
                  <a:lnTo>
                    <a:pt x="279666" y="367030"/>
                  </a:lnTo>
                  <a:lnTo>
                    <a:pt x="278777" y="316560"/>
                  </a:lnTo>
                  <a:lnTo>
                    <a:pt x="279577" y="268503"/>
                  </a:lnTo>
                  <a:lnTo>
                    <a:pt x="281990" y="221437"/>
                  </a:lnTo>
                  <a:lnTo>
                    <a:pt x="286004" y="175425"/>
                  </a:lnTo>
                  <a:lnTo>
                    <a:pt x="291642" y="130479"/>
                  </a:lnTo>
                  <a:lnTo>
                    <a:pt x="298907" y="86664"/>
                  </a:lnTo>
                  <a:close/>
                </a:path>
                <a:path w="1003300" h="604520">
                  <a:moveTo>
                    <a:pt x="1002703" y="316560"/>
                  </a:moveTo>
                  <a:lnTo>
                    <a:pt x="1001483" y="260121"/>
                  </a:lnTo>
                  <a:lnTo>
                    <a:pt x="997927" y="204952"/>
                  </a:lnTo>
                  <a:lnTo>
                    <a:pt x="992212" y="151218"/>
                  </a:lnTo>
                  <a:lnTo>
                    <a:pt x="984504" y="99110"/>
                  </a:lnTo>
                  <a:lnTo>
                    <a:pt x="938199" y="108496"/>
                  </a:lnTo>
                  <a:lnTo>
                    <a:pt x="890765" y="116382"/>
                  </a:lnTo>
                  <a:lnTo>
                    <a:pt x="842314" y="122720"/>
                  </a:lnTo>
                  <a:lnTo>
                    <a:pt x="792975" y="127431"/>
                  </a:lnTo>
                  <a:lnTo>
                    <a:pt x="742873" y="130479"/>
                  </a:lnTo>
                  <a:lnTo>
                    <a:pt x="692137" y="131800"/>
                  </a:lnTo>
                  <a:lnTo>
                    <a:pt x="692137" y="462724"/>
                  </a:lnTo>
                  <a:lnTo>
                    <a:pt x="743775" y="464566"/>
                  </a:lnTo>
                  <a:lnTo>
                    <a:pt x="794664" y="468122"/>
                  </a:lnTo>
                  <a:lnTo>
                    <a:pt x="844727" y="473341"/>
                  </a:lnTo>
                  <a:lnTo>
                    <a:pt x="893902" y="480161"/>
                  </a:lnTo>
                  <a:lnTo>
                    <a:pt x="942098" y="488518"/>
                  </a:lnTo>
                  <a:lnTo>
                    <a:pt x="989253" y="498373"/>
                  </a:lnTo>
                  <a:lnTo>
                    <a:pt x="995032" y="453974"/>
                  </a:lnTo>
                  <a:lnTo>
                    <a:pt x="999248" y="408863"/>
                  </a:lnTo>
                  <a:lnTo>
                    <a:pt x="1001826" y="363054"/>
                  </a:lnTo>
                  <a:lnTo>
                    <a:pt x="1002703" y="31656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3" name="object 33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38" name="object 38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3" name="object 43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9488573" y="4282448"/>
            <a:ext cx="795655" cy="582930"/>
            <a:chOff x="9488573" y="4282448"/>
            <a:chExt cx="795655" cy="582930"/>
          </a:xfrm>
        </p:grpSpPr>
        <p:sp>
          <p:nvSpPr>
            <p:cNvPr id="46" name="object 46"/>
            <p:cNvSpPr/>
            <p:nvPr/>
          </p:nvSpPr>
          <p:spPr>
            <a:xfrm>
              <a:off x="9488573" y="4282448"/>
              <a:ext cx="549275" cy="542925"/>
            </a:xfrm>
            <a:custGeom>
              <a:avLst/>
              <a:gdLst/>
              <a:ahLst/>
              <a:cxnLst/>
              <a:rect l="l" t="t" r="r" b="b"/>
              <a:pathLst>
                <a:path w="549275" h="542925">
                  <a:moveTo>
                    <a:pt x="397082" y="0"/>
                  </a:moveTo>
                  <a:lnTo>
                    <a:pt x="348715" y="5616"/>
                  </a:lnTo>
                  <a:lnTo>
                    <a:pt x="304233" y="21598"/>
                  </a:lnTo>
                  <a:lnTo>
                    <a:pt x="264933" y="46648"/>
                  </a:lnTo>
                  <a:lnTo>
                    <a:pt x="232111" y="79468"/>
                  </a:lnTo>
                  <a:lnTo>
                    <a:pt x="207062" y="118758"/>
                  </a:lnTo>
                  <a:lnTo>
                    <a:pt x="191082" y="163220"/>
                  </a:lnTo>
                  <a:lnTo>
                    <a:pt x="185467" y="211556"/>
                  </a:lnTo>
                  <a:lnTo>
                    <a:pt x="136347" y="218230"/>
                  </a:lnTo>
                  <a:lnTo>
                    <a:pt x="92095" y="237038"/>
                  </a:lnTo>
                  <a:lnTo>
                    <a:pt x="54521" y="266160"/>
                  </a:lnTo>
                  <a:lnTo>
                    <a:pt x="25440" y="303776"/>
                  </a:lnTo>
                  <a:lnTo>
                    <a:pt x="6662" y="348067"/>
                  </a:lnTo>
                  <a:lnTo>
                    <a:pt x="0" y="397213"/>
                  </a:lnTo>
                  <a:lnTo>
                    <a:pt x="6662" y="446714"/>
                  </a:lnTo>
                  <a:lnTo>
                    <a:pt x="25440" y="491105"/>
                  </a:lnTo>
                  <a:lnTo>
                    <a:pt x="54521" y="528650"/>
                  </a:lnTo>
                  <a:lnTo>
                    <a:pt x="72285" y="542344"/>
                  </a:lnTo>
                  <a:lnTo>
                    <a:pt x="548833" y="65529"/>
                  </a:lnTo>
                  <a:lnTo>
                    <a:pt x="529910" y="46648"/>
                  </a:lnTo>
                  <a:lnTo>
                    <a:pt x="490476" y="21598"/>
                  </a:lnTo>
                  <a:lnTo>
                    <a:pt x="445774" y="5616"/>
                  </a:lnTo>
                  <a:lnTo>
                    <a:pt x="397082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560859" y="4347978"/>
              <a:ext cx="636905" cy="517525"/>
            </a:xfrm>
            <a:custGeom>
              <a:avLst/>
              <a:gdLst/>
              <a:ahLst/>
              <a:cxnLst/>
              <a:rect l="l" t="t" r="r" b="b"/>
              <a:pathLst>
                <a:path w="636904" h="517525">
                  <a:moveTo>
                    <a:pt x="476547" y="0"/>
                  </a:moveTo>
                  <a:lnTo>
                    <a:pt x="0" y="476814"/>
                  </a:lnTo>
                  <a:lnTo>
                    <a:pt x="19809" y="492086"/>
                  </a:lnTo>
                  <a:lnTo>
                    <a:pt x="64062" y="510737"/>
                  </a:lnTo>
                  <a:lnTo>
                    <a:pt x="113182" y="517339"/>
                  </a:lnTo>
                  <a:lnTo>
                    <a:pt x="295957" y="517339"/>
                  </a:lnTo>
                  <a:lnTo>
                    <a:pt x="636836" y="176348"/>
                  </a:lnTo>
                  <a:lnTo>
                    <a:pt x="630586" y="171508"/>
                  </a:lnTo>
                  <a:lnTo>
                    <a:pt x="586310" y="152700"/>
                  </a:lnTo>
                  <a:lnTo>
                    <a:pt x="537181" y="146026"/>
                  </a:lnTo>
                  <a:lnTo>
                    <a:pt x="531571" y="97690"/>
                  </a:lnTo>
                  <a:lnTo>
                    <a:pt x="515591" y="53228"/>
                  </a:lnTo>
                  <a:lnTo>
                    <a:pt x="490517" y="13938"/>
                  </a:lnTo>
                  <a:lnTo>
                    <a:pt x="47654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856816" y="4524326"/>
              <a:ext cx="427355" cy="340995"/>
            </a:xfrm>
            <a:custGeom>
              <a:avLst/>
              <a:gdLst/>
              <a:ahLst/>
              <a:cxnLst/>
              <a:rect l="l" t="t" r="r" b="b"/>
              <a:pathLst>
                <a:path w="427354" h="340995">
                  <a:moveTo>
                    <a:pt x="340879" y="0"/>
                  </a:moveTo>
                  <a:lnTo>
                    <a:pt x="0" y="340991"/>
                  </a:lnTo>
                  <a:lnTo>
                    <a:pt x="241223" y="340991"/>
                  </a:lnTo>
                  <a:lnTo>
                    <a:pt x="290352" y="334388"/>
                  </a:lnTo>
                  <a:lnTo>
                    <a:pt x="334629" y="315737"/>
                  </a:lnTo>
                  <a:lnTo>
                    <a:pt x="372233" y="286772"/>
                  </a:lnTo>
                  <a:lnTo>
                    <a:pt x="401345" y="249226"/>
                  </a:lnTo>
                  <a:lnTo>
                    <a:pt x="420147" y="204836"/>
                  </a:lnTo>
                  <a:lnTo>
                    <a:pt x="426819" y="155334"/>
                  </a:lnTo>
                  <a:lnTo>
                    <a:pt x="420147" y="106189"/>
                  </a:lnTo>
                  <a:lnTo>
                    <a:pt x="401345" y="61898"/>
                  </a:lnTo>
                  <a:lnTo>
                    <a:pt x="372233" y="24281"/>
                  </a:lnTo>
                  <a:lnTo>
                    <a:pt x="34087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1" name="object 51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54" name="object 54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544062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6655161" y="5032767"/>
            <a:ext cx="923290" cy="923925"/>
            <a:chOff x="6655161" y="5032767"/>
            <a:chExt cx="923290" cy="923925"/>
          </a:xfrm>
        </p:grpSpPr>
        <p:sp>
          <p:nvSpPr>
            <p:cNvPr id="57" name="object 57"/>
            <p:cNvSpPr/>
            <p:nvPr/>
          </p:nvSpPr>
          <p:spPr>
            <a:xfrm>
              <a:off x="665516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9424101" y="5032767"/>
            <a:ext cx="923290" cy="923925"/>
            <a:chOff x="9424101" y="5032767"/>
            <a:chExt cx="923290" cy="923925"/>
          </a:xfrm>
        </p:grpSpPr>
        <p:sp>
          <p:nvSpPr>
            <p:cNvPr id="60" name="object 60"/>
            <p:cNvSpPr/>
            <p:nvPr/>
          </p:nvSpPr>
          <p:spPr>
            <a:xfrm>
              <a:off x="942410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8" y="5430042"/>
              <a:ext cx="127930" cy="12796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424101" y="5494473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7578142" y="4229494"/>
            <a:ext cx="1846580" cy="2628900"/>
            <a:chOff x="7578142" y="4229494"/>
            <a:chExt cx="1846580" cy="2628900"/>
          </a:xfrm>
        </p:grpSpPr>
        <p:sp>
          <p:nvSpPr>
            <p:cNvPr id="64" name="object 64"/>
            <p:cNvSpPr/>
            <p:nvPr/>
          </p:nvSpPr>
          <p:spPr>
            <a:xfrm>
              <a:off x="7800264" y="4717236"/>
              <a:ext cx="306070" cy="315595"/>
            </a:xfrm>
            <a:custGeom>
              <a:avLst/>
              <a:gdLst/>
              <a:ahLst/>
              <a:cxnLst/>
              <a:rect l="l" t="t" r="r" b="b"/>
              <a:pathLst>
                <a:path w="306070" h="315595">
                  <a:moveTo>
                    <a:pt x="305689" y="0"/>
                  </a:moveTo>
                  <a:lnTo>
                    <a:pt x="228790" y="38696"/>
                  </a:lnTo>
                  <a:lnTo>
                    <a:pt x="228790" y="0"/>
                  </a:lnTo>
                  <a:lnTo>
                    <a:pt x="152781" y="38239"/>
                  </a:lnTo>
                  <a:lnTo>
                    <a:pt x="152781" y="0"/>
                  </a:lnTo>
                  <a:lnTo>
                    <a:pt x="0" y="76923"/>
                  </a:lnTo>
                  <a:lnTo>
                    <a:pt x="0" y="315531"/>
                  </a:lnTo>
                  <a:lnTo>
                    <a:pt x="75882" y="315531"/>
                  </a:lnTo>
                  <a:lnTo>
                    <a:pt x="152781" y="315531"/>
                  </a:lnTo>
                  <a:lnTo>
                    <a:pt x="228790" y="315531"/>
                  </a:lnTo>
                  <a:lnTo>
                    <a:pt x="305689" y="315531"/>
                  </a:lnTo>
                  <a:lnTo>
                    <a:pt x="305689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105962" y="4717228"/>
              <a:ext cx="153035" cy="315595"/>
            </a:xfrm>
            <a:custGeom>
              <a:avLst/>
              <a:gdLst/>
              <a:ahLst/>
              <a:cxnLst/>
              <a:rect l="l" t="t" r="r" b="b"/>
              <a:pathLst>
                <a:path w="153034" h="315595">
                  <a:moveTo>
                    <a:pt x="152911" y="0"/>
                  </a:moveTo>
                  <a:lnTo>
                    <a:pt x="0" y="0"/>
                  </a:lnTo>
                  <a:lnTo>
                    <a:pt x="0" y="315539"/>
                  </a:lnTo>
                  <a:lnTo>
                    <a:pt x="152911" y="315539"/>
                  </a:lnTo>
                  <a:lnTo>
                    <a:pt x="152911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139532" y="4747107"/>
              <a:ext cx="85090" cy="89535"/>
            </a:xfrm>
            <a:custGeom>
              <a:avLst/>
              <a:gdLst/>
              <a:ahLst/>
              <a:cxnLst/>
              <a:rect l="l" t="t" r="r" b="b"/>
              <a:pathLst>
                <a:path w="85090" h="89535">
                  <a:moveTo>
                    <a:pt x="84734" y="56667"/>
                  </a:moveTo>
                  <a:lnTo>
                    <a:pt x="0" y="56667"/>
                  </a:lnTo>
                  <a:lnTo>
                    <a:pt x="0" y="89369"/>
                  </a:lnTo>
                  <a:lnTo>
                    <a:pt x="84734" y="89369"/>
                  </a:lnTo>
                  <a:lnTo>
                    <a:pt x="84734" y="56667"/>
                  </a:lnTo>
                  <a:close/>
                </a:path>
                <a:path w="85090" h="89535">
                  <a:moveTo>
                    <a:pt x="84734" y="0"/>
                  </a:moveTo>
                  <a:lnTo>
                    <a:pt x="0" y="0"/>
                  </a:lnTo>
                  <a:lnTo>
                    <a:pt x="0" y="31673"/>
                  </a:lnTo>
                  <a:lnTo>
                    <a:pt x="84734" y="31673"/>
                  </a:lnTo>
                  <a:lnTo>
                    <a:pt x="847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714647" y="4566190"/>
              <a:ext cx="170815" cy="466725"/>
            </a:xfrm>
            <a:custGeom>
              <a:avLst/>
              <a:gdLst/>
              <a:ahLst/>
              <a:cxnLst/>
              <a:rect l="l" t="t" r="r" b="b"/>
              <a:pathLst>
                <a:path w="170815" h="466725">
                  <a:moveTo>
                    <a:pt x="129840" y="0"/>
                  </a:moveTo>
                  <a:lnTo>
                    <a:pt x="41271" y="0"/>
                  </a:lnTo>
                  <a:lnTo>
                    <a:pt x="0" y="466577"/>
                  </a:lnTo>
                  <a:lnTo>
                    <a:pt x="170214" y="466577"/>
                  </a:lnTo>
                  <a:lnTo>
                    <a:pt x="129840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5648" y="4229494"/>
              <a:ext cx="466296" cy="29630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578142" y="5032768"/>
              <a:ext cx="1846580" cy="1825625"/>
            </a:xfrm>
            <a:custGeom>
              <a:avLst/>
              <a:gdLst/>
              <a:ahLst/>
              <a:cxnLst/>
              <a:rect l="l" t="t" r="r" b="b"/>
              <a:pathLst>
                <a:path w="1846579" h="1825625">
                  <a:moveTo>
                    <a:pt x="0" y="0"/>
                  </a:moveTo>
                  <a:lnTo>
                    <a:pt x="1845959" y="0"/>
                  </a:lnTo>
                  <a:lnTo>
                    <a:pt x="1845959" y="1825230"/>
                  </a:lnTo>
                  <a:lnTo>
                    <a:pt x="0" y="182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578142" y="6264051"/>
              <a:ext cx="615315" cy="594360"/>
            </a:xfrm>
            <a:custGeom>
              <a:avLst/>
              <a:gdLst/>
              <a:ahLst/>
              <a:cxnLst/>
              <a:rect l="l" t="t" r="r" b="b"/>
              <a:pathLst>
                <a:path w="615315" h="594359">
                  <a:moveTo>
                    <a:pt x="0" y="0"/>
                  </a:moveTo>
                  <a:lnTo>
                    <a:pt x="615234" y="0"/>
                  </a:lnTo>
                  <a:lnTo>
                    <a:pt x="615234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808739" y="6264051"/>
              <a:ext cx="615950" cy="594360"/>
            </a:xfrm>
            <a:custGeom>
              <a:avLst/>
              <a:gdLst/>
              <a:ahLst/>
              <a:cxnLst/>
              <a:rect l="l" t="t" r="r" b="b"/>
              <a:pathLst>
                <a:path w="615950" h="594359">
                  <a:moveTo>
                    <a:pt x="0" y="0"/>
                  </a:moveTo>
                  <a:lnTo>
                    <a:pt x="615362" y="0"/>
                  </a:lnTo>
                  <a:lnTo>
                    <a:pt x="615362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578141" y="5648401"/>
              <a:ext cx="1230630" cy="1209675"/>
            </a:xfrm>
            <a:custGeom>
              <a:avLst/>
              <a:gdLst/>
              <a:ahLst/>
              <a:cxnLst/>
              <a:rect l="l" t="t" r="r" b="b"/>
              <a:pathLst>
                <a:path w="1230629" h="12096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12096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1209598"/>
                  </a:lnTo>
                  <a:lnTo>
                    <a:pt x="1230591" y="1209598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578141" y="5032768"/>
              <a:ext cx="1230630" cy="1231900"/>
            </a:xfrm>
            <a:custGeom>
              <a:avLst/>
              <a:gdLst/>
              <a:ahLst/>
              <a:cxnLst/>
              <a:rect l="l" t="t" r="r" b="b"/>
              <a:pathLst>
                <a:path w="1230629" h="1231900">
                  <a:moveTo>
                    <a:pt x="615226" y="0"/>
                  </a:moveTo>
                  <a:lnTo>
                    <a:pt x="0" y="0"/>
                  </a:lnTo>
                  <a:lnTo>
                    <a:pt x="0" y="615632"/>
                  </a:lnTo>
                  <a:lnTo>
                    <a:pt x="615226" y="615632"/>
                  </a:lnTo>
                  <a:lnTo>
                    <a:pt x="615226" y="0"/>
                  </a:lnTo>
                  <a:close/>
                </a:path>
                <a:path w="1230629" h="1231900">
                  <a:moveTo>
                    <a:pt x="1230591" y="615632"/>
                  </a:moveTo>
                  <a:lnTo>
                    <a:pt x="615226" y="615632"/>
                  </a:lnTo>
                  <a:lnTo>
                    <a:pt x="615226" y="1231290"/>
                  </a:lnTo>
                  <a:lnTo>
                    <a:pt x="1230591" y="1231290"/>
                  </a:lnTo>
                  <a:lnTo>
                    <a:pt x="1230591" y="615632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6655161" y="5956218"/>
            <a:ext cx="923290" cy="525780"/>
            <a:chOff x="6655161" y="5956218"/>
            <a:chExt cx="923290" cy="525780"/>
          </a:xfrm>
        </p:grpSpPr>
        <p:sp>
          <p:nvSpPr>
            <p:cNvPr id="75" name="object 75"/>
            <p:cNvSpPr/>
            <p:nvPr/>
          </p:nvSpPr>
          <p:spPr>
            <a:xfrm>
              <a:off x="7116587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10347081" y="5956218"/>
            <a:ext cx="923290" cy="525780"/>
            <a:chOff x="10347081" y="5956218"/>
            <a:chExt cx="923290" cy="525780"/>
          </a:xfrm>
        </p:grpSpPr>
        <p:sp>
          <p:nvSpPr>
            <p:cNvPr id="79" name="object 79"/>
            <p:cNvSpPr/>
            <p:nvPr/>
          </p:nvSpPr>
          <p:spPr>
            <a:xfrm>
              <a:off x="10808635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1034708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655" y="0"/>
                  </a:moveTo>
                  <a:lnTo>
                    <a:pt x="359655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83" name="object 83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2963114" y="5956218"/>
            <a:ext cx="923290" cy="902335"/>
            <a:chOff x="2963114" y="5956218"/>
            <a:chExt cx="923290" cy="902335"/>
          </a:xfrm>
        </p:grpSpPr>
        <p:sp>
          <p:nvSpPr>
            <p:cNvPr id="88" name="object 88"/>
            <p:cNvSpPr/>
            <p:nvPr/>
          </p:nvSpPr>
          <p:spPr>
            <a:xfrm>
              <a:off x="296311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407365" y="6019710"/>
              <a:ext cx="35560" cy="141605"/>
            </a:xfrm>
            <a:custGeom>
              <a:avLst/>
              <a:gdLst/>
              <a:ahLst/>
              <a:cxnLst/>
              <a:rect l="l" t="t" r="r" b="b"/>
              <a:pathLst>
                <a:path w="35560" h="141604">
                  <a:moveTo>
                    <a:pt x="35504" y="0"/>
                  </a:moveTo>
                  <a:lnTo>
                    <a:pt x="0" y="0"/>
                  </a:lnTo>
                  <a:lnTo>
                    <a:pt x="0" y="141409"/>
                  </a:lnTo>
                  <a:lnTo>
                    <a:pt x="35504" y="141409"/>
                  </a:lnTo>
                  <a:lnTo>
                    <a:pt x="35504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059244" y="6464133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303416" y="6242883"/>
              <a:ext cx="243840" cy="601345"/>
            </a:xfrm>
            <a:custGeom>
              <a:avLst/>
              <a:gdLst/>
              <a:ahLst/>
              <a:cxnLst/>
              <a:rect l="l" t="t" r="r" b="b"/>
              <a:pathLst>
                <a:path w="243839" h="601345">
                  <a:moveTo>
                    <a:pt x="243273" y="0"/>
                  </a:moveTo>
                  <a:lnTo>
                    <a:pt x="0" y="0"/>
                  </a:lnTo>
                  <a:lnTo>
                    <a:pt x="0" y="601221"/>
                  </a:lnTo>
                  <a:lnTo>
                    <a:pt x="243273" y="601221"/>
                  </a:lnTo>
                  <a:lnTo>
                    <a:pt x="243273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372624" y="6274638"/>
              <a:ext cx="105410" cy="569595"/>
            </a:xfrm>
            <a:custGeom>
              <a:avLst/>
              <a:gdLst/>
              <a:ahLst/>
              <a:cxnLst/>
              <a:rect l="l" t="t" r="r" b="b"/>
              <a:pathLst>
                <a:path w="105410" h="569595">
                  <a:moveTo>
                    <a:pt x="34734" y="0"/>
                  </a:moveTo>
                  <a:lnTo>
                    <a:pt x="0" y="0"/>
                  </a:lnTo>
                  <a:lnTo>
                    <a:pt x="0" y="430961"/>
                  </a:lnTo>
                  <a:lnTo>
                    <a:pt x="34734" y="430961"/>
                  </a:lnTo>
                  <a:lnTo>
                    <a:pt x="34734" y="0"/>
                  </a:lnTo>
                  <a:close/>
                </a:path>
                <a:path w="105410" h="569595">
                  <a:moveTo>
                    <a:pt x="104851" y="500214"/>
                  </a:moveTo>
                  <a:lnTo>
                    <a:pt x="0" y="500214"/>
                  </a:lnTo>
                  <a:lnTo>
                    <a:pt x="0" y="569468"/>
                  </a:lnTo>
                  <a:lnTo>
                    <a:pt x="104851" y="569468"/>
                  </a:lnTo>
                  <a:lnTo>
                    <a:pt x="104851" y="500214"/>
                  </a:lnTo>
                  <a:close/>
                </a:path>
                <a:path w="105410" h="569595">
                  <a:moveTo>
                    <a:pt x="104851" y="0"/>
                  </a:moveTo>
                  <a:lnTo>
                    <a:pt x="70243" y="0"/>
                  </a:lnTo>
                  <a:lnTo>
                    <a:pt x="70243" y="430961"/>
                  </a:lnTo>
                  <a:lnTo>
                    <a:pt x="104851" y="430961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99" name="object 99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102" name="object 102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0" name="object 110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111" name="object 111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115" name="object 115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20" name="object 120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21" name="object 121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26" name="object 126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27" name="object 127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32" name="object 1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grpSp>
        <p:nvGrpSpPr>
          <p:cNvPr id="133" name="object 13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4" name="object 134"/>
            <p:cNvSpPr/>
            <p:nvPr/>
          </p:nvSpPr>
          <p:spPr>
            <a:xfrm>
              <a:off x="935736" y="3339084"/>
              <a:ext cx="9150350" cy="86995"/>
            </a:xfrm>
            <a:custGeom>
              <a:avLst/>
              <a:gdLst/>
              <a:ahLst/>
              <a:cxnLst/>
              <a:rect l="l" t="t" r="r" b="b"/>
              <a:pathLst>
                <a:path w="9150350" h="86995">
                  <a:moveTo>
                    <a:pt x="9150096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9150096" y="86867"/>
                  </a:lnTo>
                  <a:lnTo>
                    <a:pt x="9150096" y="0"/>
                  </a:lnTo>
                  <a:close/>
                </a:path>
              </a:pathLst>
            </a:custGeom>
            <a:solidFill>
              <a:srgbClr val="00AA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6690" y="405530"/>
              <a:ext cx="275792" cy="123306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1245501" y="402919"/>
              <a:ext cx="1119505" cy="107950"/>
            </a:xfrm>
            <a:custGeom>
              <a:avLst/>
              <a:gdLst/>
              <a:ahLst/>
              <a:cxnLst/>
              <a:rect l="l" t="t" r="r" b="b"/>
              <a:pathLst>
                <a:path w="1119505" h="107950">
                  <a:moveTo>
                    <a:pt x="70916" y="76085"/>
                  </a:moveTo>
                  <a:lnTo>
                    <a:pt x="68503" y="62306"/>
                  </a:lnTo>
                  <a:lnTo>
                    <a:pt x="65176" y="57708"/>
                  </a:lnTo>
                  <a:lnTo>
                    <a:pt x="61404" y="52463"/>
                  </a:lnTo>
                  <a:lnTo>
                    <a:pt x="55143" y="49263"/>
                  </a:lnTo>
                  <a:lnTo>
                    <a:pt x="55143" y="76085"/>
                  </a:lnTo>
                  <a:lnTo>
                    <a:pt x="54000" y="84074"/>
                  </a:lnTo>
                  <a:lnTo>
                    <a:pt x="49898" y="88861"/>
                  </a:lnTo>
                  <a:lnTo>
                    <a:pt x="41859" y="91198"/>
                  </a:lnTo>
                  <a:lnTo>
                    <a:pt x="28905" y="91821"/>
                  </a:lnTo>
                  <a:lnTo>
                    <a:pt x="13119" y="91821"/>
                  </a:lnTo>
                  <a:lnTo>
                    <a:pt x="13119" y="57708"/>
                  </a:lnTo>
                  <a:lnTo>
                    <a:pt x="31559" y="57708"/>
                  </a:lnTo>
                  <a:lnTo>
                    <a:pt x="41859" y="58737"/>
                  </a:lnTo>
                  <a:lnTo>
                    <a:pt x="49237" y="61976"/>
                  </a:lnTo>
                  <a:lnTo>
                    <a:pt x="53657" y="67678"/>
                  </a:lnTo>
                  <a:lnTo>
                    <a:pt x="55143" y="76085"/>
                  </a:lnTo>
                  <a:lnTo>
                    <a:pt x="55143" y="49263"/>
                  </a:lnTo>
                  <a:lnTo>
                    <a:pt x="49860" y="46558"/>
                  </a:lnTo>
                  <a:lnTo>
                    <a:pt x="34124" y="44589"/>
                  </a:lnTo>
                  <a:lnTo>
                    <a:pt x="13119" y="44589"/>
                  </a:lnTo>
                  <a:lnTo>
                    <a:pt x="13119" y="18364"/>
                  </a:lnTo>
                  <a:lnTo>
                    <a:pt x="63030" y="18364"/>
                  </a:lnTo>
                  <a:lnTo>
                    <a:pt x="63030" y="2616"/>
                  </a:lnTo>
                  <a:lnTo>
                    <a:pt x="0" y="2616"/>
                  </a:lnTo>
                  <a:lnTo>
                    <a:pt x="0" y="104940"/>
                  </a:lnTo>
                  <a:lnTo>
                    <a:pt x="36791" y="104940"/>
                  </a:lnTo>
                  <a:lnTo>
                    <a:pt x="54317" y="102273"/>
                  </a:lnTo>
                  <a:lnTo>
                    <a:pt x="64693" y="95427"/>
                  </a:lnTo>
                  <a:lnTo>
                    <a:pt x="66611" y="91821"/>
                  </a:lnTo>
                  <a:lnTo>
                    <a:pt x="69646" y="86118"/>
                  </a:lnTo>
                  <a:lnTo>
                    <a:pt x="70916" y="76085"/>
                  </a:lnTo>
                  <a:close/>
                </a:path>
                <a:path w="1119505" h="107950">
                  <a:moveTo>
                    <a:pt x="154952" y="2413"/>
                  </a:moveTo>
                  <a:lnTo>
                    <a:pt x="84035" y="2413"/>
                  </a:lnTo>
                  <a:lnTo>
                    <a:pt x="84035" y="18910"/>
                  </a:lnTo>
                  <a:lnTo>
                    <a:pt x="84035" y="44297"/>
                  </a:lnTo>
                  <a:lnTo>
                    <a:pt x="84035" y="58254"/>
                  </a:lnTo>
                  <a:lnTo>
                    <a:pt x="84035" y="91262"/>
                  </a:lnTo>
                  <a:lnTo>
                    <a:pt x="84035" y="105219"/>
                  </a:lnTo>
                  <a:lnTo>
                    <a:pt x="154952" y="105219"/>
                  </a:lnTo>
                  <a:lnTo>
                    <a:pt x="154952" y="91262"/>
                  </a:lnTo>
                  <a:lnTo>
                    <a:pt x="99822" y="91262"/>
                  </a:lnTo>
                  <a:lnTo>
                    <a:pt x="99822" y="58254"/>
                  </a:lnTo>
                  <a:lnTo>
                    <a:pt x="149720" y="58254"/>
                  </a:lnTo>
                  <a:lnTo>
                    <a:pt x="149720" y="44297"/>
                  </a:lnTo>
                  <a:lnTo>
                    <a:pt x="99822" y="44297"/>
                  </a:lnTo>
                  <a:lnTo>
                    <a:pt x="99822" y="18910"/>
                  </a:lnTo>
                  <a:lnTo>
                    <a:pt x="154952" y="18910"/>
                  </a:lnTo>
                  <a:lnTo>
                    <a:pt x="154952" y="2413"/>
                  </a:lnTo>
                  <a:close/>
                </a:path>
                <a:path w="1119505" h="107950">
                  <a:moveTo>
                    <a:pt x="244309" y="76085"/>
                  </a:moveTo>
                  <a:lnTo>
                    <a:pt x="243725" y="69811"/>
                  </a:lnTo>
                  <a:lnTo>
                    <a:pt x="241655" y="63284"/>
                  </a:lnTo>
                  <a:lnTo>
                    <a:pt x="237617" y="57264"/>
                  </a:lnTo>
                  <a:lnTo>
                    <a:pt x="231101" y="52463"/>
                  </a:lnTo>
                  <a:lnTo>
                    <a:pt x="234988" y="48031"/>
                  </a:lnTo>
                  <a:lnTo>
                    <a:pt x="238366" y="42621"/>
                  </a:lnTo>
                  <a:lnTo>
                    <a:pt x="240753" y="36233"/>
                  </a:lnTo>
                  <a:lnTo>
                    <a:pt x="241642" y="28854"/>
                  </a:lnTo>
                  <a:lnTo>
                    <a:pt x="238861" y="18110"/>
                  </a:lnTo>
                  <a:lnTo>
                    <a:pt x="236639" y="15735"/>
                  </a:lnTo>
                  <a:lnTo>
                    <a:pt x="231127" y="9829"/>
                  </a:lnTo>
                  <a:lnTo>
                    <a:pt x="219468" y="4495"/>
                  </a:lnTo>
                  <a:lnTo>
                    <a:pt x="204863" y="2616"/>
                  </a:lnTo>
                  <a:lnTo>
                    <a:pt x="189128" y="4584"/>
                  </a:lnTo>
                  <a:lnTo>
                    <a:pt x="177596" y="10490"/>
                  </a:lnTo>
                  <a:lnTo>
                    <a:pt x="170497" y="20320"/>
                  </a:lnTo>
                  <a:lnTo>
                    <a:pt x="168071" y="34099"/>
                  </a:lnTo>
                  <a:lnTo>
                    <a:pt x="168071" y="36728"/>
                  </a:lnTo>
                  <a:lnTo>
                    <a:pt x="183857" y="36728"/>
                  </a:lnTo>
                  <a:lnTo>
                    <a:pt x="183857" y="34099"/>
                  </a:lnTo>
                  <a:lnTo>
                    <a:pt x="186029" y="24587"/>
                  </a:lnTo>
                  <a:lnTo>
                    <a:pt x="191401" y="19011"/>
                  </a:lnTo>
                  <a:lnTo>
                    <a:pt x="198247" y="16395"/>
                  </a:lnTo>
                  <a:lnTo>
                    <a:pt x="204863" y="15735"/>
                  </a:lnTo>
                  <a:lnTo>
                    <a:pt x="225869" y="15735"/>
                  </a:lnTo>
                  <a:lnTo>
                    <a:pt x="225869" y="39344"/>
                  </a:lnTo>
                  <a:lnTo>
                    <a:pt x="220637" y="44589"/>
                  </a:lnTo>
                  <a:lnTo>
                    <a:pt x="196977" y="44589"/>
                  </a:lnTo>
                  <a:lnTo>
                    <a:pt x="196977" y="57708"/>
                  </a:lnTo>
                  <a:lnTo>
                    <a:pt x="207518" y="57708"/>
                  </a:lnTo>
                  <a:lnTo>
                    <a:pt x="216331" y="59105"/>
                  </a:lnTo>
                  <a:lnTo>
                    <a:pt x="222948" y="62953"/>
                  </a:lnTo>
                  <a:lnTo>
                    <a:pt x="227088" y="68783"/>
                  </a:lnTo>
                  <a:lnTo>
                    <a:pt x="228523" y="76085"/>
                  </a:lnTo>
                  <a:lnTo>
                    <a:pt x="226314" y="85585"/>
                  </a:lnTo>
                  <a:lnTo>
                    <a:pt x="220649" y="91160"/>
                  </a:lnTo>
                  <a:lnTo>
                    <a:pt x="213004" y="93789"/>
                  </a:lnTo>
                  <a:lnTo>
                    <a:pt x="204863" y="94449"/>
                  </a:lnTo>
                  <a:lnTo>
                    <a:pt x="194881" y="93014"/>
                  </a:lnTo>
                  <a:lnTo>
                    <a:pt x="188112" y="88874"/>
                  </a:lnTo>
                  <a:lnTo>
                    <a:pt x="183794" y="82270"/>
                  </a:lnTo>
                  <a:lnTo>
                    <a:pt x="181190" y="73456"/>
                  </a:lnTo>
                  <a:lnTo>
                    <a:pt x="181190" y="70827"/>
                  </a:lnTo>
                  <a:lnTo>
                    <a:pt x="165506" y="70827"/>
                  </a:lnTo>
                  <a:lnTo>
                    <a:pt x="165506" y="73456"/>
                  </a:lnTo>
                  <a:lnTo>
                    <a:pt x="168325" y="87642"/>
                  </a:lnTo>
                  <a:lnTo>
                    <a:pt x="176301" y="98374"/>
                  </a:lnTo>
                  <a:lnTo>
                    <a:pt x="188722" y="105181"/>
                  </a:lnTo>
                  <a:lnTo>
                    <a:pt x="204863" y="107556"/>
                  </a:lnTo>
                  <a:lnTo>
                    <a:pt x="222097" y="105587"/>
                  </a:lnTo>
                  <a:lnTo>
                    <a:pt x="234429" y="99695"/>
                  </a:lnTo>
                  <a:lnTo>
                    <a:pt x="238379" y="94449"/>
                  </a:lnTo>
                  <a:lnTo>
                    <a:pt x="241833" y="89852"/>
                  </a:lnTo>
                  <a:lnTo>
                    <a:pt x="244309" y="76085"/>
                  </a:lnTo>
                  <a:close/>
                </a:path>
                <a:path w="1119505" h="107950">
                  <a:moveTo>
                    <a:pt x="349351" y="55092"/>
                  </a:moveTo>
                  <a:lnTo>
                    <a:pt x="346024" y="32092"/>
                  </a:lnTo>
                  <a:lnTo>
                    <a:pt x="337058" y="15735"/>
                  </a:lnTo>
                  <a:lnTo>
                    <a:pt x="336524" y="14757"/>
                  </a:lnTo>
                  <a:lnTo>
                    <a:pt x="336232" y="14554"/>
                  </a:lnTo>
                  <a:lnTo>
                    <a:pt x="336232" y="55092"/>
                  </a:lnTo>
                  <a:lnTo>
                    <a:pt x="334213" y="68986"/>
                  </a:lnTo>
                  <a:lnTo>
                    <a:pt x="328002" y="81648"/>
                  </a:lnTo>
                  <a:lnTo>
                    <a:pt x="317347" y="90881"/>
                  </a:lnTo>
                  <a:lnTo>
                    <a:pt x="302018" y="94449"/>
                  </a:lnTo>
                  <a:lnTo>
                    <a:pt x="284949" y="89408"/>
                  </a:lnTo>
                  <a:lnTo>
                    <a:pt x="275475" y="77724"/>
                  </a:lnTo>
                  <a:lnTo>
                    <a:pt x="271411" y="64554"/>
                  </a:lnTo>
                  <a:lnTo>
                    <a:pt x="270548" y="55092"/>
                  </a:lnTo>
                  <a:lnTo>
                    <a:pt x="272148" y="41186"/>
                  </a:lnTo>
                  <a:lnTo>
                    <a:pt x="277444" y="28524"/>
                  </a:lnTo>
                  <a:lnTo>
                    <a:pt x="287147" y="19304"/>
                  </a:lnTo>
                  <a:lnTo>
                    <a:pt x="302018" y="15735"/>
                  </a:lnTo>
                  <a:lnTo>
                    <a:pt x="316230" y="18199"/>
                  </a:lnTo>
                  <a:lnTo>
                    <a:pt x="326999" y="25577"/>
                  </a:lnTo>
                  <a:lnTo>
                    <a:pt x="333844" y="37871"/>
                  </a:lnTo>
                  <a:lnTo>
                    <a:pt x="336232" y="55092"/>
                  </a:lnTo>
                  <a:lnTo>
                    <a:pt x="336232" y="14554"/>
                  </a:lnTo>
                  <a:lnTo>
                    <a:pt x="321602" y="3810"/>
                  </a:lnTo>
                  <a:lnTo>
                    <a:pt x="302018" y="0"/>
                  </a:lnTo>
                  <a:lnTo>
                    <a:pt x="282486" y="4178"/>
                  </a:lnTo>
                  <a:lnTo>
                    <a:pt x="267589" y="15735"/>
                  </a:lnTo>
                  <a:lnTo>
                    <a:pt x="258102" y="33197"/>
                  </a:lnTo>
                  <a:lnTo>
                    <a:pt x="254774" y="55092"/>
                  </a:lnTo>
                  <a:lnTo>
                    <a:pt x="258102" y="76568"/>
                  </a:lnTo>
                  <a:lnTo>
                    <a:pt x="267589" y="93129"/>
                  </a:lnTo>
                  <a:lnTo>
                    <a:pt x="282486" y="103784"/>
                  </a:lnTo>
                  <a:lnTo>
                    <a:pt x="302018" y="107556"/>
                  </a:lnTo>
                  <a:lnTo>
                    <a:pt x="321602" y="103784"/>
                  </a:lnTo>
                  <a:lnTo>
                    <a:pt x="334683" y="94449"/>
                  </a:lnTo>
                  <a:lnTo>
                    <a:pt x="336524" y="93129"/>
                  </a:lnTo>
                  <a:lnTo>
                    <a:pt x="346024" y="76568"/>
                  </a:lnTo>
                  <a:lnTo>
                    <a:pt x="349351" y="55092"/>
                  </a:lnTo>
                  <a:close/>
                </a:path>
                <a:path w="1119505" h="107950">
                  <a:moveTo>
                    <a:pt x="443852" y="2413"/>
                  </a:moveTo>
                  <a:lnTo>
                    <a:pt x="365137" y="2413"/>
                  </a:lnTo>
                  <a:lnTo>
                    <a:pt x="365137" y="18910"/>
                  </a:lnTo>
                  <a:lnTo>
                    <a:pt x="365137" y="105219"/>
                  </a:lnTo>
                  <a:lnTo>
                    <a:pt x="380822" y="105219"/>
                  </a:lnTo>
                  <a:lnTo>
                    <a:pt x="380822" y="18910"/>
                  </a:lnTo>
                  <a:lnTo>
                    <a:pt x="430733" y="18910"/>
                  </a:lnTo>
                  <a:lnTo>
                    <a:pt x="430733" y="105219"/>
                  </a:lnTo>
                  <a:lnTo>
                    <a:pt x="443852" y="105219"/>
                  </a:lnTo>
                  <a:lnTo>
                    <a:pt x="443852" y="18910"/>
                  </a:lnTo>
                  <a:lnTo>
                    <a:pt x="443852" y="2413"/>
                  </a:lnTo>
                  <a:close/>
                </a:path>
                <a:path w="1119505" h="107950">
                  <a:moveTo>
                    <a:pt x="548982" y="104940"/>
                  </a:moveTo>
                  <a:lnTo>
                    <a:pt x="537565" y="76085"/>
                  </a:lnTo>
                  <a:lnTo>
                    <a:pt x="531329" y="60337"/>
                  </a:lnTo>
                  <a:lnTo>
                    <a:pt x="517423" y="25184"/>
                  </a:lnTo>
                  <a:lnTo>
                    <a:pt x="517423" y="60337"/>
                  </a:lnTo>
                  <a:lnTo>
                    <a:pt x="488530" y="60337"/>
                  </a:lnTo>
                  <a:lnTo>
                    <a:pt x="501650" y="23609"/>
                  </a:lnTo>
                  <a:lnTo>
                    <a:pt x="517423" y="60337"/>
                  </a:lnTo>
                  <a:lnTo>
                    <a:pt x="517423" y="25184"/>
                  </a:lnTo>
                  <a:lnTo>
                    <a:pt x="516801" y="23609"/>
                  </a:lnTo>
                  <a:lnTo>
                    <a:pt x="509536" y="5245"/>
                  </a:lnTo>
                  <a:lnTo>
                    <a:pt x="509536" y="2616"/>
                  </a:lnTo>
                  <a:lnTo>
                    <a:pt x="496417" y="2616"/>
                  </a:lnTo>
                  <a:lnTo>
                    <a:pt x="457060" y="104940"/>
                  </a:lnTo>
                  <a:lnTo>
                    <a:pt x="472744" y="104940"/>
                  </a:lnTo>
                  <a:lnTo>
                    <a:pt x="483298" y="76085"/>
                  </a:lnTo>
                  <a:lnTo>
                    <a:pt x="522655" y="76085"/>
                  </a:lnTo>
                  <a:lnTo>
                    <a:pt x="533209" y="104940"/>
                  </a:lnTo>
                  <a:lnTo>
                    <a:pt x="548982" y="104940"/>
                  </a:lnTo>
                  <a:close/>
                </a:path>
                <a:path w="1119505" h="107950">
                  <a:moveTo>
                    <a:pt x="638251" y="34099"/>
                  </a:moveTo>
                  <a:lnTo>
                    <a:pt x="612051" y="2374"/>
                  </a:lnTo>
                  <a:lnTo>
                    <a:pt x="596226" y="0"/>
                  </a:lnTo>
                  <a:lnTo>
                    <a:pt x="576656" y="3810"/>
                  </a:lnTo>
                  <a:lnTo>
                    <a:pt x="561771" y="14757"/>
                  </a:lnTo>
                  <a:lnTo>
                    <a:pt x="552297" y="32092"/>
                  </a:lnTo>
                  <a:lnTo>
                    <a:pt x="548982" y="55092"/>
                  </a:lnTo>
                  <a:lnTo>
                    <a:pt x="552259" y="76568"/>
                  </a:lnTo>
                  <a:lnTo>
                    <a:pt x="561441" y="93129"/>
                  </a:lnTo>
                  <a:lnTo>
                    <a:pt x="575538" y="103784"/>
                  </a:lnTo>
                  <a:lnTo>
                    <a:pt x="593572" y="107556"/>
                  </a:lnTo>
                  <a:lnTo>
                    <a:pt x="609803" y="105143"/>
                  </a:lnTo>
                  <a:lnTo>
                    <a:pt x="622820" y="98044"/>
                  </a:lnTo>
                  <a:lnTo>
                    <a:pt x="625817" y="94449"/>
                  </a:lnTo>
                  <a:lnTo>
                    <a:pt x="632383" y="86537"/>
                  </a:lnTo>
                  <a:lnTo>
                    <a:pt x="638251" y="70827"/>
                  </a:lnTo>
                  <a:lnTo>
                    <a:pt x="638251" y="68211"/>
                  </a:lnTo>
                  <a:lnTo>
                    <a:pt x="622465" y="68211"/>
                  </a:lnTo>
                  <a:lnTo>
                    <a:pt x="622465" y="70827"/>
                  </a:lnTo>
                  <a:lnTo>
                    <a:pt x="619125" y="80048"/>
                  </a:lnTo>
                  <a:lnTo>
                    <a:pt x="613308" y="87553"/>
                  </a:lnTo>
                  <a:lnTo>
                    <a:pt x="605497" y="92595"/>
                  </a:lnTo>
                  <a:lnTo>
                    <a:pt x="596226" y="94449"/>
                  </a:lnTo>
                  <a:lnTo>
                    <a:pt x="580224" y="90144"/>
                  </a:lnTo>
                  <a:lnTo>
                    <a:pt x="570611" y="79692"/>
                  </a:lnTo>
                  <a:lnTo>
                    <a:pt x="565912" y="66776"/>
                  </a:lnTo>
                  <a:lnTo>
                    <a:pt x="564667" y="55092"/>
                  </a:lnTo>
                  <a:lnTo>
                    <a:pt x="565543" y="44513"/>
                  </a:lnTo>
                  <a:lnTo>
                    <a:pt x="569620" y="31483"/>
                  </a:lnTo>
                  <a:lnTo>
                    <a:pt x="579107" y="20408"/>
                  </a:lnTo>
                  <a:lnTo>
                    <a:pt x="596226" y="15735"/>
                  </a:lnTo>
                  <a:lnTo>
                    <a:pt x="605497" y="16764"/>
                  </a:lnTo>
                  <a:lnTo>
                    <a:pt x="613308" y="20002"/>
                  </a:lnTo>
                  <a:lnTo>
                    <a:pt x="619125" y="25692"/>
                  </a:lnTo>
                  <a:lnTo>
                    <a:pt x="622465" y="34099"/>
                  </a:lnTo>
                  <a:lnTo>
                    <a:pt x="622465" y="36728"/>
                  </a:lnTo>
                  <a:lnTo>
                    <a:pt x="638251" y="36728"/>
                  </a:lnTo>
                  <a:lnTo>
                    <a:pt x="638251" y="34099"/>
                  </a:lnTo>
                  <a:close/>
                </a:path>
                <a:path w="1119505" h="107950">
                  <a:moveTo>
                    <a:pt x="732828" y="2413"/>
                  </a:moveTo>
                  <a:lnTo>
                    <a:pt x="717054" y="2413"/>
                  </a:lnTo>
                  <a:lnTo>
                    <a:pt x="717054" y="44297"/>
                  </a:lnTo>
                  <a:lnTo>
                    <a:pt x="667143" y="44297"/>
                  </a:lnTo>
                  <a:lnTo>
                    <a:pt x="667143" y="2413"/>
                  </a:lnTo>
                  <a:lnTo>
                    <a:pt x="651370" y="2413"/>
                  </a:lnTo>
                  <a:lnTo>
                    <a:pt x="651370" y="44297"/>
                  </a:lnTo>
                  <a:lnTo>
                    <a:pt x="651370" y="58254"/>
                  </a:lnTo>
                  <a:lnTo>
                    <a:pt x="651370" y="105219"/>
                  </a:lnTo>
                  <a:lnTo>
                    <a:pt x="667143" y="105219"/>
                  </a:lnTo>
                  <a:lnTo>
                    <a:pt x="667143" y="58254"/>
                  </a:lnTo>
                  <a:lnTo>
                    <a:pt x="717054" y="58254"/>
                  </a:lnTo>
                  <a:lnTo>
                    <a:pt x="717054" y="105219"/>
                  </a:lnTo>
                  <a:lnTo>
                    <a:pt x="732828" y="105219"/>
                  </a:lnTo>
                  <a:lnTo>
                    <a:pt x="732828" y="58254"/>
                  </a:lnTo>
                  <a:lnTo>
                    <a:pt x="732828" y="44297"/>
                  </a:lnTo>
                  <a:lnTo>
                    <a:pt x="732828" y="2413"/>
                  </a:lnTo>
                  <a:close/>
                </a:path>
                <a:path w="1119505" h="107950">
                  <a:moveTo>
                    <a:pt x="840536" y="55092"/>
                  </a:moveTo>
                  <a:lnTo>
                    <a:pt x="837209" y="32092"/>
                  </a:lnTo>
                  <a:lnTo>
                    <a:pt x="828243" y="15735"/>
                  </a:lnTo>
                  <a:lnTo>
                    <a:pt x="827709" y="14757"/>
                  </a:lnTo>
                  <a:lnTo>
                    <a:pt x="824763" y="12598"/>
                  </a:lnTo>
                  <a:lnTo>
                    <a:pt x="824763" y="55092"/>
                  </a:lnTo>
                  <a:lnTo>
                    <a:pt x="823150" y="68986"/>
                  </a:lnTo>
                  <a:lnTo>
                    <a:pt x="817854" y="81648"/>
                  </a:lnTo>
                  <a:lnTo>
                    <a:pt x="808113" y="90881"/>
                  </a:lnTo>
                  <a:lnTo>
                    <a:pt x="793203" y="94449"/>
                  </a:lnTo>
                  <a:lnTo>
                    <a:pt x="776097" y="89408"/>
                  </a:lnTo>
                  <a:lnTo>
                    <a:pt x="766622" y="77724"/>
                  </a:lnTo>
                  <a:lnTo>
                    <a:pt x="762584" y="64554"/>
                  </a:lnTo>
                  <a:lnTo>
                    <a:pt x="761733" y="55092"/>
                  </a:lnTo>
                  <a:lnTo>
                    <a:pt x="763333" y="41186"/>
                  </a:lnTo>
                  <a:lnTo>
                    <a:pt x="768616" y="28524"/>
                  </a:lnTo>
                  <a:lnTo>
                    <a:pt x="778332" y="19304"/>
                  </a:lnTo>
                  <a:lnTo>
                    <a:pt x="793203" y="15735"/>
                  </a:lnTo>
                  <a:lnTo>
                    <a:pt x="806996" y="18199"/>
                  </a:lnTo>
                  <a:lnTo>
                    <a:pt x="816851" y="25577"/>
                  </a:lnTo>
                  <a:lnTo>
                    <a:pt x="822782" y="37871"/>
                  </a:lnTo>
                  <a:lnTo>
                    <a:pt x="824763" y="55092"/>
                  </a:lnTo>
                  <a:lnTo>
                    <a:pt x="824763" y="12598"/>
                  </a:lnTo>
                  <a:lnTo>
                    <a:pt x="812787" y="3810"/>
                  </a:lnTo>
                  <a:lnTo>
                    <a:pt x="793203" y="0"/>
                  </a:lnTo>
                  <a:lnTo>
                    <a:pt x="773620" y="4178"/>
                  </a:lnTo>
                  <a:lnTo>
                    <a:pt x="758736" y="15735"/>
                  </a:lnTo>
                  <a:lnTo>
                    <a:pt x="749274" y="33197"/>
                  </a:lnTo>
                  <a:lnTo>
                    <a:pt x="745947" y="55092"/>
                  </a:lnTo>
                  <a:lnTo>
                    <a:pt x="749274" y="76568"/>
                  </a:lnTo>
                  <a:lnTo>
                    <a:pt x="758736" y="93129"/>
                  </a:lnTo>
                  <a:lnTo>
                    <a:pt x="773620" y="103784"/>
                  </a:lnTo>
                  <a:lnTo>
                    <a:pt x="793203" y="107556"/>
                  </a:lnTo>
                  <a:lnTo>
                    <a:pt x="812787" y="103784"/>
                  </a:lnTo>
                  <a:lnTo>
                    <a:pt x="825868" y="94449"/>
                  </a:lnTo>
                  <a:lnTo>
                    <a:pt x="827709" y="93129"/>
                  </a:lnTo>
                  <a:lnTo>
                    <a:pt x="837209" y="76568"/>
                  </a:lnTo>
                  <a:lnTo>
                    <a:pt x="840536" y="55092"/>
                  </a:lnTo>
                  <a:close/>
                </a:path>
                <a:path w="1119505" h="107950">
                  <a:moveTo>
                    <a:pt x="942924" y="34099"/>
                  </a:moveTo>
                  <a:lnTo>
                    <a:pt x="916724" y="2374"/>
                  </a:lnTo>
                  <a:lnTo>
                    <a:pt x="900899" y="0"/>
                  </a:lnTo>
                  <a:lnTo>
                    <a:pt x="881329" y="3810"/>
                  </a:lnTo>
                  <a:lnTo>
                    <a:pt x="866444" y="14757"/>
                  </a:lnTo>
                  <a:lnTo>
                    <a:pt x="856970" y="32092"/>
                  </a:lnTo>
                  <a:lnTo>
                    <a:pt x="853655" y="55092"/>
                  </a:lnTo>
                  <a:lnTo>
                    <a:pt x="856932" y="76568"/>
                  </a:lnTo>
                  <a:lnTo>
                    <a:pt x="866114" y="93129"/>
                  </a:lnTo>
                  <a:lnTo>
                    <a:pt x="880211" y="103784"/>
                  </a:lnTo>
                  <a:lnTo>
                    <a:pt x="898245" y="107556"/>
                  </a:lnTo>
                  <a:lnTo>
                    <a:pt x="914476" y="105143"/>
                  </a:lnTo>
                  <a:lnTo>
                    <a:pt x="927493" y="98044"/>
                  </a:lnTo>
                  <a:lnTo>
                    <a:pt x="930490" y="94449"/>
                  </a:lnTo>
                  <a:lnTo>
                    <a:pt x="937056" y="86537"/>
                  </a:lnTo>
                  <a:lnTo>
                    <a:pt x="942924" y="70827"/>
                  </a:lnTo>
                  <a:lnTo>
                    <a:pt x="942924" y="68211"/>
                  </a:lnTo>
                  <a:lnTo>
                    <a:pt x="927138" y="68211"/>
                  </a:lnTo>
                  <a:lnTo>
                    <a:pt x="927138" y="70827"/>
                  </a:lnTo>
                  <a:lnTo>
                    <a:pt x="923798" y="80048"/>
                  </a:lnTo>
                  <a:lnTo>
                    <a:pt x="917981" y="87553"/>
                  </a:lnTo>
                  <a:lnTo>
                    <a:pt x="910170" y="92595"/>
                  </a:lnTo>
                  <a:lnTo>
                    <a:pt x="900899" y="94449"/>
                  </a:lnTo>
                  <a:lnTo>
                    <a:pt x="884897" y="90144"/>
                  </a:lnTo>
                  <a:lnTo>
                    <a:pt x="875284" y="79692"/>
                  </a:lnTo>
                  <a:lnTo>
                    <a:pt x="870585" y="66776"/>
                  </a:lnTo>
                  <a:lnTo>
                    <a:pt x="869340" y="55092"/>
                  </a:lnTo>
                  <a:lnTo>
                    <a:pt x="870216" y="44513"/>
                  </a:lnTo>
                  <a:lnTo>
                    <a:pt x="874293" y="31483"/>
                  </a:lnTo>
                  <a:lnTo>
                    <a:pt x="883780" y="20408"/>
                  </a:lnTo>
                  <a:lnTo>
                    <a:pt x="900899" y="15735"/>
                  </a:lnTo>
                  <a:lnTo>
                    <a:pt x="911301" y="16764"/>
                  </a:lnTo>
                  <a:lnTo>
                    <a:pt x="918972" y="20002"/>
                  </a:lnTo>
                  <a:lnTo>
                    <a:pt x="924179" y="25692"/>
                  </a:lnTo>
                  <a:lnTo>
                    <a:pt x="927138" y="34099"/>
                  </a:lnTo>
                  <a:lnTo>
                    <a:pt x="927138" y="36728"/>
                  </a:lnTo>
                  <a:lnTo>
                    <a:pt x="942924" y="36728"/>
                  </a:lnTo>
                  <a:lnTo>
                    <a:pt x="942924" y="34099"/>
                  </a:lnTo>
                  <a:close/>
                </a:path>
                <a:path w="1119505" h="107950">
                  <a:moveTo>
                    <a:pt x="1024382" y="2413"/>
                  </a:moveTo>
                  <a:lnTo>
                    <a:pt x="948156" y="2413"/>
                  </a:lnTo>
                  <a:lnTo>
                    <a:pt x="948156" y="18910"/>
                  </a:lnTo>
                  <a:lnTo>
                    <a:pt x="977049" y="18910"/>
                  </a:lnTo>
                  <a:lnTo>
                    <a:pt x="977049" y="105219"/>
                  </a:lnTo>
                  <a:lnTo>
                    <a:pt x="992822" y="105219"/>
                  </a:lnTo>
                  <a:lnTo>
                    <a:pt x="992822" y="18910"/>
                  </a:lnTo>
                  <a:lnTo>
                    <a:pt x="1024382" y="18910"/>
                  </a:lnTo>
                  <a:lnTo>
                    <a:pt x="1024382" y="2413"/>
                  </a:lnTo>
                  <a:close/>
                </a:path>
                <a:path w="1119505" h="107950">
                  <a:moveTo>
                    <a:pt x="1118882" y="2616"/>
                  </a:moveTo>
                  <a:lnTo>
                    <a:pt x="1103109" y="2616"/>
                  </a:lnTo>
                  <a:lnTo>
                    <a:pt x="1053287" y="78701"/>
                  </a:lnTo>
                  <a:lnTo>
                    <a:pt x="1053287" y="2616"/>
                  </a:lnTo>
                  <a:lnTo>
                    <a:pt x="1037501" y="2616"/>
                  </a:lnTo>
                  <a:lnTo>
                    <a:pt x="1037501" y="104940"/>
                  </a:lnTo>
                  <a:lnTo>
                    <a:pt x="1053287" y="104940"/>
                  </a:lnTo>
                  <a:lnTo>
                    <a:pt x="1103109" y="28854"/>
                  </a:lnTo>
                  <a:lnTo>
                    <a:pt x="1103109" y="104940"/>
                  </a:lnTo>
                  <a:lnTo>
                    <a:pt x="1118882" y="104940"/>
                  </a:lnTo>
                  <a:lnTo>
                    <a:pt x="1118882" y="2616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9" name="object 149"/>
          <p:cNvSpPr txBox="1">
            <a:spLocks noGrp="1"/>
          </p:cNvSpPr>
          <p:nvPr>
            <p:ph type="title"/>
          </p:nvPr>
        </p:nvSpPr>
        <p:spPr>
          <a:xfrm>
            <a:off x="8348853" y="289382"/>
            <a:ext cx="33235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ВИДЫ</a:t>
            </a:r>
            <a:r>
              <a:rPr sz="2800" b="1" spc="-55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539E39"/>
                </a:solidFill>
                <a:latin typeface="Arial"/>
                <a:cs typeface="Arial"/>
              </a:rPr>
              <a:t>ЖУРНАЛОВ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688238" y="1467803"/>
            <a:ext cx="4087495" cy="454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40"/>
              </a:lnSpc>
            </a:pPr>
            <a:r>
              <a:rPr sz="3200" spc="-25" dirty="0">
                <a:latin typeface="Microsoft Sans Serif"/>
                <a:cs typeface="Microsoft Sans Serif"/>
              </a:rPr>
              <a:t>Регистрация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событий</a:t>
            </a:r>
            <a:endParaRPr sz="3200">
              <a:latin typeface="Microsoft Sans Serif"/>
              <a:cs typeface="Microsoft Sans Serif"/>
            </a:endParaRPr>
          </a:p>
        </p:txBody>
      </p:sp>
      <p:pic>
        <p:nvPicPr>
          <p:cNvPr id="151" name="object 15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3736" y="1202436"/>
            <a:ext cx="8333232" cy="2851404"/>
          </a:xfrm>
          <a:prstGeom prst="rect">
            <a:avLst/>
          </a:prstGeom>
        </p:spPr>
      </p:pic>
      <p:sp>
        <p:nvSpPr>
          <p:cNvPr id="152" name="object 152"/>
          <p:cNvSpPr txBox="1"/>
          <p:nvPr/>
        </p:nvSpPr>
        <p:spPr>
          <a:xfrm>
            <a:off x="78739" y="4008577"/>
            <a:ext cx="1148334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Char char="—"/>
              <a:tabLst>
                <a:tab pos="299085" algn="l"/>
                <a:tab pos="299720" algn="l"/>
              </a:tabLst>
            </a:pPr>
            <a:r>
              <a:rPr sz="1400" dirty="0">
                <a:latin typeface="Microsoft Sans Serif"/>
                <a:cs typeface="Microsoft Sans Serif"/>
              </a:rPr>
              <a:t>Журнал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Secret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Net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Studio:</a:t>
            </a:r>
            <a:endParaRPr sz="1400">
              <a:latin typeface="Microsoft Sans Serif"/>
              <a:cs typeface="Microsoft Sans Serif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40"/>
              </a:spcBef>
              <a:buChar char="—"/>
              <a:tabLst>
                <a:tab pos="756285" algn="l"/>
                <a:tab pos="75692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регистрируются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все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возможные</a:t>
            </a:r>
            <a:r>
              <a:rPr sz="1400" spc="-5" dirty="0">
                <a:latin typeface="Microsoft Sans Serif"/>
                <a:cs typeface="Microsoft Sans Serif"/>
              </a:rPr>
              <a:t> события,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кроме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некоторых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событий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категории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"Контроль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приложений",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"Контроль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целостности"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"Дискреционный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доступ";</a:t>
            </a:r>
            <a:endParaRPr sz="1400">
              <a:latin typeface="Microsoft Sans Serif"/>
              <a:cs typeface="Microsoft Sans Serif"/>
            </a:endParaRPr>
          </a:p>
          <a:p>
            <a:pPr marL="756285" lvl="1" indent="-287020">
              <a:lnSpc>
                <a:spcPts val="1645"/>
              </a:lnSpc>
              <a:buChar char="—"/>
              <a:tabLst>
                <a:tab pos="756285" algn="l"/>
                <a:tab pos="75692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подробная информация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для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анализа</a:t>
            </a:r>
            <a:r>
              <a:rPr sz="1400" dirty="0">
                <a:latin typeface="Microsoft Sans Serif"/>
                <a:cs typeface="Microsoft Sans Serif"/>
              </a:rPr>
              <a:t> и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контроля</a:t>
            </a:r>
            <a:r>
              <a:rPr sz="1400" spc="-10" dirty="0">
                <a:latin typeface="Microsoft Sans Serif"/>
                <a:cs typeface="Microsoft Sans Serif"/>
              </a:rPr>
              <a:t> работы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механизмов;</a:t>
            </a:r>
            <a:endParaRPr sz="1400">
              <a:latin typeface="Microsoft Sans Serif"/>
              <a:cs typeface="Microsoft Sans Serif"/>
            </a:endParaRPr>
          </a:p>
          <a:p>
            <a:pPr marL="756285" lvl="1" indent="-287020">
              <a:lnSpc>
                <a:spcPct val="100000"/>
              </a:lnSpc>
              <a:buChar char="—"/>
              <a:tabLst>
                <a:tab pos="756285" algn="l"/>
                <a:tab pos="75692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единый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формат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журналов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SNS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Windows;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365252" y="5288991"/>
            <a:ext cx="52203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5" dirty="0">
                <a:latin typeface="Arial"/>
                <a:cs typeface="Arial"/>
              </a:rPr>
              <a:t>Тревоги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spc="370" dirty="0">
                <a:latin typeface="Microsoft Sans Serif"/>
                <a:cs typeface="Microsoft Sans Serif"/>
              </a:rPr>
              <a:t>–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отдельный</a:t>
            </a:r>
            <a:r>
              <a:rPr sz="1400" spc="-5" dirty="0">
                <a:latin typeface="Microsoft Sans Serif"/>
                <a:cs typeface="Microsoft Sans Serif"/>
              </a:rPr>
              <a:t> тип</a:t>
            </a:r>
            <a:r>
              <a:rPr sz="1400" dirty="0">
                <a:latin typeface="Microsoft Sans Serif"/>
                <a:cs typeface="Microsoft Sans Serif"/>
              </a:rPr>
              <a:t> событий </a:t>
            </a:r>
            <a:r>
              <a:rPr sz="1400" spc="-10" dirty="0">
                <a:latin typeface="Microsoft Sans Serif"/>
                <a:cs typeface="Microsoft Sans Serif"/>
              </a:rPr>
              <a:t>высокой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степени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важности.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78739" y="5075935"/>
            <a:ext cx="7459345" cy="671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1400" spc="170" dirty="0">
                <a:latin typeface="Microsoft Sans Serif"/>
                <a:cs typeface="Microsoft Sans Serif"/>
              </a:rPr>
              <a:t>—	</a:t>
            </a:r>
            <a:r>
              <a:rPr sz="1400" spc="-20" dirty="0">
                <a:latin typeface="Microsoft Sans Serif"/>
                <a:cs typeface="Microsoft Sans Serif"/>
              </a:rPr>
              <a:t>Возможность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настройки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перечня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регистрируемых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событий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параметров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их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хранения.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210" dirty="0">
                <a:latin typeface="Microsoft Sans Serif"/>
                <a:cs typeface="Microsoft Sans Serif"/>
              </a:rPr>
              <a:t>─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400" spc="210" dirty="0">
                <a:latin typeface="Microsoft Sans Serif"/>
                <a:cs typeface="Microsoft Sans Serif"/>
              </a:rPr>
              <a:t>─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365252" y="5507532"/>
            <a:ext cx="97243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Microsoft Sans Serif"/>
                <a:cs typeface="Microsoft Sans Serif"/>
              </a:rPr>
              <a:t>Возможность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b="1" spc="-5" dirty="0">
                <a:latin typeface="Arial"/>
                <a:cs typeface="Arial"/>
              </a:rPr>
              <a:t>квитирования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событий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370" dirty="0">
                <a:latin typeface="Microsoft Sans Serif"/>
                <a:cs typeface="Microsoft Sans Serif"/>
              </a:rPr>
              <a:t>–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проставления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отметок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прочтении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добавления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комментариев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90" dirty="0">
                <a:latin typeface="Microsoft Sans Serif"/>
                <a:cs typeface="Microsoft Sans Serif"/>
              </a:rPr>
              <a:t>к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событиям.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623559" y="1155191"/>
            <a:ext cx="6395085" cy="5703570"/>
            <a:chOff x="5623559" y="1155191"/>
            <a:chExt cx="6395085" cy="5703570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23559" y="1155191"/>
              <a:ext cx="5247132" cy="34244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0735" y="2889503"/>
              <a:ext cx="5367528" cy="3180588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669916" y="267715"/>
            <a:ext cx="3364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50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82625" y="1047509"/>
            <a:ext cx="4921250" cy="553656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2000" spc="70" dirty="0">
                <a:solidFill>
                  <a:srgbClr val="00AF50"/>
                </a:solidFill>
                <a:latin typeface="Trebuchet MS"/>
                <a:cs typeface="Trebuchet MS"/>
              </a:rPr>
              <a:t>Р</a:t>
            </a:r>
            <a:r>
              <a:rPr sz="2000" spc="-10" dirty="0">
                <a:solidFill>
                  <a:srgbClr val="00AF50"/>
                </a:solidFill>
                <a:latin typeface="Trebuchet MS"/>
                <a:cs typeface="Trebuchet MS"/>
              </a:rPr>
              <a:t>е</a:t>
            </a:r>
            <a:r>
              <a:rPr sz="2000" spc="-5" dirty="0">
                <a:solidFill>
                  <a:srgbClr val="00AF50"/>
                </a:solidFill>
                <a:latin typeface="Trebuchet MS"/>
                <a:cs typeface="Trebuchet MS"/>
              </a:rPr>
              <a:t>г</a:t>
            </a:r>
            <a:r>
              <a:rPr sz="2000" spc="25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2000" spc="10" dirty="0">
                <a:solidFill>
                  <a:srgbClr val="00AF50"/>
                </a:solidFill>
                <a:latin typeface="Trebuchet MS"/>
                <a:cs typeface="Trebuchet MS"/>
              </a:rPr>
              <a:t>стр</a:t>
            </a:r>
            <a:r>
              <a:rPr sz="2000" dirty="0">
                <a:solidFill>
                  <a:srgbClr val="00AF50"/>
                </a:solidFill>
                <a:latin typeface="Trebuchet MS"/>
                <a:cs typeface="Trebuchet MS"/>
              </a:rPr>
              <a:t>а</a:t>
            </a:r>
            <a:r>
              <a:rPr sz="2000" spc="5" dirty="0">
                <a:solidFill>
                  <a:srgbClr val="00AF50"/>
                </a:solidFill>
                <a:latin typeface="Trebuchet MS"/>
                <a:cs typeface="Trebuchet MS"/>
              </a:rPr>
              <a:t>ция</a:t>
            </a:r>
            <a:r>
              <a:rPr sz="2000" spc="-14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00AF50"/>
                </a:solidFill>
                <a:latin typeface="Trebuchet MS"/>
                <a:cs typeface="Trebuchet MS"/>
              </a:rPr>
              <a:t>с</a:t>
            </a:r>
            <a:r>
              <a:rPr sz="2000" spc="35" dirty="0">
                <a:solidFill>
                  <a:srgbClr val="00AF50"/>
                </a:solidFill>
                <a:latin typeface="Trebuchet MS"/>
                <a:cs typeface="Trebuchet MS"/>
              </a:rPr>
              <a:t>о</a:t>
            </a:r>
            <a:r>
              <a:rPr sz="2000" spc="20" dirty="0">
                <a:solidFill>
                  <a:srgbClr val="00AF50"/>
                </a:solidFill>
                <a:latin typeface="Trebuchet MS"/>
                <a:cs typeface="Trebuchet MS"/>
              </a:rPr>
              <a:t>б</a:t>
            </a:r>
            <a:r>
              <a:rPr sz="2000" spc="15" dirty="0">
                <a:solidFill>
                  <a:srgbClr val="00AF50"/>
                </a:solidFill>
                <a:latin typeface="Trebuchet MS"/>
                <a:cs typeface="Trebuchet MS"/>
              </a:rPr>
              <a:t>ытий</a:t>
            </a:r>
            <a:endParaRPr sz="20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spc="15" dirty="0">
                <a:solidFill>
                  <a:srgbClr val="017058"/>
                </a:solidFill>
                <a:latin typeface="Trebuchet MS"/>
                <a:cs typeface="Trebuchet MS"/>
              </a:rPr>
              <a:t>Журнал</a:t>
            </a:r>
            <a:r>
              <a:rPr sz="2000" spc="-1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Secret</a:t>
            </a:r>
            <a:r>
              <a:rPr sz="2000" spc="-1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017058"/>
                </a:solidFill>
                <a:latin typeface="Trebuchet MS"/>
                <a:cs typeface="Trebuchet MS"/>
              </a:rPr>
              <a:t>Net</a:t>
            </a:r>
            <a:r>
              <a:rPr sz="2000" spc="-114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017058"/>
                </a:solidFill>
                <a:latin typeface="Trebuchet MS"/>
                <a:cs typeface="Trebuchet MS"/>
              </a:rPr>
              <a:t>Studio:</a:t>
            </a:r>
            <a:endParaRPr sz="2000">
              <a:latin typeface="Trebuchet MS"/>
              <a:cs typeface="Trebuchet MS"/>
            </a:endParaRPr>
          </a:p>
          <a:p>
            <a:pPr marL="698500" marR="430530" lvl="1" indent="-228600">
              <a:lnSpc>
                <a:spcPts val="1939"/>
              </a:lnSpc>
              <a:spcBef>
                <a:spcPts val="545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800" spc="-5" dirty="0">
                <a:latin typeface="Trebuchet MS"/>
                <a:cs typeface="Trebuchet MS"/>
              </a:rPr>
              <a:t>регистрируются </a:t>
            </a:r>
            <a:r>
              <a:rPr sz="1800" dirty="0">
                <a:latin typeface="Trebuchet MS"/>
                <a:cs typeface="Trebuchet MS"/>
              </a:rPr>
              <a:t>все </a:t>
            </a:r>
            <a:r>
              <a:rPr sz="1800" spc="5" dirty="0">
                <a:latin typeface="Trebuchet MS"/>
                <a:cs typeface="Trebuchet MS"/>
              </a:rPr>
              <a:t>возможные 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события,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кроме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некоторых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событий </a:t>
            </a:r>
            <a:r>
              <a:rPr sz="1800" spc="-52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категории </a:t>
            </a:r>
            <a:r>
              <a:rPr sz="1800" spc="10" dirty="0">
                <a:latin typeface="Trebuchet MS"/>
                <a:cs typeface="Trebuchet MS"/>
              </a:rPr>
              <a:t>"Контроль </a:t>
            </a:r>
            <a:r>
              <a:rPr sz="1800" dirty="0">
                <a:latin typeface="Trebuchet MS"/>
                <a:cs typeface="Trebuchet MS"/>
              </a:rPr>
              <a:t>приложений",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"Контроль целостности" и </a:t>
            </a:r>
            <a:r>
              <a:rPr sz="1800" spc="15" dirty="0">
                <a:latin typeface="Trebuchet MS"/>
                <a:cs typeface="Trebuchet MS"/>
              </a:rPr>
              <a:t> "Дискреционный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доступ";</a:t>
            </a:r>
            <a:endParaRPr sz="1800">
              <a:latin typeface="Trebuchet MS"/>
              <a:cs typeface="Trebuchet MS"/>
            </a:endParaRPr>
          </a:p>
          <a:p>
            <a:pPr marL="698500" marR="146050" lvl="1" indent="-228600">
              <a:lnSpc>
                <a:spcPts val="1939"/>
              </a:lnSpc>
              <a:spcBef>
                <a:spcPts val="515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800" spc="5" dirty="0">
                <a:latin typeface="Trebuchet MS"/>
                <a:cs typeface="Trebuchet MS"/>
              </a:rPr>
              <a:t>подробная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информация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для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анализа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и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контроля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работы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механизмов;</a:t>
            </a:r>
            <a:endParaRPr sz="1800">
              <a:latin typeface="Trebuchet MS"/>
              <a:cs typeface="Trebuchet MS"/>
            </a:endParaRPr>
          </a:p>
          <a:p>
            <a:pPr marL="698500" marR="775335" lvl="1" indent="-228600">
              <a:lnSpc>
                <a:spcPts val="1939"/>
              </a:lnSpc>
              <a:spcBef>
                <a:spcPts val="515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800" spc="5" dirty="0">
                <a:latin typeface="Trebuchet MS"/>
                <a:cs typeface="Trebuchet MS"/>
              </a:rPr>
              <a:t>единый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формат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журналов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190" dirty="0">
                <a:latin typeface="Trebuchet MS"/>
                <a:cs typeface="Trebuchet MS"/>
              </a:rPr>
              <a:t>SNS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и </a:t>
            </a:r>
            <a:r>
              <a:rPr sz="1800" spc="-525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Windows;</a:t>
            </a:r>
            <a:endParaRPr sz="1800">
              <a:latin typeface="Trebuchet MS"/>
              <a:cs typeface="Trebuchet MS"/>
            </a:endParaRPr>
          </a:p>
          <a:p>
            <a:pPr marL="698500" marR="5080" lvl="1" indent="-228600">
              <a:lnSpc>
                <a:spcPts val="1939"/>
              </a:lnSpc>
              <a:spcBef>
                <a:spcPts val="509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800" spc="10" dirty="0">
                <a:latin typeface="Trebuchet MS"/>
                <a:cs typeface="Trebuchet MS"/>
              </a:rPr>
              <a:t>Возможность настройки </a:t>
            </a:r>
            <a:r>
              <a:rPr sz="1800" dirty="0">
                <a:latin typeface="Trebuchet MS"/>
                <a:cs typeface="Trebuchet MS"/>
              </a:rPr>
              <a:t>перечня </a:t>
            </a:r>
            <a:r>
              <a:rPr sz="1800" spc="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регистрируемых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событий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и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параметров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их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хранения.</a:t>
            </a:r>
            <a:endParaRPr sz="1800">
              <a:latin typeface="Trebuchet MS"/>
              <a:cs typeface="Trebuchet MS"/>
            </a:endParaRPr>
          </a:p>
          <a:p>
            <a:pPr marL="241300" marR="1038225" indent="-228600">
              <a:lnSpc>
                <a:spcPts val="1939"/>
              </a:lnSpc>
              <a:spcBef>
                <a:spcPts val="101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Тревоги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отдельный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тип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событий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высокой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степени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важности.</a:t>
            </a:r>
            <a:endParaRPr sz="1800">
              <a:latin typeface="Trebuchet MS"/>
              <a:cs typeface="Trebuchet MS"/>
            </a:endParaRPr>
          </a:p>
          <a:p>
            <a:pPr marL="241300" marR="534670" indent="-228600">
              <a:lnSpc>
                <a:spcPts val="1939"/>
              </a:lnSpc>
              <a:spcBef>
                <a:spcPts val="100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квитирования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событий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проставления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отметок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прочтении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1920"/>
              </a:lnSpc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добавления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комментариев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событиям.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3855" y="1292352"/>
            <a:ext cx="813816" cy="81229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53669" y="1527175"/>
            <a:ext cx="4642485" cy="36931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8465" algn="ctr">
              <a:lnSpc>
                <a:spcPct val="100000"/>
              </a:lnSpc>
              <a:spcBef>
                <a:spcPts val="105"/>
              </a:spcBef>
            </a:pPr>
            <a:r>
              <a:rPr sz="2000" spc="35" dirty="0">
                <a:latin typeface="Trebuchet MS"/>
                <a:cs typeface="Trebuchet MS"/>
              </a:rPr>
              <a:t>Самозащита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Trebuchet MS"/>
              <a:cs typeface="Trebuchet MS"/>
            </a:endParaRPr>
          </a:p>
          <a:p>
            <a:pPr marL="241300" marR="100330" indent="-228600">
              <a:lnSpc>
                <a:spcPct val="90100"/>
              </a:lnSpc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Предотвращение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несанкционированной </a:t>
            </a:r>
            <a:r>
              <a:rPr sz="1800" spc="-5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остановки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критических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служб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процессов.</a:t>
            </a:r>
            <a:endParaRPr sz="1800">
              <a:latin typeface="Trebuchet MS"/>
              <a:cs typeface="Trebuchet MS"/>
            </a:endParaRPr>
          </a:p>
          <a:p>
            <a:pPr marL="241300" marR="346710" indent="-228600">
              <a:lnSpc>
                <a:spcPts val="1939"/>
              </a:lnSpc>
              <a:spcBef>
                <a:spcPts val="102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Предотвращение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выгрузки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драйверов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Secret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Net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Studio.</a:t>
            </a:r>
            <a:endParaRPr sz="1800">
              <a:latin typeface="Trebuchet MS"/>
              <a:cs typeface="Trebuchet MS"/>
            </a:endParaRPr>
          </a:p>
          <a:p>
            <a:pPr marL="241300" marR="5080" indent="-228600">
              <a:lnSpc>
                <a:spcPct val="90000"/>
              </a:lnSpc>
              <a:spcBef>
                <a:spcPts val="97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Обеспечение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защиты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программных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модулей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ключей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системного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реестра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от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несанкционированной</a:t>
            </a:r>
            <a:r>
              <a:rPr sz="1800" spc="-4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модификации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или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удаления.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Регистрация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событий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журнале.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3791" y="1799844"/>
            <a:ext cx="6908292" cy="385267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52704" y="6095796"/>
            <a:ext cx="2749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snsshell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selfprot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deactivatesd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2956" y="0"/>
            <a:ext cx="9313164" cy="68579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456" y="937260"/>
            <a:ext cx="812292" cy="81229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8424" y="1078991"/>
            <a:ext cx="761523" cy="81381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65252" y="1287018"/>
            <a:ext cx="5677535" cy="53528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5765" algn="ctr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latin typeface="Trebuchet MS"/>
                <a:cs typeface="Trebuchet MS"/>
              </a:rPr>
              <a:t>Контроль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целостности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 dirty="0">
              <a:latin typeface="Trebuchet MS"/>
              <a:cs typeface="Trebuchet MS"/>
            </a:endParaRPr>
          </a:p>
          <a:p>
            <a:pPr marL="241300" indent="-228600">
              <a:lnSpc>
                <a:spcPts val="2050"/>
              </a:lnSpc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контроля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файлов,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директорий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endParaRPr sz="1800" dirty="0">
              <a:latin typeface="Trebuchet MS"/>
              <a:cs typeface="Trebuchet MS"/>
            </a:endParaRPr>
          </a:p>
          <a:p>
            <a:pPr marL="240665">
              <a:lnSpc>
                <a:spcPts val="2050"/>
              </a:lnSpc>
            </a:pP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реестра.</a:t>
            </a:r>
            <a:endParaRPr sz="1800" dirty="0">
              <a:latin typeface="Trebuchet MS"/>
              <a:cs typeface="Trebuchet MS"/>
            </a:endParaRPr>
          </a:p>
          <a:p>
            <a:pPr marL="240665" marR="737870" indent="-228600">
              <a:lnSpc>
                <a:spcPts val="1939"/>
              </a:lnSpc>
              <a:spcBef>
                <a:spcPts val="103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Алгоритмы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CRC,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65" dirty="0" smtClean="0">
                <a:solidFill>
                  <a:srgbClr val="017058"/>
                </a:solidFill>
                <a:latin typeface="Trebuchet MS"/>
                <a:cs typeface="Trebuchet MS"/>
              </a:rPr>
              <a:t>ЭП</a:t>
            </a:r>
            <a:r>
              <a:rPr sz="1800" spc="65" dirty="0">
                <a:solidFill>
                  <a:srgbClr val="017058"/>
                </a:solidFill>
                <a:latin typeface="Trebuchet MS"/>
                <a:cs typeface="Trebuchet MS"/>
              </a:rPr>
              <a:t>,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хэш,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имитовставка,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полное совпадение 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(с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восстановлением),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 err="1">
                <a:solidFill>
                  <a:srgbClr val="017058"/>
                </a:solidFill>
                <a:latin typeface="Trebuchet MS"/>
                <a:cs typeface="Trebuchet MS"/>
              </a:rPr>
              <a:t>встроенная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30" dirty="0" smtClean="0">
                <a:solidFill>
                  <a:srgbClr val="017058"/>
                </a:solidFill>
                <a:latin typeface="Trebuchet MS"/>
                <a:cs typeface="Trebuchet MS"/>
              </a:rPr>
              <a:t>ЭП</a:t>
            </a:r>
            <a:r>
              <a:rPr sz="1800" spc="-95" dirty="0" smtClean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(Microsoft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Authenticode).</a:t>
            </a:r>
            <a:endParaRPr sz="1800" dirty="0">
              <a:latin typeface="Trebuchet MS"/>
              <a:cs typeface="Trebuchet MS"/>
            </a:endParaRPr>
          </a:p>
          <a:p>
            <a:pPr marL="241300" indent="-228600">
              <a:lnSpc>
                <a:spcPts val="2055"/>
              </a:lnSpc>
              <a:spcBef>
                <a:spcPts val="76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Проверка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наличия,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целостности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содержимого,</a:t>
            </a:r>
            <a:endParaRPr sz="1800" dirty="0">
              <a:latin typeface="Trebuchet MS"/>
              <a:cs typeface="Trebuchet MS"/>
            </a:endParaRPr>
          </a:p>
          <a:p>
            <a:pPr marL="240665">
              <a:lnSpc>
                <a:spcPts val="2055"/>
              </a:lnSpc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неизменности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прав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доступа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атрибутов.</a:t>
            </a:r>
            <a:endParaRPr sz="1800" dirty="0">
              <a:latin typeface="Trebuchet MS"/>
              <a:cs typeface="Trebuchet MS"/>
            </a:endParaRPr>
          </a:p>
          <a:p>
            <a:pPr marL="240665" marR="1468755" indent="-228600">
              <a:lnSpc>
                <a:spcPts val="1939"/>
              </a:lnSpc>
              <a:spcBef>
                <a:spcPts val="104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Контроль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при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загрузке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ОС,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при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входе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пользователя,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по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расписанию.</a:t>
            </a:r>
            <a:endParaRPr sz="1800" dirty="0">
              <a:latin typeface="Trebuchet MS"/>
              <a:cs typeface="Trebuchet MS"/>
            </a:endParaRPr>
          </a:p>
          <a:p>
            <a:pPr marL="240665" marR="5080" indent="-228600">
              <a:lnSpc>
                <a:spcPts val="1950"/>
              </a:lnSpc>
              <a:spcBef>
                <a:spcPts val="994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Реакция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игнорировать,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заблокировать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017058"/>
                </a:solidFill>
                <a:latin typeface="Trebuchet MS"/>
                <a:cs typeface="Trebuchet MS"/>
              </a:rPr>
              <a:t>компьютер,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восстановить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из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эталона,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восстановить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блокировкой,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принять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как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эталон.</a:t>
            </a:r>
            <a:endParaRPr sz="1800" dirty="0">
              <a:latin typeface="Trebuchet MS"/>
              <a:cs typeface="Trebuchet MS"/>
            </a:endParaRPr>
          </a:p>
          <a:p>
            <a:pPr marL="240665" marR="52069" indent="-228600">
              <a:lnSpc>
                <a:spcPct val="90000"/>
              </a:lnSpc>
              <a:spcBef>
                <a:spcPts val="95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Модель</a:t>
            </a:r>
            <a:r>
              <a:rPr sz="1800" spc="-1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данных</a:t>
            </a:r>
            <a:r>
              <a:rPr sz="1800" spc="-1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иерархический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список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объектов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 описанием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связей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между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ними,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который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хранит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всю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информацию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об </a:t>
            </a:r>
            <a:r>
              <a:rPr sz="1800" spc="-30" dirty="0">
                <a:solidFill>
                  <a:srgbClr val="017058"/>
                </a:solidFill>
                <a:latin typeface="Trebuchet MS"/>
                <a:cs typeface="Trebuchet MS"/>
              </a:rPr>
              <a:t>объектах,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методах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 расписании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контроля.</a:t>
            </a:r>
            <a:endParaRPr sz="1800" dirty="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38671" y="2101595"/>
            <a:ext cx="5740908" cy="319735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5000" y="1292352"/>
            <a:ext cx="761523" cy="8122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47459" y="2327148"/>
            <a:ext cx="5538216" cy="308305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1276" y="1634998"/>
            <a:ext cx="9292590" cy="4443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29105">
              <a:lnSpc>
                <a:spcPct val="100000"/>
              </a:lnSpc>
              <a:spcBef>
                <a:spcPts val="105"/>
              </a:spcBef>
            </a:pPr>
            <a:r>
              <a:rPr sz="2000" spc="30" dirty="0">
                <a:latin typeface="Trebuchet MS"/>
                <a:cs typeface="Trebuchet MS"/>
              </a:rPr>
              <a:t>Замкнутая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программная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среда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и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механизм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изоляции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20" dirty="0">
                <a:latin typeface="Trebuchet MS"/>
                <a:cs typeface="Trebuchet MS"/>
              </a:rPr>
              <a:t>процессов</a:t>
            </a:r>
            <a:endParaRPr sz="2000">
              <a:latin typeface="Trebuchet MS"/>
              <a:cs typeface="Trebuchet MS"/>
            </a:endParaRPr>
          </a:p>
          <a:p>
            <a:pPr marL="241300" indent="-228600">
              <a:lnSpc>
                <a:spcPts val="2050"/>
              </a:lnSpc>
              <a:spcBef>
                <a:spcPts val="189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45" dirty="0">
                <a:solidFill>
                  <a:srgbClr val="017058"/>
                </a:solidFill>
                <a:latin typeface="Trebuchet MS"/>
                <a:cs typeface="Trebuchet MS"/>
              </a:rPr>
              <a:t>"Белый"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список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разрешенных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запуску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2050"/>
              </a:lnSpc>
            </a:pP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приложений.</a:t>
            </a:r>
            <a:endParaRPr sz="1800">
              <a:latin typeface="Trebuchet MS"/>
              <a:cs typeface="Trebuchet MS"/>
            </a:endParaRPr>
          </a:p>
          <a:p>
            <a:pPr marL="241300" marR="3738879" indent="-228600">
              <a:lnSpc>
                <a:spcPts val="1939"/>
              </a:lnSpc>
              <a:spcBef>
                <a:spcPts val="103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Автоматическое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построение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списка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разрешенных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приложений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по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ярлыкам 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из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главного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меню,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событиям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журнала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из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списка установленных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приложений.</a:t>
            </a:r>
            <a:endParaRPr sz="1800">
              <a:latin typeface="Trebuchet MS"/>
              <a:cs typeface="Trebuchet MS"/>
            </a:endParaRPr>
          </a:p>
          <a:p>
            <a:pPr marL="241300" marR="4907280" indent="-228600">
              <a:lnSpc>
                <a:spcPts val="1939"/>
              </a:lnSpc>
              <a:spcBef>
                <a:spcPts val="101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Контроль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целостности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неизменности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запускаемых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приложений.</a:t>
            </a:r>
            <a:endParaRPr sz="1800">
              <a:latin typeface="Trebuchet MS"/>
              <a:cs typeface="Trebuchet MS"/>
            </a:endParaRPr>
          </a:p>
          <a:p>
            <a:pPr marL="241300" marR="4495165" indent="-228600">
              <a:lnSpc>
                <a:spcPts val="1939"/>
              </a:lnSpc>
              <a:spcBef>
                <a:spcPts val="101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Автоматическое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построение</a:t>
            </a:r>
            <a:r>
              <a:rPr sz="1800" spc="-4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зависимостей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приложений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от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других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бинарных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файлов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(библиотек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т.д.).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Контроль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скриптов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Active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Scripts.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Единая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модель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данных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017058"/>
                </a:solidFill>
                <a:latin typeface="Trebuchet MS"/>
                <a:cs typeface="Trebuchet MS"/>
              </a:rPr>
              <a:t>КЦ-ЗПС.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669916" y="267715"/>
            <a:ext cx="3364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50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3971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57215" y="1734311"/>
            <a:ext cx="6939280" cy="5124450"/>
            <a:chOff x="5157215" y="1734311"/>
            <a:chExt cx="6939280" cy="5124450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7215" y="1734311"/>
              <a:ext cx="6938772" cy="4893564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768" y="1317736"/>
            <a:ext cx="774215" cy="74883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74395" y="1518031"/>
            <a:ext cx="4646295" cy="4794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1175">
              <a:lnSpc>
                <a:spcPct val="100000"/>
              </a:lnSpc>
              <a:spcBef>
                <a:spcPts val="105"/>
              </a:spcBef>
            </a:pPr>
            <a:r>
              <a:rPr sz="2000" spc="145" dirty="0">
                <a:latin typeface="Trebuchet MS"/>
                <a:cs typeface="Trebuchet MS"/>
              </a:rPr>
              <a:t>З</a:t>
            </a:r>
            <a:r>
              <a:rPr sz="2000" spc="15" dirty="0">
                <a:latin typeface="Trebuchet MS"/>
                <a:cs typeface="Trebuchet MS"/>
              </a:rPr>
              <a:t>а</a:t>
            </a:r>
            <a:r>
              <a:rPr sz="2000" spc="-25" dirty="0">
                <a:latin typeface="Trebuchet MS"/>
                <a:cs typeface="Trebuchet MS"/>
              </a:rPr>
              <a:t>т</a:t>
            </a:r>
            <a:r>
              <a:rPr sz="2000" spc="25" dirty="0">
                <a:latin typeface="Trebuchet MS"/>
                <a:cs typeface="Trebuchet MS"/>
              </a:rPr>
              <a:t>ир</a:t>
            </a:r>
            <a:r>
              <a:rPr sz="2000" spc="15" dirty="0">
                <a:latin typeface="Trebuchet MS"/>
                <a:cs typeface="Trebuchet MS"/>
              </a:rPr>
              <a:t>ание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д</a:t>
            </a:r>
            <a:r>
              <a:rPr sz="2000" spc="50" dirty="0">
                <a:latin typeface="Trebuchet MS"/>
                <a:cs typeface="Trebuchet MS"/>
              </a:rPr>
              <a:t>а</a:t>
            </a:r>
            <a:r>
              <a:rPr sz="2000" spc="40" dirty="0">
                <a:latin typeface="Trebuchet MS"/>
                <a:cs typeface="Trebuchet MS"/>
              </a:rPr>
              <a:t>нн</a:t>
            </a:r>
            <a:r>
              <a:rPr sz="2000" spc="55" dirty="0">
                <a:latin typeface="Trebuchet MS"/>
                <a:cs typeface="Trebuchet MS"/>
              </a:rPr>
              <a:t>ы</a:t>
            </a:r>
            <a:r>
              <a:rPr sz="2000" spc="-20" dirty="0">
                <a:latin typeface="Trebuchet MS"/>
                <a:cs typeface="Trebuchet MS"/>
              </a:rPr>
              <a:t>х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400">
              <a:latin typeface="Trebuchet MS"/>
              <a:cs typeface="Trebuchet MS"/>
            </a:endParaRPr>
          </a:p>
          <a:p>
            <a:pPr marL="240665" marR="326390" indent="-228600">
              <a:lnSpc>
                <a:spcPts val="1950"/>
              </a:lnSpc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Автоматическое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затирание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удаляемой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информации.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Настройка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циклов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затирания.</a:t>
            </a:r>
            <a:endParaRPr sz="1800">
              <a:latin typeface="Trebuchet MS"/>
              <a:cs typeface="Trebuchet MS"/>
            </a:endParaRPr>
          </a:p>
          <a:p>
            <a:pPr marL="240665" marR="15240" indent="-228600">
              <a:lnSpc>
                <a:spcPts val="1939"/>
              </a:lnSpc>
              <a:spcBef>
                <a:spcPts val="103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75" dirty="0">
                <a:solidFill>
                  <a:srgbClr val="017058"/>
                </a:solidFill>
                <a:latin typeface="Trebuchet MS"/>
                <a:cs typeface="Trebuchet MS"/>
              </a:rPr>
              <a:t>П</a:t>
            </a:r>
            <a:r>
              <a:rPr sz="1800" spc="4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д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де</a:t>
            </a:r>
            <a:r>
              <a:rPr sz="1800" spc="-45" dirty="0">
                <a:solidFill>
                  <a:srgbClr val="017058"/>
                </a:solidFill>
                <a:latin typeface="Trebuchet MS"/>
                <a:cs typeface="Trebuchet MS"/>
              </a:rPr>
              <a:t>р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ж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ф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йлов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ы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х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сис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ем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F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A</a:t>
            </a:r>
            <a:r>
              <a:rPr sz="1800" spc="-225" dirty="0">
                <a:solidFill>
                  <a:srgbClr val="017058"/>
                </a:solidFill>
                <a:latin typeface="Trebuchet MS"/>
                <a:cs typeface="Trebuchet MS"/>
              </a:rPr>
              <a:t>T</a:t>
            </a:r>
            <a:r>
              <a:rPr sz="1800" spc="-125" dirty="0">
                <a:solidFill>
                  <a:srgbClr val="017058"/>
                </a:solidFill>
                <a:latin typeface="Trebuchet MS"/>
                <a:cs typeface="Trebuchet MS"/>
              </a:rPr>
              <a:t>,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14" dirty="0">
                <a:solidFill>
                  <a:srgbClr val="017058"/>
                </a:solidFill>
                <a:latin typeface="Trebuchet MS"/>
                <a:cs typeface="Trebuchet MS"/>
              </a:rPr>
              <a:t>N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T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F</a:t>
            </a:r>
            <a:r>
              <a:rPr sz="1800" spc="229" dirty="0">
                <a:solidFill>
                  <a:srgbClr val="017058"/>
                </a:solidFill>
                <a:latin typeface="Trebuchet MS"/>
                <a:cs typeface="Trebuchet MS"/>
              </a:rPr>
              <a:t>S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 </a:t>
            </a: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ReFS.</a:t>
            </a:r>
            <a:endParaRPr sz="1800">
              <a:latin typeface="Trebuchet MS"/>
              <a:cs typeface="Trebuchet MS"/>
            </a:endParaRPr>
          </a:p>
          <a:p>
            <a:pPr marL="240665" marR="169545" indent="-228600">
              <a:lnSpc>
                <a:spcPts val="1939"/>
              </a:lnSpc>
              <a:spcBef>
                <a:spcPts val="1019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Затирание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информации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локальных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сменных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носителях.</a:t>
            </a:r>
            <a:endParaRPr sz="1800">
              <a:latin typeface="Trebuchet MS"/>
              <a:cs typeface="Trebuchet MS"/>
            </a:endParaRPr>
          </a:p>
          <a:p>
            <a:pPr marL="240665" marR="5080" indent="-228600">
              <a:lnSpc>
                <a:spcPct val="90000"/>
              </a:lnSpc>
              <a:spcBef>
                <a:spcPts val="969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Работа в оперативной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памяти,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исключая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 повторное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использование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конфиденциальной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информации или </a:t>
            </a:r>
            <a:r>
              <a:rPr sz="1800" spc="65" dirty="0">
                <a:solidFill>
                  <a:srgbClr val="017058"/>
                </a:solidFill>
                <a:latin typeface="Trebuchet MS"/>
                <a:cs typeface="Trebuchet MS"/>
              </a:rPr>
              <a:t>ПД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пользователей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после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завершения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работы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программных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процессов</a:t>
            </a:r>
            <a:endParaRPr sz="1800">
              <a:latin typeface="Trebuchet MS"/>
              <a:cs typeface="Trebuchet MS"/>
            </a:endParaRPr>
          </a:p>
          <a:p>
            <a:pPr marL="240665" marR="293370">
              <a:lnSpc>
                <a:spcPts val="1939"/>
              </a:lnSpc>
              <a:spcBef>
                <a:spcPts val="35"/>
              </a:spcBef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при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любых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операциях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освобождения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виртуальной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памяти.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1475" y="1292352"/>
            <a:ext cx="761523" cy="81229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2684" y="1582674"/>
            <a:ext cx="5027295" cy="4719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74825">
              <a:lnSpc>
                <a:spcPct val="100000"/>
              </a:lnSpc>
              <a:spcBef>
                <a:spcPts val="105"/>
              </a:spcBef>
            </a:pPr>
            <a:r>
              <a:rPr sz="2000" spc="20" dirty="0">
                <a:latin typeface="Trebuchet MS"/>
                <a:cs typeface="Trebuchet MS"/>
              </a:rPr>
              <a:t>К</a:t>
            </a:r>
            <a:r>
              <a:rPr sz="2000" spc="35" dirty="0">
                <a:latin typeface="Trebuchet MS"/>
                <a:cs typeface="Trebuchet MS"/>
              </a:rPr>
              <a:t>о</a:t>
            </a:r>
            <a:r>
              <a:rPr sz="2000" spc="10" dirty="0">
                <a:latin typeface="Trebuchet MS"/>
                <a:cs typeface="Trebuchet MS"/>
              </a:rPr>
              <a:t>нт</a:t>
            </a:r>
            <a:r>
              <a:rPr sz="2000" spc="25" dirty="0">
                <a:latin typeface="Trebuchet MS"/>
                <a:cs typeface="Trebuchet MS"/>
              </a:rPr>
              <a:t>р</a:t>
            </a:r>
            <a:r>
              <a:rPr sz="2000" dirty="0">
                <a:latin typeface="Trebuchet MS"/>
                <a:cs typeface="Trebuchet MS"/>
              </a:rPr>
              <a:t>о</a:t>
            </a:r>
            <a:r>
              <a:rPr sz="2000" spc="-35" dirty="0">
                <a:latin typeface="Trebuchet MS"/>
                <a:cs typeface="Trebuchet MS"/>
              </a:rPr>
              <a:t>ль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35" dirty="0">
                <a:latin typeface="Trebuchet MS"/>
                <a:cs typeface="Trebuchet MS"/>
              </a:rPr>
              <a:t>у</a:t>
            </a:r>
            <a:r>
              <a:rPr sz="2000" spc="20" dirty="0">
                <a:latin typeface="Trebuchet MS"/>
                <a:cs typeface="Trebuchet MS"/>
              </a:rPr>
              <a:t>с</a:t>
            </a:r>
            <a:r>
              <a:rPr sz="2000" spc="-25" dirty="0">
                <a:latin typeface="Trebuchet MS"/>
                <a:cs typeface="Trebuchet MS"/>
              </a:rPr>
              <a:t>т</a:t>
            </a:r>
            <a:r>
              <a:rPr sz="2000" spc="20" dirty="0">
                <a:latin typeface="Trebuchet MS"/>
                <a:cs typeface="Trebuchet MS"/>
              </a:rPr>
              <a:t>ро</a:t>
            </a:r>
            <a:r>
              <a:rPr sz="2000" spc="15" dirty="0">
                <a:latin typeface="Trebuchet MS"/>
                <a:cs typeface="Trebuchet MS"/>
              </a:rPr>
              <a:t>й</a:t>
            </a:r>
            <a:r>
              <a:rPr sz="2000" spc="20" dirty="0">
                <a:latin typeface="Trebuchet MS"/>
                <a:cs typeface="Trebuchet MS"/>
              </a:rPr>
              <a:t>с</a:t>
            </a:r>
            <a:r>
              <a:rPr sz="2000" spc="-10" dirty="0">
                <a:latin typeface="Trebuchet MS"/>
                <a:cs typeface="Trebuchet MS"/>
              </a:rPr>
              <a:t>тв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850">
              <a:latin typeface="Trebuchet MS"/>
              <a:cs typeface="Trebuchet MS"/>
            </a:endParaRPr>
          </a:p>
          <a:p>
            <a:pPr marL="241300" marR="5080" indent="-229235">
              <a:lnSpc>
                <a:spcPts val="1939"/>
              </a:lnSpc>
              <a:buFont typeface="Microsoft Sans Serif"/>
              <a:buChar char="•"/>
              <a:tabLst>
                <a:tab pos="241300" algn="l"/>
                <a:tab pos="241935" algn="l"/>
              </a:tabLst>
            </a:pP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Контроль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осуществляется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по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группам,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лассам,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м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</a:t>
            </a:r>
            <a:r>
              <a:rPr sz="1800" spc="-40" dirty="0">
                <a:solidFill>
                  <a:srgbClr val="017058"/>
                </a:solidFill>
                <a:latin typeface="Trebuchet MS"/>
                <a:cs typeface="Trebuchet MS"/>
              </a:rPr>
              <a:t>е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ля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м</a:t>
            </a:r>
            <a:r>
              <a:rPr sz="1800" spc="-114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</a:t>
            </a:r>
            <a:r>
              <a:rPr sz="1800" spc="-40" dirty="0">
                <a:solidFill>
                  <a:srgbClr val="017058"/>
                </a:solidFill>
                <a:latin typeface="Trebuchet MS"/>
                <a:cs typeface="Trebuchet MS"/>
              </a:rPr>
              <a:t>е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льн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ым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у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стр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йствам.</a:t>
            </a:r>
            <a:endParaRPr sz="1800">
              <a:latin typeface="Trebuchet MS"/>
              <a:cs typeface="Trebuchet MS"/>
            </a:endParaRPr>
          </a:p>
          <a:p>
            <a:pPr marL="241300" indent="-229235">
              <a:lnSpc>
                <a:spcPct val="100000"/>
              </a:lnSpc>
              <a:spcBef>
                <a:spcPts val="755"/>
              </a:spcBef>
              <a:buFont typeface="Microsoft Sans Serif"/>
              <a:buChar char="•"/>
              <a:tabLst>
                <a:tab pos="241300" algn="l"/>
                <a:tab pos="241935" algn="l"/>
              </a:tabLst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Иерархическое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наследование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настроек.</a:t>
            </a:r>
            <a:endParaRPr sz="1800">
              <a:latin typeface="Trebuchet MS"/>
              <a:cs typeface="Trebuchet MS"/>
            </a:endParaRPr>
          </a:p>
          <a:p>
            <a:pPr marL="241300" indent="-229235">
              <a:lnSpc>
                <a:spcPts val="2055"/>
              </a:lnSpc>
              <a:spcBef>
                <a:spcPts val="780"/>
              </a:spcBef>
              <a:buFont typeface="Microsoft Sans Serif"/>
              <a:buChar char="•"/>
              <a:tabLst>
                <a:tab pos="241300" algn="l"/>
                <a:tab pos="241935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Дискреционное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полномочное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2055"/>
              </a:lnSpc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управление</a:t>
            </a:r>
            <a:r>
              <a:rPr sz="1800" spc="-114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доступом.</a:t>
            </a:r>
            <a:endParaRPr sz="1800">
              <a:latin typeface="Trebuchet MS"/>
              <a:cs typeface="Trebuchet MS"/>
            </a:endParaRPr>
          </a:p>
          <a:p>
            <a:pPr marL="241300" marR="864235" indent="-229235">
              <a:lnSpc>
                <a:spcPts val="1939"/>
              </a:lnSpc>
              <a:spcBef>
                <a:spcPts val="1040"/>
              </a:spcBef>
              <a:buFont typeface="Microsoft Sans Serif"/>
              <a:buChar char="•"/>
              <a:tabLst>
                <a:tab pos="241300" algn="l"/>
                <a:tab pos="241935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контроля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подключений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отключений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устройств.</a:t>
            </a:r>
            <a:endParaRPr sz="1800">
              <a:latin typeface="Trebuchet MS"/>
              <a:cs typeface="Trebuchet MS"/>
            </a:endParaRPr>
          </a:p>
          <a:p>
            <a:pPr marL="241300" indent="-229235">
              <a:lnSpc>
                <a:spcPts val="2055"/>
              </a:lnSpc>
              <a:spcBef>
                <a:spcPts val="755"/>
              </a:spcBef>
              <a:buFont typeface="Microsoft Sans Serif"/>
              <a:buChar char="•"/>
              <a:tabLst>
                <a:tab pos="241300" algn="l"/>
                <a:tab pos="241935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блокировки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компьютера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2055"/>
              </a:lnSpc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при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изменении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аппаратной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конфигурации.</a:t>
            </a:r>
            <a:endParaRPr sz="1800">
              <a:latin typeface="Trebuchet MS"/>
              <a:cs typeface="Trebuchet MS"/>
            </a:endParaRPr>
          </a:p>
          <a:p>
            <a:pPr marL="241300" marR="782955" indent="-229235">
              <a:lnSpc>
                <a:spcPts val="1939"/>
              </a:lnSpc>
              <a:spcBef>
                <a:spcPts val="1030"/>
              </a:spcBef>
              <a:buFont typeface="Microsoft Sans Serif"/>
              <a:buChar char="•"/>
              <a:tabLst>
                <a:tab pos="241300" algn="l"/>
                <a:tab pos="241935" algn="l"/>
              </a:tabLst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Согласование</a:t>
            </a:r>
            <a:r>
              <a:rPr sz="1800" spc="-12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изменения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аппаратной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конфигурации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40" dirty="0">
                <a:solidFill>
                  <a:srgbClr val="017058"/>
                </a:solidFill>
                <a:latin typeface="Trebuchet MS"/>
                <a:cs typeface="Trebuchet MS"/>
              </a:rPr>
              <a:t>у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администратора.</a:t>
            </a:r>
            <a:endParaRPr sz="1800">
              <a:latin typeface="Trebuchet MS"/>
              <a:cs typeface="Trebuchet MS"/>
            </a:endParaRPr>
          </a:p>
          <a:p>
            <a:pPr marL="241300" marR="294005" indent="-229235">
              <a:lnSpc>
                <a:spcPts val="1950"/>
              </a:lnSpc>
              <a:spcBef>
                <a:spcPts val="1005"/>
              </a:spcBef>
              <a:buFont typeface="Microsoft Sans Serif"/>
              <a:buChar char="•"/>
              <a:tabLst>
                <a:tab pos="241300" algn="l"/>
                <a:tab pos="241935" algn="l"/>
              </a:tabLst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Управление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перенаправлением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устройств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терминальных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подключениях.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44896" y="2281427"/>
            <a:ext cx="6132576" cy="326288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8815" y="1317736"/>
            <a:ext cx="635793" cy="76152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69824" y="1518031"/>
            <a:ext cx="5271135" cy="2961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935" algn="ctr">
              <a:lnSpc>
                <a:spcPct val="100000"/>
              </a:lnSpc>
              <a:spcBef>
                <a:spcPts val="105"/>
              </a:spcBef>
            </a:pPr>
            <a:r>
              <a:rPr sz="2000" spc="20" dirty="0">
                <a:latin typeface="Trebuchet MS"/>
                <a:cs typeface="Trebuchet MS"/>
              </a:rPr>
              <a:t>К</a:t>
            </a:r>
            <a:r>
              <a:rPr sz="2000" spc="35" dirty="0">
                <a:latin typeface="Trebuchet MS"/>
                <a:cs typeface="Trebuchet MS"/>
              </a:rPr>
              <a:t>о</a:t>
            </a:r>
            <a:r>
              <a:rPr sz="2000" spc="10" dirty="0">
                <a:latin typeface="Trebuchet MS"/>
                <a:cs typeface="Trebuchet MS"/>
              </a:rPr>
              <a:t>нт</a:t>
            </a:r>
            <a:r>
              <a:rPr sz="2000" spc="25" dirty="0">
                <a:latin typeface="Trebuchet MS"/>
                <a:cs typeface="Trebuchet MS"/>
              </a:rPr>
              <a:t>р</a:t>
            </a:r>
            <a:r>
              <a:rPr sz="2000" dirty="0">
                <a:latin typeface="Trebuchet MS"/>
                <a:cs typeface="Trebuchet MS"/>
              </a:rPr>
              <a:t>о</a:t>
            </a:r>
            <a:r>
              <a:rPr sz="2000" spc="-35" dirty="0">
                <a:latin typeface="Trebuchet MS"/>
                <a:cs typeface="Trebuchet MS"/>
              </a:rPr>
              <a:t>ль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45" dirty="0">
                <a:latin typeface="Trebuchet MS"/>
                <a:cs typeface="Trebuchet MS"/>
              </a:rPr>
              <a:t>п</a:t>
            </a:r>
            <a:r>
              <a:rPr sz="2000" spc="-10" dirty="0">
                <a:latin typeface="Trebuchet MS"/>
                <a:cs typeface="Trebuchet MS"/>
              </a:rPr>
              <a:t>е</a:t>
            </a:r>
            <a:r>
              <a:rPr sz="2000" spc="5" dirty="0">
                <a:latin typeface="Trebuchet MS"/>
                <a:cs typeface="Trebuchet MS"/>
              </a:rPr>
              <a:t>ч</a:t>
            </a:r>
            <a:r>
              <a:rPr sz="2000" spc="-25" dirty="0">
                <a:latin typeface="Trebuchet MS"/>
                <a:cs typeface="Trebuchet MS"/>
              </a:rPr>
              <a:t>ат</a:t>
            </a:r>
            <a:r>
              <a:rPr sz="2000" spc="15" dirty="0">
                <a:latin typeface="Trebuchet MS"/>
                <a:cs typeface="Trebuchet MS"/>
              </a:rPr>
              <a:t>и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550">
              <a:latin typeface="Trebuchet MS"/>
              <a:cs typeface="Trebuchet MS"/>
            </a:endParaRPr>
          </a:p>
          <a:p>
            <a:pPr marL="240665" marR="5080" indent="-228600">
              <a:lnSpc>
                <a:spcPts val="1950"/>
              </a:lnSpc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Настройка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отдельных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принтеров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правила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всех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подключенных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устройств.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5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Поддержка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виртуальных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принтеров.</a:t>
            </a:r>
            <a:endParaRPr sz="1800">
              <a:latin typeface="Trebuchet MS"/>
              <a:cs typeface="Trebuchet MS"/>
            </a:endParaRPr>
          </a:p>
          <a:p>
            <a:pPr marL="240665" marR="363220" indent="-228600">
              <a:lnSpc>
                <a:spcPts val="1939"/>
              </a:lnSpc>
              <a:spcBef>
                <a:spcPts val="102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Дискреционное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полномочное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управление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доступом.</a:t>
            </a:r>
            <a:endParaRPr sz="1800">
              <a:latin typeface="Trebuchet MS"/>
              <a:cs typeface="Trebuchet MS"/>
            </a:endParaRPr>
          </a:p>
          <a:p>
            <a:pPr marL="240665" marR="165735" indent="-228600">
              <a:lnSpc>
                <a:spcPts val="1939"/>
              </a:lnSpc>
              <a:spcBef>
                <a:spcPts val="1019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 ограничения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уровня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конфиденциальности</a:t>
            </a:r>
            <a:r>
              <a:rPr sz="1800" spc="-4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документов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печати.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652515" y="1219200"/>
            <a:ext cx="6474460" cy="4453255"/>
            <a:chOff x="5652515" y="1219200"/>
            <a:chExt cx="6474460" cy="445325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52515" y="1219200"/>
              <a:ext cx="6330695" cy="44531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84335" y="2473452"/>
              <a:ext cx="3342131" cy="247650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603747" y="1543811"/>
            <a:ext cx="6451600" cy="5314950"/>
            <a:chOff x="5603747" y="1543811"/>
            <a:chExt cx="6451600" cy="5314950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03747" y="1543811"/>
              <a:ext cx="5263896" cy="34625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51319" y="2912363"/>
              <a:ext cx="5303520" cy="3503676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2952" y="1317736"/>
            <a:ext cx="634603" cy="76152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74395" y="1425701"/>
            <a:ext cx="5255895" cy="3249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9580">
              <a:lnSpc>
                <a:spcPct val="100000"/>
              </a:lnSpc>
              <a:spcBef>
                <a:spcPts val="105"/>
              </a:spcBef>
            </a:pPr>
            <a:r>
              <a:rPr sz="2000" spc="25" dirty="0">
                <a:latin typeface="Trebuchet MS"/>
                <a:cs typeface="Trebuchet MS"/>
              </a:rPr>
              <a:t>Маркировка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документов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4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142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Маркировка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выводимых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печать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документов.</a:t>
            </a:r>
            <a:endParaRPr sz="1800">
              <a:latin typeface="Trebuchet MS"/>
              <a:cs typeface="Trebuchet MS"/>
            </a:endParaRPr>
          </a:p>
          <a:p>
            <a:pPr marL="240665" marR="556895" indent="-228600">
              <a:lnSpc>
                <a:spcPts val="1939"/>
              </a:lnSpc>
              <a:spcBef>
                <a:spcPts val="102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Разные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маркеры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зависимости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от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уровня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конфиденциальности</a:t>
            </a:r>
            <a:r>
              <a:rPr sz="1800" spc="-4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документа.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ts val="2055"/>
              </a:lnSpc>
              <a:spcBef>
                <a:spcPts val="76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Полностью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настраиваемые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маркеры</a:t>
            </a:r>
            <a:endParaRPr sz="1800">
              <a:latin typeface="Trebuchet MS"/>
              <a:cs typeface="Trebuchet MS"/>
            </a:endParaRPr>
          </a:p>
          <a:p>
            <a:pPr marL="240665" marR="402590">
              <a:lnSpc>
                <a:spcPts val="1939"/>
              </a:lnSpc>
              <a:spcBef>
                <a:spcPts val="140"/>
              </a:spcBef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возможностью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добавления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произвольных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полей.</a:t>
            </a:r>
            <a:endParaRPr sz="1800">
              <a:latin typeface="Trebuchet MS"/>
              <a:cs typeface="Trebuchet MS"/>
            </a:endParaRPr>
          </a:p>
          <a:p>
            <a:pPr marL="240665" marR="1610360" indent="-228600">
              <a:lnSpc>
                <a:spcPts val="1939"/>
              </a:lnSpc>
              <a:spcBef>
                <a:spcPts val="101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Отдельные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маркеры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первой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последней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страниц.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829300" y="1146047"/>
            <a:ext cx="6291580" cy="5712460"/>
            <a:chOff x="5829300" y="1146047"/>
            <a:chExt cx="6291580" cy="5712460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38444" y="1155166"/>
              <a:ext cx="4885449" cy="366400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833872" y="1150619"/>
              <a:ext cx="4899660" cy="3682365"/>
            </a:xfrm>
            <a:custGeom>
              <a:avLst/>
              <a:gdLst/>
              <a:ahLst/>
              <a:cxnLst/>
              <a:rect l="l" t="t" r="r" b="b"/>
              <a:pathLst>
                <a:path w="4899659" h="3682365">
                  <a:moveTo>
                    <a:pt x="0" y="3681983"/>
                  </a:moveTo>
                  <a:lnTo>
                    <a:pt x="4899660" y="3681983"/>
                  </a:lnTo>
                  <a:lnTo>
                    <a:pt x="4899660" y="0"/>
                  </a:lnTo>
                  <a:lnTo>
                    <a:pt x="0" y="0"/>
                  </a:lnTo>
                  <a:lnTo>
                    <a:pt x="0" y="3681983"/>
                  </a:lnTo>
                  <a:close/>
                </a:path>
              </a:pathLst>
            </a:custGeom>
            <a:ln w="9144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8436" y="3110449"/>
              <a:ext cx="4812731" cy="362702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293863" y="3105910"/>
              <a:ext cx="4822190" cy="3636645"/>
            </a:xfrm>
            <a:custGeom>
              <a:avLst/>
              <a:gdLst/>
              <a:ahLst/>
              <a:cxnLst/>
              <a:rect l="l" t="t" r="r" b="b"/>
              <a:pathLst>
                <a:path w="4822190" h="3636645">
                  <a:moveTo>
                    <a:pt x="0" y="3636264"/>
                  </a:moveTo>
                  <a:lnTo>
                    <a:pt x="4821935" y="3636264"/>
                  </a:lnTo>
                  <a:lnTo>
                    <a:pt x="4821935" y="0"/>
                  </a:lnTo>
                  <a:lnTo>
                    <a:pt x="0" y="0"/>
                  </a:lnTo>
                  <a:lnTo>
                    <a:pt x="0" y="3636264"/>
                  </a:lnTo>
                  <a:close/>
                </a:path>
              </a:pathLst>
            </a:custGeom>
            <a:ln w="9144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9472" y="1292352"/>
            <a:ext cx="761523" cy="81229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83540" y="1545716"/>
            <a:ext cx="5047615" cy="4153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91639">
              <a:lnSpc>
                <a:spcPct val="100000"/>
              </a:lnSpc>
              <a:spcBef>
                <a:spcPts val="105"/>
              </a:spcBef>
            </a:pPr>
            <a:r>
              <a:rPr sz="2000" spc="-275" dirty="0">
                <a:latin typeface="Trebuchet MS"/>
                <a:cs typeface="Trebuchet MS"/>
              </a:rPr>
              <a:t>Т</a:t>
            </a:r>
            <a:r>
              <a:rPr sz="2000" spc="-10" dirty="0">
                <a:latin typeface="Trebuchet MS"/>
                <a:cs typeface="Trebuchet MS"/>
              </a:rPr>
              <a:t>е</a:t>
            </a:r>
            <a:r>
              <a:rPr sz="2000" spc="50" dirty="0">
                <a:latin typeface="Trebuchet MS"/>
                <a:cs typeface="Trebuchet MS"/>
              </a:rPr>
              <a:t>н</a:t>
            </a:r>
            <a:r>
              <a:rPr sz="2000" spc="-10" dirty="0">
                <a:latin typeface="Trebuchet MS"/>
                <a:cs typeface="Trebuchet MS"/>
              </a:rPr>
              <a:t>е</a:t>
            </a:r>
            <a:r>
              <a:rPr sz="2000" spc="15" dirty="0">
                <a:latin typeface="Trebuchet MS"/>
                <a:cs typeface="Trebuchet MS"/>
              </a:rPr>
              <a:t>в</a:t>
            </a:r>
            <a:r>
              <a:rPr sz="2000" spc="5" dirty="0">
                <a:latin typeface="Trebuchet MS"/>
                <a:cs typeface="Trebuchet MS"/>
              </a:rPr>
              <a:t>о</a:t>
            </a:r>
            <a:r>
              <a:rPr sz="2000" spc="-15" dirty="0">
                <a:latin typeface="Trebuchet MS"/>
                <a:cs typeface="Trebuchet MS"/>
              </a:rPr>
              <a:t>е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30" dirty="0">
                <a:latin typeface="Trebuchet MS"/>
                <a:cs typeface="Trebuchet MS"/>
              </a:rPr>
              <a:t>к</a:t>
            </a:r>
            <a:r>
              <a:rPr sz="2000" spc="35" dirty="0">
                <a:latin typeface="Trebuchet MS"/>
                <a:cs typeface="Trebuchet MS"/>
              </a:rPr>
              <a:t>о</a:t>
            </a:r>
            <a:r>
              <a:rPr sz="2000" spc="20" dirty="0">
                <a:latin typeface="Trebuchet MS"/>
                <a:cs typeface="Trebuchet MS"/>
              </a:rPr>
              <a:t>п</a:t>
            </a:r>
            <a:r>
              <a:rPr sz="2000" spc="30" dirty="0">
                <a:latin typeface="Trebuchet MS"/>
                <a:cs typeface="Trebuchet MS"/>
              </a:rPr>
              <a:t>и</a:t>
            </a:r>
            <a:r>
              <a:rPr sz="2000" spc="25" dirty="0">
                <a:latin typeface="Trebuchet MS"/>
                <a:cs typeface="Trebuchet MS"/>
              </a:rPr>
              <a:t>р</a:t>
            </a:r>
            <a:r>
              <a:rPr sz="2000" spc="10" dirty="0">
                <a:latin typeface="Trebuchet MS"/>
                <a:cs typeface="Trebuchet MS"/>
              </a:rPr>
              <a:t>о</a:t>
            </a:r>
            <a:r>
              <a:rPr sz="2000" spc="15" dirty="0">
                <a:latin typeface="Trebuchet MS"/>
                <a:cs typeface="Trebuchet MS"/>
              </a:rPr>
              <a:t>вание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00">
              <a:latin typeface="Trebuchet MS"/>
              <a:cs typeface="Trebuchet MS"/>
            </a:endParaRPr>
          </a:p>
          <a:p>
            <a:pPr marL="241300" marR="5080" indent="-228600">
              <a:lnSpc>
                <a:spcPts val="1950"/>
              </a:lnSpc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Теневое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копирование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файлов,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выводимых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съемные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носители.</a:t>
            </a:r>
            <a:endParaRPr sz="1800">
              <a:latin typeface="Trebuchet MS"/>
              <a:cs typeface="Trebuchet MS"/>
            </a:endParaRPr>
          </a:p>
          <a:p>
            <a:pPr marL="241300" marR="530860" indent="-228600">
              <a:lnSpc>
                <a:spcPts val="1939"/>
              </a:lnSpc>
              <a:spcBef>
                <a:spcPts val="994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Теневое</a:t>
            </a:r>
            <a:r>
              <a:rPr sz="1800" spc="-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копирование</a:t>
            </a:r>
            <a:r>
              <a:rPr sz="1800" spc="-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распечатываемых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документов.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5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Локальное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управление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теневыми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копиями.</a:t>
            </a:r>
            <a:endParaRPr sz="1800">
              <a:latin typeface="Trebuchet MS"/>
              <a:cs typeface="Trebuchet MS"/>
            </a:endParaRPr>
          </a:p>
          <a:p>
            <a:pPr marL="241300" marR="511809" indent="-228600">
              <a:lnSpc>
                <a:spcPts val="1939"/>
              </a:lnSpc>
              <a:spcBef>
                <a:spcPts val="104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Хранение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теневых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копий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защищенном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хранилище.</a:t>
            </a:r>
            <a:endParaRPr sz="1800">
              <a:latin typeface="Trebuchet MS"/>
              <a:cs typeface="Trebuchet MS"/>
            </a:endParaRPr>
          </a:p>
          <a:p>
            <a:pPr marL="241300" marR="357505" indent="-228600">
              <a:lnSpc>
                <a:spcPts val="1939"/>
              </a:lnSpc>
              <a:spcBef>
                <a:spcPts val="100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расследования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инцидентов,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связанных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утечками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информации.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ts val="2055"/>
              </a:lnSpc>
              <a:spcBef>
                <a:spcPts val="76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Контроль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заполнения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теневого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хранилища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2055"/>
              </a:lnSpc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возможностью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циклической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перезаписи.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634"/>
            <a:chOff x="0" y="0"/>
            <a:chExt cx="12192000" cy="6858634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40" y="149352"/>
              <a:ext cx="2474976" cy="6355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86635" y="311089"/>
            <a:ext cx="422909" cy="427990"/>
            <a:chOff x="386635" y="311089"/>
            <a:chExt cx="422909" cy="42799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10083" y="442258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6690" y="405530"/>
            <a:ext cx="275792" cy="123306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245501" y="402919"/>
            <a:ext cx="381000" cy="107950"/>
          </a:xfrm>
          <a:custGeom>
            <a:avLst/>
            <a:gdLst/>
            <a:ahLst/>
            <a:cxnLst/>
            <a:rect l="l" t="t" r="r" b="b"/>
            <a:pathLst>
              <a:path w="381000" h="107950">
                <a:moveTo>
                  <a:pt x="70916" y="76085"/>
                </a:moveTo>
                <a:lnTo>
                  <a:pt x="68503" y="62306"/>
                </a:lnTo>
                <a:lnTo>
                  <a:pt x="65176" y="57708"/>
                </a:lnTo>
                <a:lnTo>
                  <a:pt x="61404" y="52463"/>
                </a:lnTo>
                <a:lnTo>
                  <a:pt x="55143" y="49263"/>
                </a:lnTo>
                <a:lnTo>
                  <a:pt x="55143" y="76085"/>
                </a:lnTo>
                <a:lnTo>
                  <a:pt x="54000" y="84074"/>
                </a:lnTo>
                <a:lnTo>
                  <a:pt x="49898" y="88861"/>
                </a:lnTo>
                <a:lnTo>
                  <a:pt x="41859" y="91198"/>
                </a:lnTo>
                <a:lnTo>
                  <a:pt x="28905" y="91821"/>
                </a:lnTo>
                <a:lnTo>
                  <a:pt x="13119" y="91821"/>
                </a:lnTo>
                <a:lnTo>
                  <a:pt x="13119" y="57708"/>
                </a:lnTo>
                <a:lnTo>
                  <a:pt x="31559" y="57708"/>
                </a:lnTo>
                <a:lnTo>
                  <a:pt x="41859" y="58737"/>
                </a:lnTo>
                <a:lnTo>
                  <a:pt x="49237" y="61976"/>
                </a:lnTo>
                <a:lnTo>
                  <a:pt x="53657" y="67678"/>
                </a:lnTo>
                <a:lnTo>
                  <a:pt x="55143" y="76085"/>
                </a:lnTo>
                <a:lnTo>
                  <a:pt x="55143" y="49263"/>
                </a:lnTo>
                <a:lnTo>
                  <a:pt x="49860" y="46558"/>
                </a:lnTo>
                <a:lnTo>
                  <a:pt x="34124" y="44589"/>
                </a:lnTo>
                <a:lnTo>
                  <a:pt x="13119" y="44589"/>
                </a:lnTo>
                <a:lnTo>
                  <a:pt x="13119" y="18364"/>
                </a:lnTo>
                <a:lnTo>
                  <a:pt x="63030" y="18364"/>
                </a:lnTo>
                <a:lnTo>
                  <a:pt x="63030" y="2616"/>
                </a:lnTo>
                <a:lnTo>
                  <a:pt x="0" y="2616"/>
                </a:lnTo>
                <a:lnTo>
                  <a:pt x="0" y="104940"/>
                </a:lnTo>
                <a:lnTo>
                  <a:pt x="36791" y="104940"/>
                </a:lnTo>
                <a:lnTo>
                  <a:pt x="54317" y="102273"/>
                </a:lnTo>
                <a:lnTo>
                  <a:pt x="64693" y="95427"/>
                </a:lnTo>
                <a:lnTo>
                  <a:pt x="66611" y="91821"/>
                </a:lnTo>
                <a:lnTo>
                  <a:pt x="69646" y="86118"/>
                </a:lnTo>
                <a:lnTo>
                  <a:pt x="70916" y="76085"/>
                </a:lnTo>
                <a:close/>
              </a:path>
              <a:path w="381000" h="107950">
                <a:moveTo>
                  <a:pt x="154952" y="2413"/>
                </a:moveTo>
                <a:lnTo>
                  <a:pt x="84035" y="2413"/>
                </a:lnTo>
                <a:lnTo>
                  <a:pt x="84035" y="18910"/>
                </a:lnTo>
                <a:lnTo>
                  <a:pt x="84035" y="44297"/>
                </a:lnTo>
                <a:lnTo>
                  <a:pt x="84035" y="58254"/>
                </a:lnTo>
                <a:lnTo>
                  <a:pt x="84035" y="91262"/>
                </a:lnTo>
                <a:lnTo>
                  <a:pt x="84035" y="105219"/>
                </a:lnTo>
                <a:lnTo>
                  <a:pt x="154952" y="105219"/>
                </a:lnTo>
                <a:lnTo>
                  <a:pt x="154952" y="91262"/>
                </a:lnTo>
                <a:lnTo>
                  <a:pt x="99822" y="91262"/>
                </a:lnTo>
                <a:lnTo>
                  <a:pt x="99822" y="58254"/>
                </a:lnTo>
                <a:lnTo>
                  <a:pt x="149720" y="58254"/>
                </a:lnTo>
                <a:lnTo>
                  <a:pt x="149720" y="44297"/>
                </a:lnTo>
                <a:lnTo>
                  <a:pt x="99822" y="44297"/>
                </a:lnTo>
                <a:lnTo>
                  <a:pt x="99822" y="18910"/>
                </a:lnTo>
                <a:lnTo>
                  <a:pt x="154952" y="18910"/>
                </a:lnTo>
                <a:lnTo>
                  <a:pt x="154952" y="2413"/>
                </a:lnTo>
                <a:close/>
              </a:path>
              <a:path w="381000" h="107950">
                <a:moveTo>
                  <a:pt x="244309" y="76085"/>
                </a:moveTo>
                <a:lnTo>
                  <a:pt x="243725" y="69811"/>
                </a:lnTo>
                <a:lnTo>
                  <a:pt x="241655" y="63284"/>
                </a:lnTo>
                <a:lnTo>
                  <a:pt x="237617" y="57264"/>
                </a:lnTo>
                <a:lnTo>
                  <a:pt x="231101" y="52463"/>
                </a:lnTo>
                <a:lnTo>
                  <a:pt x="234988" y="48031"/>
                </a:lnTo>
                <a:lnTo>
                  <a:pt x="238366" y="42621"/>
                </a:lnTo>
                <a:lnTo>
                  <a:pt x="240753" y="36233"/>
                </a:lnTo>
                <a:lnTo>
                  <a:pt x="241642" y="28854"/>
                </a:lnTo>
                <a:lnTo>
                  <a:pt x="238861" y="18110"/>
                </a:lnTo>
                <a:lnTo>
                  <a:pt x="236639" y="15735"/>
                </a:lnTo>
                <a:lnTo>
                  <a:pt x="231127" y="9829"/>
                </a:lnTo>
                <a:lnTo>
                  <a:pt x="219468" y="4495"/>
                </a:lnTo>
                <a:lnTo>
                  <a:pt x="204863" y="2616"/>
                </a:lnTo>
                <a:lnTo>
                  <a:pt x="189128" y="4584"/>
                </a:lnTo>
                <a:lnTo>
                  <a:pt x="177596" y="10490"/>
                </a:lnTo>
                <a:lnTo>
                  <a:pt x="170497" y="20320"/>
                </a:lnTo>
                <a:lnTo>
                  <a:pt x="168071" y="34099"/>
                </a:lnTo>
                <a:lnTo>
                  <a:pt x="168071" y="36728"/>
                </a:lnTo>
                <a:lnTo>
                  <a:pt x="183857" y="36728"/>
                </a:lnTo>
                <a:lnTo>
                  <a:pt x="183857" y="34099"/>
                </a:lnTo>
                <a:lnTo>
                  <a:pt x="186029" y="24587"/>
                </a:lnTo>
                <a:lnTo>
                  <a:pt x="191401" y="19011"/>
                </a:lnTo>
                <a:lnTo>
                  <a:pt x="198247" y="16395"/>
                </a:lnTo>
                <a:lnTo>
                  <a:pt x="204863" y="15735"/>
                </a:lnTo>
                <a:lnTo>
                  <a:pt x="225869" y="15735"/>
                </a:lnTo>
                <a:lnTo>
                  <a:pt x="225869" y="39344"/>
                </a:lnTo>
                <a:lnTo>
                  <a:pt x="220637" y="44589"/>
                </a:lnTo>
                <a:lnTo>
                  <a:pt x="196977" y="44589"/>
                </a:lnTo>
                <a:lnTo>
                  <a:pt x="196977" y="57708"/>
                </a:lnTo>
                <a:lnTo>
                  <a:pt x="207518" y="57708"/>
                </a:lnTo>
                <a:lnTo>
                  <a:pt x="216331" y="59105"/>
                </a:lnTo>
                <a:lnTo>
                  <a:pt x="222948" y="62953"/>
                </a:lnTo>
                <a:lnTo>
                  <a:pt x="227088" y="68783"/>
                </a:lnTo>
                <a:lnTo>
                  <a:pt x="228523" y="76085"/>
                </a:lnTo>
                <a:lnTo>
                  <a:pt x="226314" y="85585"/>
                </a:lnTo>
                <a:lnTo>
                  <a:pt x="220649" y="91160"/>
                </a:lnTo>
                <a:lnTo>
                  <a:pt x="213004" y="93789"/>
                </a:lnTo>
                <a:lnTo>
                  <a:pt x="204863" y="94449"/>
                </a:lnTo>
                <a:lnTo>
                  <a:pt x="194881" y="93014"/>
                </a:lnTo>
                <a:lnTo>
                  <a:pt x="188112" y="88874"/>
                </a:lnTo>
                <a:lnTo>
                  <a:pt x="183794" y="82270"/>
                </a:lnTo>
                <a:lnTo>
                  <a:pt x="181190" y="73456"/>
                </a:lnTo>
                <a:lnTo>
                  <a:pt x="181190" y="70827"/>
                </a:lnTo>
                <a:lnTo>
                  <a:pt x="165506" y="70827"/>
                </a:lnTo>
                <a:lnTo>
                  <a:pt x="165506" y="73456"/>
                </a:lnTo>
                <a:lnTo>
                  <a:pt x="168325" y="87642"/>
                </a:lnTo>
                <a:lnTo>
                  <a:pt x="176301" y="98374"/>
                </a:lnTo>
                <a:lnTo>
                  <a:pt x="188722" y="105181"/>
                </a:lnTo>
                <a:lnTo>
                  <a:pt x="204863" y="107556"/>
                </a:lnTo>
                <a:lnTo>
                  <a:pt x="222097" y="105587"/>
                </a:lnTo>
                <a:lnTo>
                  <a:pt x="234429" y="99695"/>
                </a:lnTo>
                <a:lnTo>
                  <a:pt x="238379" y="94449"/>
                </a:lnTo>
                <a:lnTo>
                  <a:pt x="241833" y="89852"/>
                </a:lnTo>
                <a:lnTo>
                  <a:pt x="244309" y="76085"/>
                </a:lnTo>
                <a:close/>
              </a:path>
              <a:path w="381000" h="107950">
                <a:moveTo>
                  <a:pt x="349351" y="55092"/>
                </a:moveTo>
                <a:lnTo>
                  <a:pt x="346024" y="32092"/>
                </a:lnTo>
                <a:lnTo>
                  <a:pt x="337058" y="15735"/>
                </a:lnTo>
                <a:lnTo>
                  <a:pt x="336524" y="14757"/>
                </a:lnTo>
                <a:lnTo>
                  <a:pt x="336232" y="14554"/>
                </a:lnTo>
                <a:lnTo>
                  <a:pt x="336232" y="55092"/>
                </a:lnTo>
                <a:lnTo>
                  <a:pt x="334213" y="68986"/>
                </a:lnTo>
                <a:lnTo>
                  <a:pt x="328002" y="81648"/>
                </a:lnTo>
                <a:lnTo>
                  <a:pt x="317347" y="90881"/>
                </a:lnTo>
                <a:lnTo>
                  <a:pt x="302018" y="94449"/>
                </a:lnTo>
                <a:lnTo>
                  <a:pt x="284949" y="89408"/>
                </a:lnTo>
                <a:lnTo>
                  <a:pt x="275475" y="77724"/>
                </a:lnTo>
                <a:lnTo>
                  <a:pt x="271411" y="64554"/>
                </a:lnTo>
                <a:lnTo>
                  <a:pt x="270548" y="55092"/>
                </a:lnTo>
                <a:lnTo>
                  <a:pt x="272148" y="41186"/>
                </a:lnTo>
                <a:lnTo>
                  <a:pt x="277444" y="28524"/>
                </a:lnTo>
                <a:lnTo>
                  <a:pt x="287147" y="19304"/>
                </a:lnTo>
                <a:lnTo>
                  <a:pt x="302018" y="15735"/>
                </a:lnTo>
                <a:lnTo>
                  <a:pt x="316230" y="18199"/>
                </a:lnTo>
                <a:lnTo>
                  <a:pt x="326999" y="25577"/>
                </a:lnTo>
                <a:lnTo>
                  <a:pt x="333844" y="37871"/>
                </a:lnTo>
                <a:lnTo>
                  <a:pt x="336232" y="55092"/>
                </a:lnTo>
                <a:lnTo>
                  <a:pt x="336232" y="14554"/>
                </a:lnTo>
                <a:lnTo>
                  <a:pt x="321602" y="3810"/>
                </a:lnTo>
                <a:lnTo>
                  <a:pt x="302018" y="0"/>
                </a:lnTo>
                <a:lnTo>
                  <a:pt x="282486" y="4178"/>
                </a:lnTo>
                <a:lnTo>
                  <a:pt x="267589" y="15735"/>
                </a:lnTo>
                <a:lnTo>
                  <a:pt x="258102" y="33197"/>
                </a:lnTo>
                <a:lnTo>
                  <a:pt x="254774" y="55092"/>
                </a:lnTo>
                <a:lnTo>
                  <a:pt x="258102" y="76568"/>
                </a:lnTo>
                <a:lnTo>
                  <a:pt x="267589" y="93129"/>
                </a:lnTo>
                <a:lnTo>
                  <a:pt x="282486" y="103784"/>
                </a:lnTo>
                <a:lnTo>
                  <a:pt x="302018" y="107556"/>
                </a:lnTo>
                <a:lnTo>
                  <a:pt x="321602" y="103784"/>
                </a:lnTo>
                <a:lnTo>
                  <a:pt x="334683" y="94449"/>
                </a:lnTo>
                <a:lnTo>
                  <a:pt x="336524" y="93129"/>
                </a:lnTo>
                <a:lnTo>
                  <a:pt x="346024" y="76568"/>
                </a:lnTo>
                <a:lnTo>
                  <a:pt x="349351" y="55092"/>
                </a:lnTo>
                <a:close/>
              </a:path>
              <a:path w="381000" h="107950">
                <a:moveTo>
                  <a:pt x="380822" y="18910"/>
                </a:moveTo>
                <a:lnTo>
                  <a:pt x="365137" y="18910"/>
                </a:lnTo>
                <a:lnTo>
                  <a:pt x="365137" y="105219"/>
                </a:lnTo>
                <a:lnTo>
                  <a:pt x="380822" y="105219"/>
                </a:lnTo>
                <a:lnTo>
                  <a:pt x="380822" y="18910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10639" y="402919"/>
            <a:ext cx="302260" cy="107950"/>
          </a:xfrm>
          <a:custGeom>
            <a:avLst/>
            <a:gdLst/>
            <a:ahLst/>
            <a:cxnLst/>
            <a:rect l="l" t="t" r="r" b="b"/>
            <a:pathLst>
              <a:path w="302260" h="107950">
                <a:moveTo>
                  <a:pt x="78714" y="2413"/>
                </a:moveTo>
                <a:lnTo>
                  <a:pt x="0" y="2413"/>
                </a:lnTo>
                <a:lnTo>
                  <a:pt x="0" y="18910"/>
                </a:lnTo>
                <a:lnTo>
                  <a:pt x="65595" y="18910"/>
                </a:lnTo>
                <a:lnTo>
                  <a:pt x="65595" y="105219"/>
                </a:lnTo>
                <a:lnTo>
                  <a:pt x="78714" y="105219"/>
                </a:lnTo>
                <a:lnTo>
                  <a:pt x="78714" y="18910"/>
                </a:lnTo>
                <a:lnTo>
                  <a:pt x="78714" y="2413"/>
                </a:lnTo>
                <a:close/>
              </a:path>
              <a:path w="302260" h="107950">
                <a:moveTo>
                  <a:pt x="183845" y="104940"/>
                </a:moveTo>
                <a:lnTo>
                  <a:pt x="172427" y="76085"/>
                </a:lnTo>
                <a:lnTo>
                  <a:pt x="166192" y="60337"/>
                </a:lnTo>
                <a:lnTo>
                  <a:pt x="152285" y="25184"/>
                </a:lnTo>
                <a:lnTo>
                  <a:pt x="152285" y="60337"/>
                </a:lnTo>
                <a:lnTo>
                  <a:pt x="123393" y="60337"/>
                </a:lnTo>
                <a:lnTo>
                  <a:pt x="136512" y="23609"/>
                </a:lnTo>
                <a:lnTo>
                  <a:pt x="152285" y="60337"/>
                </a:lnTo>
                <a:lnTo>
                  <a:pt x="152285" y="25184"/>
                </a:lnTo>
                <a:lnTo>
                  <a:pt x="151663" y="23609"/>
                </a:lnTo>
                <a:lnTo>
                  <a:pt x="144399" y="5245"/>
                </a:lnTo>
                <a:lnTo>
                  <a:pt x="144399" y="2616"/>
                </a:lnTo>
                <a:lnTo>
                  <a:pt x="131279" y="2616"/>
                </a:lnTo>
                <a:lnTo>
                  <a:pt x="91922" y="104940"/>
                </a:lnTo>
                <a:lnTo>
                  <a:pt x="107607" y="104940"/>
                </a:lnTo>
                <a:lnTo>
                  <a:pt x="118160" y="76085"/>
                </a:lnTo>
                <a:lnTo>
                  <a:pt x="157518" y="76085"/>
                </a:lnTo>
                <a:lnTo>
                  <a:pt x="168071" y="104940"/>
                </a:lnTo>
                <a:lnTo>
                  <a:pt x="183845" y="104940"/>
                </a:lnTo>
                <a:close/>
              </a:path>
              <a:path w="302260" h="107950">
                <a:moveTo>
                  <a:pt x="273113" y="34099"/>
                </a:moveTo>
                <a:lnTo>
                  <a:pt x="246913" y="2374"/>
                </a:lnTo>
                <a:lnTo>
                  <a:pt x="231089" y="0"/>
                </a:lnTo>
                <a:lnTo>
                  <a:pt x="211518" y="3810"/>
                </a:lnTo>
                <a:lnTo>
                  <a:pt x="196634" y="14757"/>
                </a:lnTo>
                <a:lnTo>
                  <a:pt x="187159" y="32092"/>
                </a:lnTo>
                <a:lnTo>
                  <a:pt x="183845" y="55092"/>
                </a:lnTo>
                <a:lnTo>
                  <a:pt x="187121" y="76568"/>
                </a:lnTo>
                <a:lnTo>
                  <a:pt x="196303" y="93129"/>
                </a:lnTo>
                <a:lnTo>
                  <a:pt x="210400" y="103784"/>
                </a:lnTo>
                <a:lnTo>
                  <a:pt x="228434" y="107556"/>
                </a:lnTo>
                <a:lnTo>
                  <a:pt x="244665" y="105143"/>
                </a:lnTo>
                <a:lnTo>
                  <a:pt x="257683" y="98044"/>
                </a:lnTo>
                <a:lnTo>
                  <a:pt x="260680" y="94449"/>
                </a:lnTo>
                <a:lnTo>
                  <a:pt x="267246" y="86537"/>
                </a:lnTo>
                <a:lnTo>
                  <a:pt x="273113" y="70827"/>
                </a:lnTo>
                <a:lnTo>
                  <a:pt x="273113" y="68211"/>
                </a:lnTo>
                <a:lnTo>
                  <a:pt x="257327" y="68211"/>
                </a:lnTo>
                <a:lnTo>
                  <a:pt x="257327" y="70827"/>
                </a:lnTo>
                <a:lnTo>
                  <a:pt x="253987" y="80048"/>
                </a:lnTo>
                <a:lnTo>
                  <a:pt x="248170" y="87553"/>
                </a:lnTo>
                <a:lnTo>
                  <a:pt x="240360" y="92595"/>
                </a:lnTo>
                <a:lnTo>
                  <a:pt x="231089" y="94449"/>
                </a:lnTo>
                <a:lnTo>
                  <a:pt x="215087" y="90144"/>
                </a:lnTo>
                <a:lnTo>
                  <a:pt x="205473" y="79692"/>
                </a:lnTo>
                <a:lnTo>
                  <a:pt x="200774" y="66776"/>
                </a:lnTo>
                <a:lnTo>
                  <a:pt x="199529" y="55092"/>
                </a:lnTo>
                <a:lnTo>
                  <a:pt x="200406" y="44513"/>
                </a:lnTo>
                <a:lnTo>
                  <a:pt x="204482" y="31483"/>
                </a:lnTo>
                <a:lnTo>
                  <a:pt x="213969" y="20408"/>
                </a:lnTo>
                <a:lnTo>
                  <a:pt x="231089" y="15735"/>
                </a:lnTo>
                <a:lnTo>
                  <a:pt x="240360" y="16764"/>
                </a:lnTo>
                <a:lnTo>
                  <a:pt x="248170" y="20002"/>
                </a:lnTo>
                <a:lnTo>
                  <a:pt x="253987" y="25692"/>
                </a:lnTo>
                <a:lnTo>
                  <a:pt x="257327" y="34099"/>
                </a:lnTo>
                <a:lnTo>
                  <a:pt x="257327" y="36728"/>
                </a:lnTo>
                <a:lnTo>
                  <a:pt x="273113" y="36728"/>
                </a:lnTo>
                <a:lnTo>
                  <a:pt x="273113" y="34099"/>
                </a:lnTo>
                <a:close/>
              </a:path>
              <a:path w="302260" h="107950">
                <a:moveTo>
                  <a:pt x="302006" y="58254"/>
                </a:moveTo>
                <a:lnTo>
                  <a:pt x="286232" y="58254"/>
                </a:lnTo>
                <a:lnTo>
                  <a:pt x="286232" y="105219"/>
                </a:lnTo>
                <a:lnTo>
                  <a:pt x="302006" y="105219"/>
                </a:lnTo>
                <a:lnTo>
                  <a:pt x="302006" y="58254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96872" y="402919"/>
            <a:ext cx="467995" cy="107950"/>
          </a:xfrm>
          <a:custGeom>
            <a:avLst/>
            <a:gdLst/>
            <a:ahLst/>
            <a:cxnLst/>
            <a:rect l="l" t="t" r="r" b="b"/>
            <a:pathLst>
              <a:path w="467994" h="107950">
                <a:moveTo>
                  <a:pt x="81457" y="2413"/>
                </a:moveTo>
                <a:lnTo>
                  <a:pt x="65684" y="2413"/>
                </a:lnTo>
                <a:lnTo>
                  <a:pt x="65684" y="44297"/>
                </a:lnTo>
                <a:lnTo>
                  <a:pt x="15773" y="44297"/>
                </a:lnTo>
                <a:lnTo>
                  <a:pt x="15773" y="2413"/>
                </a:lnTo>
                <a:lnTo>
                  <a:pt x="0" y="2413"/>
                </a:lnTo>
                <a:lnTo>
                  <a:pt x="0" y="44297"/>
                </a:lnTo>
                <a:lnTo>
                  <a:pt x="0" y="58254"/>
                </a:lnTo>
                <a:lnTo>
                  <a:pt x="65684" y="58254"/>
                </a:lnTo>
                <a:lnTo>
                  <a:pt x="65684" y="105219"/>
                </a:lnTo>
                <a:lnTo>
                  <a:pt x="81457" y="105219"/>
                </a:lnTo>
                <a:lnTo>
                  <a:pt x="81457" y="58254"/>
                </a:lnTo>
                <a:lnTo>
                  <a:pt x="81457" y="44297"/>
                </a:lnTo>
                <a:lnTo>
                  <a:pt x="81457" y="2413"/>
                </a:lnTo>
                <a:close/>
              </a:path>
              <a:path w="467994" h="107950">
                <a:moveTo>
                  <a:pt x="189166" y="55092"/>
                </a:moveTo>
                <a:lnTo>
                  <a:pt x="185839" y="32092"/>
                </a:lnTo>
                <a:lnTo>
                  <a:pt x="176872" y="15735"/>
                </a:lnTo>
                <a:lnTo>
                  <a:pt x="176339" y="14757"/>
                </a:lnTo>
                <a:lnTo>
                  <a:pt x="173393" y="12598"/>
                </a:lnTo>
                <a:lnTo>
                  <a:pt x="173393" y="55092"/>
                </a:lnTo>
                <a:lnTo>
                  <a:pt x="171780" y="68986"/>
                </a:lnTo>
                <a:lnTo>
                  <a:pt x="166484" y="81648"/>
                </a:lnTo>
                <a:lnTo>
                  <a:pt x="156743" y="90881"/>
                </a:lnTo>
                <a:lnTo>
                  <a:pt x="141833" y="94449"/>
                </a:lnTo>
                <a:lnTo>
                  <a:pt x="124726" y="89408"/>
                </a:lnTo>
                <a:lnTo>
                  <a:pt x="115252" y="77724"/>
                </a:lnTo>
                <a:lnTo>
                  <a:pt x="111213" y="64554"/>
                </a:lnTo>
                <a:lnTo>
                  <a:pt x="110363" y="55092"/>
                </a:lnTo>
                <a:lnTo>
                  <a:pt x="111963" y="41186"/>
                </a:lnTo>
                <a:lnTo>
                  <a:pt x="117246" y="28524"/>
                </a:lnTo>
                <a:lnTo>
                  <a:pt x="126961" y="19304"/>
                </a:lnTo>
                <a:lnTo>
                  <a:pt x="141833" y="15735"/>
                </a:lnTo>
                <a:lnTo>
                  <a:pt x="155625" y="18199"/>
                </a:lnTo>
                <a:lnTo>
                  <a:pt x="165481" y="25577"/>
                </a:lnTo>
                <a:lnTo>
                  <a:pt x="171411" y="37871"/>
                </a:lnTo>
                <a:lnTo>
                  <a:pt x="173393" y="55092"/>
                </a:lnTo>
                <a:lnTo>
                  <a:pt x="173393" y="12598"/>
                </a:lnTo>
                <a:lnTo>
                  <a:pt x="161417" y="3810"/>
                </a:lnTo>
                <a:lnTo>
                  <a:pt x="141833" y="0"/>
                </a:lnTo>
                <a:lnTo>
                  <a:pt x="122250" y="4178"/>
                </a:lnTo>
                <a:lnTo>
                  <a:pt x="107365" y="15735"/>
                </a:lnTo>
                <a:lnTo>
                  <a:pt x="97904" y="33197"/>
                </a:lnTo>
                <a:lnTo>
                  <a:pt x="94576" y="55092"/>
                </a:lnTo>
                <a:lnTo>
                  <a:pt x="97904" y="76568"/>
                </a:lnTo>
                <a:lnTo>
                  <a:pt x="107365" y="93129"/>
                </a:lnTo>
                <a:lnTo>
                  <a:pt x="122250" y="103784"/>
                </a:lnTo>
                <a:lnTo>
                  <a:pt x="141833" y="107556"/>
                </a:lnTo>
                <a:lnTo>
                  <a:pt x="161417" y="103784"/>
                </a:lnTo>
                <a:lnTo>
                  <a:pt x="174498" y="94449"/>
                </a:lnTo>
                <a:lnTo>
                  <a:pt x="176339" y="93129"/>
                </a:lnTo>
                <a:lnTo>
                  <a:pt x="185839" y="76568"/>
                </a:lnTo>
                <a:lnTo>
                  <a:pt x="189166" y="55092"/>
                </a:lnTo>
                <a:close/>
              </a:path>
              <a:path w="467994" h="107950">
                <a:moveTo>
                  <a:pt x="291553" y="34099"/>
                </a:moveTo>
                <a:lnTo>
                  <a:pt x="265353" y="2374"/>
                </a:lnTo>
                <a:lnTo>
                  <a:pt x="249529" y="0"/>
                </a:lnTo>
                <a:lnTo>
                  <a:pt x="229958" y="3810"/>
                </a:lnTo>
                <a:lnTo>
                  <a:pt x="215074" y="14757"/>
                </a:lnTo>
                <a:lnTo>
                  <a:pt x="205600" y="32092"/>
                </a:lnTo>
                <a:lnTo>
                  <a:pt x="202285" y="55092"/>
                </a:lnTo>
                <a:lnTo>
                  <a:pt x="205562" y="76568"/>
                </a:lnTo>
                <a:lnTo>
                  <a:pt x="214744" y="93129"/>
                </a:lnTo>
                <a:lnTo>
                  <a:pt x="228841" y="103784"/>
                </a:lnTo>
                <a:lnTo>
                  <a:pt x="246875" y="107556"/>
                </a:lnTo>
                <a:lnTo>
                  <a:pt x="263105" y="105143"/>
                </a:lnTo>
                <a:lnTo>
                  <a:pt x="276123" y="98044"/>
                </a:lnTo>
                <a:lnTo>
                  <a:pt x="279120" y="94449"/>
                </a:lnTo>
                <a:lnTo>
                  <a:pt x="285686" y="86537"/>
                </a:lnTo>
                <a:lnTo>
                  <a:pt x="291553" y="70827"/>
                </a:lnTo>
                <a:lnTo>
                  <a:pt x="291553" y="68211"/>
                </a:lnTo>
                <a:lnTo>
                  <a:pt x="275767" y="68211"/>
                </a:lnTo>
                <a:lnTo>
                  <a:pt x="275767" y="70827"/>
                </a:lnTo>
                <a:lnTo>
                  <a:pt x="272427" y="80048"/>
                </a:lnTo>
                <a:lnTo>
                  <a:pt x="266611" y="87553"/>
                </a:lnTo>
                <a:lnTo>
                  <a:pt x="258800" y="92595"/>
                </a:lnTo>
                <a:lnTo>
                  <a:pt x="249529" y="94449"/>
                </a:lnTo>
                <a:lnTo>
                  <a:pt x="233527" y="90144"/>
                </a:lnTo>
                <a:lnTo>
                  <a:pt x="223913" y="79692"/>
                </a:lnTo>
                <a:lnTo>
                  <a:pt x="219214" y="66776"/>
                </a:lnTo>
                <a:lnTo>
                  <a:pt x="217970" y="55092"/>
                </a:lnTo>
                <a:lnTo>
                  <a:pt x="218846" y="44513"/>
                </a:lnTo>
                <a:lnTo>
                  <a:pt x="222923" y="31483"/>
                </a:lnTo>
                <a:lnTo>
                  <a:pt x="232410" y="20408"/>
                </a:lnTo>
                <a:lnTo>
                  <a:pt x="249529" y="15735"/>
                </a:lnTo>
                <a:lnTo>
                  <a:pt x="259930" y="16764"/>
                </a:lnTo>
                <a:lnTo>
                  <a:pt x="267601" y="20002"/>
                </a:lnTo>
                <a:lnTo>
                  <a:pt x="272808" y="25692"/>
                </a:lnTo>
                <a:lnTo>
                  <a:pt x="275767" y="34099"/>
                </a:lnTo>
                <a:lnTo>
                  <a:pt x="275767" y="36728"/>
                </a:lnTo>
                <a:lnTo>
                  <a:pt x="291553" y="36728"/>
                </a:lnTo>
                <a:lnTo>
                  <a:pt x="291553" y="34099"/>
                </a:lnTo>
                <a:close/>
              </a:path>
              <a:path w="467994" h="107950">
                <a:moveTo>
                  <a:pt x="373011" y="2413"/>
                </a:moveTo>
                <a:lnTo>
                  <a:pt x="296786" y="2413"/>
                </a:lnTo>
                <a:lnTo>
                  <a:pt x="296786" y="18910"/>
                </a:lnTo>
                <a:lnTo>
                  <a:pt x="325678" y="18910"/>
                </a:lnTo>
                <a:lnTo>
                  <a:pt x="325678" y="105219"/>
                </a:lnTo>
                <a:lnTo>
                  <a:pt x="341452" y="105219"/>
                </a:lnTo>
                <a:lnTo>
                  <a:pt x="341452" y="18910"/>
                </a:lnTo>
                <a:lnTo>
                  <a:pt x="373011" y="18910"/>
                </a:lnTo>
                <a:lnTo>
                  <a:pt x="373011" y="2413"/>
                </a:lnTo>
                <a:close/>
              </a:path>
              <a:path w="467994" h="107950">
                <a:moveTo>
                  <a:pt x="467512" y="2616"/>
                </a:moveTo>
                <a:lnTo>
                  <a:pt x="451739" y="2616"/>
                </a:lnTo>
                <a:lnTo>
                  <a:pt x="401916" y="78701"/>
                </a:lnTo>
                <a:lnTo>
                  <a:pt x="401916" y="2616"/>
                </a:lnTo>
                <a:lnTo>
                  <a:pt x="386130" y="2616"/>
                </a:lnTo>
                <a:lnTo>
                  <a:pt x="386130" y="104940"/>
                </a:lnTo>
                <a:lnTo>
                  <a:pt x="401916" y="104940"/>
                </a:lnTo>
                <a:lnTo>
                  <a:pt x="451739" y="28854"/>
                </a:lnTo>
                <a:lnTo>
                  <a:pt x="451739" y="104940"/>
                </a:lnTo>
                <a:lnTo>
                  <a:pt x="467512" y="104940"/>
                </a:lnTo>
                <a:lnTo>
                  <a:pt x="467512" y="2616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17576" y="1292352"/>
            <a:ext cx="812292" cy="812291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7482967" y="181736"/>
            <a:ext cx="41884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МЕХАНИЗМЫ</a:t>
            </a:r>
            <a:r>
              <a:rPr sz="2800" b="1" spc="-25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ЗАЩИТЫ</a:t>
            </a:r>
            <a:endParaRPr sz="2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739" y="1416557"/>
            <a:ext cx="11490960" cy="4512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03655">
              <a:lnSpc>
                <a:spcPct val="100000"/>
              </a:lnSpc>
              <a:spcBef>
                <a:spcPts val="105"/>
              </a:spcBef>
            </a:pPr>
            <a:r>
              <a:rPr sz="3200" spc="-40" dirty="0">
                <a:latin typeface="Microsoft Sans Serif"/>
                <a:cs typeface="Microsoft Sans Serif"/>
              </a:rPr>
              <a:t>Теневое</a:t>
            </a:r>
            <a:r>
              <a:rPr sz="3200" spc="-10" dirty="0">
                <a:latin typeface="Microsoft Sans Serif"/>
                <a:cs typeface="Microsoft Sans Serif"/>
              </a:rPr>
              <a:t> </a:t>
            </a:r>
            <a:r>
              <a:rPr sz="3200" spc="-30" dirty="0">
                <a:latin typeface="Microsoft Sans Serif"/>
                <a:cs typeface="Microsoft Sans Serif"/>
              </a:rPr>
              <a:t>копирование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sz="1600" spc="-30" dirty="0">
                <a:latin typeface="Microsoft Sans Serif"/>
                <a:cs typeface="Microsoft Sans Serif"/>
              </a:rPr>
              <a:t>Теневую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копию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можно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получить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-60" dirty="0">
                <a:latin typeface="Microsoft Sans Serif"/>
                <a:cs typeface="Microsoft Sans Serif"/>
              </a:rPr>
              <a:t>ТОЛЬКО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локально,</a:t>
            </a:r>
            <a:r>
              <a:rPr sz="1600" spc="7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следующими</a:t>
            </a:r>
            <a:r>
              <a:rPr sz="1600" spc="80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методами:</a:t>
            </a:r>
            <a:endParaRPr sz="16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rabicParenR"/>
              <a:tabLst>
                <a:tab pos="354965" algn="l"/>
                <a:tab pos="355600" algn="l"/>
              </a:tabLst>
            </a:pPr>
            <a:r>
              <a:rPr sz="1600" spc="-40" dirty="0">
                <a:latin typeface="Microsoft Sans Serif"/>
                <a:cs typeface="Microsoft Sans Serif"/>
              </a:rPr>
              <a:t>Из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локального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ЦУ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через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запись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журнала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о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сохранении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Теневой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Копии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(по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ссылке)</a:t>
            </a:r>
            <a:endParaRPr sz="16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45"/>
              </a:spcBef>
              <a:buAutoNum type="arabicParenR"/>
              <a:tabLst>
                <a:tab pos="354965" algn="l"/>
                <a:tab pos="355600" algn="l"/>
              </a:tabLst>
            </a:pPr>
            <a:r>
              <a:rPr sz="1600" spc="-40" dirty="0">
                <a:latin typeface="Microsoft Sans Serif"/>
                <a:cs typeface="Microsoft Sans Serif"/>
              </a:rPr>
              <a:t>Из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папки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хранения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теневой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копии.</a:t>
            </a:r>
            <a:endParaRPr sz="1600">
              <a:latin typeface="Microsoft Sans Serif"/>
              <a:cs typeface="Microsoft Sans Serif"/>
            </a:endParaRPr>
          </a:p>
          <a:p>
            <a:pPr marL="12700" marR="4832350">
              <a:lnSpc>
                <a:spcPct val="100000"/>
              </a:lnSpc>
              <a:spcBef>
                <a:spcPts val="840"/>
              </a:spcBef>
            </a:pPr>
            <a:r>
              <a:rPr sz="1600" spc="-5" dirty="0">
                <a:latin typeface="Microsoft Sans Serif"/>
                <a:cs typeface="Microsoft Sans Serif"/>
              </a:rPr>
              <a:t>При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ТК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для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печати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415" dirty="0">
                <a:latin typeface="Microsoft Sans Serif"/>
                <a:cs typeface="Microsoft Sans Serif"/>
              </a:rPr>
              <a:t>–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40" dirty="0">
                <a:latin typeface="Microsoft Sans Serif"/>
                <a:cs typeface="Microsoft Sans Serif"/>
              </a:rPr>
              <a:t>поток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печати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сохраняется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в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файл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формата</a:t>
            </a:r>
            <a:r>
              <a:rPr sz="1600" spc="6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*.xps.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(при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этом,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ТК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не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включает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в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себя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маркеры)</a:t>
            </a:r>
            <a:endParaRPr sz="1600">
              <a:latin typeface="Microsoft Sans Serif"/>
              <a:cs typeface="Microsoft Sans Serif"/>
            </a:endParaRPr>
          </a:p>
          <a:p>
            <a:pPr marL="12700" marR="320675">
              <a:lnSpc>
                <a:spcPts val="1870"/>
              </a:lnSpc>
              <a:spcBef>
                <a:spcPts val="155"/>
              </a:spcBef>
            </a:pPr>
            <a:r>
              <a:rPr sz="1600" spc="-5" dirty="0">
                <a:latin typeface="Microsoft Sans Serif"/>
                <a:cs typeface="Microsoft Sans Serif"/>
              </a:rPr>
              <a:t>При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ТК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для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файлов,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копируемых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на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внешние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устройства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spc="415" dirty="0">
                <a:latin typeface="Microsoft Sans Serif"/>
                <a:cs typeface="Microsoft Sans Serif"/>
              </a:rPr>
              <a:t>–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формат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5" dirty="0">
                <a:latin typeface="Microsoft Sans Serif"/>
                <a:cs typeface="Microsoft Sans Serif"/>
              </a:rPr>
              <a:t>файла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не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меняется,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но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он</a:t>
            </a:r>
            <a:r>
              <a:rPr sz="1600" spc="4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переименовывается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по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формуле: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ts val="1914"/>
              </a:lnSpc>
            </a:pPr>
            <a:r>
              <a:rPr sz="1600" i="1" spc="-10" dirty="0">
                <a:latin typeface="Arial"/>
                <a:cs typeface="Arial"/>
              </a:rPr>
              <a:t>дата-номер_объекта_ТК.оригинальное_расширение_файла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Microsoft Sans Serif"/>
                <a:cs typeface="Microsoft Sans Serif"/>
              </a:rPr>
              <a:t>Сохранение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ТК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происходит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следующих</a:t>
            </a:r>
            <a:r>
              <a:rPr sz="1600" spc="6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папках: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40" dirty="0">
                <a:latin typeface="Microsoft Sans Serif"/>
                <a:cs typeface="Microsoft Sans Serif"/>
              </a:rPr>
              <a:t>Файл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ТК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печати: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600" spc="-5" dirty="0">
                <a:latin typeface="Microsoft Sans Serif"/>
                <a:cs typeface="Microsoft Sans Serif"/>
              </a:rPr>
              <a:t>C:\System</a:t>
            </a:r>
            <a:r>
              <a:rPr sz="1600" spc="8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Volume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Information\SnCloneVault\PRINT\SSID_пользователя\дата-номер_объекта_ТК.xps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600" spc="-40" dirty="0">
                <a:latin typeface="Microsoft Sans Serif"/>
                <a:cs typeface="Microsoft Sans Serif"/>
              </a:rPr>
              <a:t>Файл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ТК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на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внешние</a:t>
            </a:r>
            <a:r>
              <a:rPr sz="1600" spc="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устройства: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600" spc="-5" dirty="0">
                <a:latin typeface="Microsoft Sans Serif"/>
                <a:cs typeface="Microsoft Sans Serif"/>
              </a:rPr>
              <a:t>C:\System</a:t>
            </a:r>
            <a:r>
              <a:rPr sz="1600" spc="18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Volume</a:t>
            </a:r>
            <a:r>
              <a:rPr sz="1600" spc="125" dirty="0">
                <a:latin typeface="Microsoft Sans Serif"/>
                <a:cs typeface="Microsoft Sans Serif"/>
              </a:rPr>
              <a:t> </a:t>
            </a:r>
            <a:r>
              <a:rPr sz="1600" spc="-15" dirty="0">
                <a:latin typeface="Microsoft Sans Serif"/>
                <a:cs typeface="Microsoft Sans Serif"/>
              </a:rPr>
              <a:t>Information\SnCloneVault\FILE\SSID_пользователя\дата-номер_объекта_ТК.оригинальное_расширение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5175" y="915924"/>
            <a:ext cx="812292" cy="81229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799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1663" y="1292352"/>
            <a:ext cx="813815" cy="8122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82767" y="1860804"/>
            <a:ext cx="6615684" cy="398068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1276" y="1481074"/>
            <a:ext cx="5208270" cy="4391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37995">
              <a:lnSpc>
                <a:spcPct val="100000"/>
              </a:lnSpc>
              <a:spcBef>
                <a:spcPts val="105"/>
              </a:spcBef>
            </a:pPr>
            <a:r>
              <a:rPr sz="2000" spc="105" dirty="0">
                <a:latin typeface="Trebuchet MS"/>
                <a:cs typeface="Trebuchet MS"/>
              </a:rPr>
              <a:t>Ш</a:t>
            </a:r>
            <a:r>
              <a:rPr sz="2000" spc="25" dirty="0">
                <a:latin typeface="Trebuchet MS"/>
                <a:cs typeface="Trebuchet MS"/>
              </a:rPr>
              <a:t>и</a:t>
            </a:r>
            <a:r>
              <a:rPr sz="2000" spc="-145" dirty="0">
                <a:latin typeface="Trebuchet MS"/>
                <a:cs typeface="Trebuchet MS"/>
              </a:rPr>
              <a:t>ф</a:t>
            </a:r>
            <a:r>
              <a:rPr sz="2000" spc="25" dirty="0">
                <a:latin typeface="Trebuchet MS"/>
                <a:cs typeface="Trebuchet MS"/>
              </a:rPr>
              <a:t>р</a:t>
            </a:r>
            <a:r>
              <a:rPr sz="2000" spc="10" dirty="0">
                <a:latin typeface="Trebuchet MS"/>
                <a:cs typeface="Trebuchet MS"/>
              </a:rPr>
              <a:t>о</a:t>
            </a:r>
            <a:r>
              <a:rPr sz="2000" spc="15" dirty="0">
                <a:latin typeface="Trebuchet MS"/>
                <a:cs typeface="Trebuchet MS"/>
              </a:rPr>
              <a:t>вание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д</a:t>
            </a:r>
            <a:r>
              <a:rPr sz="2000" spc="50" dirty="0">
                <a:latin typeface="Trebuchet MS"/>
                <a:cs typeface="Trebuchet MS"/>
              </a:rPr>
              <a:t>а</a:t>
            </a:r>
            <a:r>
              <a:rPr sz="2000" spc="40" dirty="0">
                <a:latin typeface="Trebuchet MS"/>
                <a:cs typeface="Trebuchet MS"/>
              </a:rPr>
              <a:t>нн</a:t>
            </a:r>
            <a:r>
              <a:rPr sz="2000" spc="55" dirty="0">
                <a:latin typeface="Trebuchet MS"/>
                <a:cs typeface="Trebuchet MS"/>
              </a:rPr>
              <a:t>ы</a:t>
            </a:r>
            <a:r>
              <a:rPr sz="2000" spc="-20" dirty="0">
                <a:latin typeface="Trebuchet MS"/>
                <a:cs typeface="Trebuchet MS"/>
              </a:rPr>
              <a:t>х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900">
              <a:latin typeface="Trebuchet MS"/>
              <a:cs typeface="Trebuchet MS"/>
            </a:endParaRPr>
          </a:p>
          <a:p>
            <a:pPr marL="241300" indent="-228600">
              <a:lnSpc>
                <a:spcPts val="2050"/>
              </a:lnSpc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Зашифрованные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контейнеры:</a:t>
            </a:r>
            <a:endParaRPr sz="1800">
              <a:latin typeface="Trebuchet MS"/>
              <a:cs typeface="Trebuchet MS"/>
            </a:endParaRPr>
          </a:p>
          <a:p>
            <a:pPr marL="241300" marR="354330">
              <a:lnSpc>
                <a:spcPts val="1939"/>
              </a:lnSpc>
              <a:spcBef>
                <a:spcPts val="140"/>
              </a:spcBef>
            </a:pP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физически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 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файл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 </a:t>
            </a:r>
            <a:r>
              <a:rPr sz="1800" spc="-40" dirty="0">
                <a:solidFill>
                  <a:srgbClr val="017058"/>
                </a:solidFill>
                <a:latin typeface="Trebuchet MS"/>
                <a:cs typeface="Trebuchet MS"/>
              </a:rPr>
              <a:t>диске,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логически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подключаемый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виртуальный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жесткий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017058"/>
                </a:solidFill>
                <a:latin typeface="Trebuchet MS"/>
                <a:cs typeface="Trebuchet MS"/>
              </a:rPr>
              <a:t>диск,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вся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информация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котором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зашифрована.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ts val="2050"/>
              </a:lnSpc>
              <a:spcBef>
                <a:spcPts val="76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Хранение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ключевой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информации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</a:t>
            </a:r>
            <a:endParaRPr sz="1800">
              <a:latin typeface="Trebuchet MS"/>
              <a:cs typeface="Trebuchet MS"/>
            </a:endParaRPr>
          </a:p>
          <a:p>
            <a:pPr marL="241300" marR="223520">
              <a:lnSpc>
                <a:spcPts val="1939"/>
              </a:lnSpc>
              <a:spcBef>
                <a:spcPts val="140"/>
              </a:spcBef>
            </a:pP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электронных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ключах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или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съемных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дисках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5" dirty="0">
                <a:solidFill>
                  <a:srgbClr val="017058"/>
                </a:solidFill>
                <a:latin typeface="Trebuchet MS"/>
                <a:cs typeface="Trebuchet MS"/>
              </a:rPr>
              <a:t>(</a:t>
            </a:r>
            <a:r>
              <a:rPr sz="1800" spc="-155" dirty="0">
                <a:solidFill>
                  <a:srgbClr val="017058"/>
                </a:solidFill>
                <a:latin typeface="Trebuchet MS"/>
                <a:cs typeface="Trebuchet MS"/>
              </a:rPr>
              <a:t>ф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лешки</a:t>
            </a:r>
            <a:r>
              <a:rPr sz="1800" spc="-125" dirty="0">
                <a:solidFill>
                  <a:srgbClr val="017058"/>
                </a:solidFill>
                <a:latin typeface="Trebuchet MS"/>
                <a:cs typeface="Trebuchet MS"/>
              </a:rPr>
              <a:t>,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дис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е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ы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).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5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Произвольный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размер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контейнеров.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9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автоматического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подключения.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Настраиваемые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права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доступа.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ts val="2050"/>
              </a:lnSpc>
              <a:spcBef>
                <a:spcPts val="78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резервного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копирования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ключей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2050"/>
              </a:lnSpc>
            </a:pP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шифрования.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934455" y="1139952"/>
            <a:ext cx="6080760" cy="5718810"/>
            <a:chOff x="5934455" y="1139952"/>
            <a:chExt cx="6080760" cy="5718810"/>
          </a:xfrm>
        </p:grpSpPr>
        <p:sp>
          <p:nvSpPr>
            <p:cNvPr id="4" name="object 4"/>
            <p:cNvSpPr/>
            <p:nvPr/>
          </p:nvSpPr>
          <p:spPr>
            <a:xfrm>
              <a:off x="10371747" y="5948082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3599" y="1149096"/>
              <a:ext cx="5154382" cy="321411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39027" y="1144524"/>
              <a:ext cx="5171440" cy="3223260"/>
            </a:xfrm>
            <a:custGeom>
              <a:avLst/>
              <a:gdLst/>
              <a:ahLst/>
              <a:cxnLst/>
              <a:rect l="l" t="t" r="r" b="b"/>
              <a:pathLst>
                <a:path w="5171440" h="3223260">
                  <a:moveTo>
                    <a:pt x="0" y="3223260"/>
                  </a:moveTo>
                  <a:lnTo>
                    <a:pt x="5170932" y="3223260"/>
                  </a:lnTo>
                  <a:lnTo>
                    <a:pt x="5170932" y="0"/>
                  </a:lnTo>
                  <a:lnTo>
                    <a:pt x="0" y="0"/>
                  </a:lnTo>
                  <a:lnTo>
                    <a:pt x="0" y="3223260"/>
                  </a:lnTo>
                  <a:close/>
                </a:path>
              </a:pathLst>
            </a:custGeom>
            <a:ln w="9144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9504" y="2813303"/>
              <a:ext cx="5306567" cy="38953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694931" y="2808731"/>
              <a:ext cx="5316220" cy="3904615"/>
            </a:xfrm>
            <a:custGeom>
              <a:avLst/>
              <a:gdLst/>
              <a:ahLst/>
              <a:cxnLst/>
              <a:rect l="l" t="t" r="r" b="b"/>
              <a:pathLst>
                <a:path w="5316220" h="3904615">
                  <a:moveTo>
                    <a:pt x="0" y="3904488"/>
                  </a:moveTo>
                  <a:lnTo>
                    <a:pt x="5315712" y="3904488"/>
                  </a:lnTo>
                  <a:lnTo>
                    <a:pt x="5315712" y="0"/>
                  </a:lnTo>
                  <a:lnTo>
                    <a:pt x="0" y="0"/>
                  </a:lnTo>
                  <a:lnTo>
                    <a:pt x="0" y="3904488"/>
                  </a:lnTo>
                  <a:close/>
                </a:path>
              </a:pathLst>
            </a:custGeom>
            <a:ln w="9144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1663" y="1292352"/>
            <a:ext cx="813815" cy="81229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11276" y="1481074"/>
            <a:ext cx="5168265" cy="4758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48460">
              <a:lnSpc>
                <a:spcPct val="100000"/>
              </a:lnSpc>
              <a:spcBef>
                <a:spcPts val="105"/>
              </a:spcBef>
            </a:pPr>
            <a:r>
              <a:rPr sz="2000" spc="10" dirty="0">
                <a:latin typeface="Trebuchet MS"/>
                <a:cs typeface="Trebuchet MS"/>
              </a:rPr>
              <a:t>Полнодисковое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шифрование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150">
              <a:latin typeface="Trebuchet MS"/>
              <a:cs typeface="Trebuchet MS"/>
            </a:endParaRPr>
          </a:p>
          <a:p>
            <a:pPr marL="241300" marR="355600" indent="-228600">
              <a:lnSpc>
                <a:spcPts val="1939"/>
              </a:lnSpc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Шифрование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данных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носителях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информации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предотвращения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попыток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017058"/>
                </a:solidFill>
                <a:latin typeface="Trebuchet MS"/>
                <a:cs typeface="Trebuchet MS"/>
              </a:rPr>
              <a:t>НСД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конфиденциальной</a:t>
            </a:r>
            <a:r>
              <a:rPr sz="1800" spc="-4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информации.</a:t>
            </a:r>
            <a:endParaRPr sz="1800">
              <a:latin typeface="Trebuchet MS"/>
              <a:cs typeface="Trebuchet MS"/>
            </a:endParaRPr>
          </a:p>
          <a:p>
            <a:pPr marL="241300" marR="5080" indent="-228600">
              <a:lnSpc>
                <a:spcPts val="1939"/>
              </a:lnSpc>
              <a:spcBef>
                <a:spcPts val="101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Поддержка системных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несистемных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разделов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жестких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дисков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со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структурой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GPT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режимом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загрузки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UEFI.</a:t>
            </a:r>
            <a:endParaRPr sz="1800">
              <a:latin typeface="Trebuchet MS"/>
              <a:cs typeface="Trebuchet MS"/>
            </a:endParaRPr>
          </a:p>
          <a:p>
            <a:pPr marL="241300" marR="85725" indent="-228600">
              <a:lnSpc>
                <a:spcPts val="1939"/>
              </a:lnSpc>
              <a:spcBef>
                <a:spcPts val="100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Поддержка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шифрования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несистемных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разделов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жестких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дисков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со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структурой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0" dirty="0">
                <a:solidFill>
                  <a:srgbClr val="017058"/>
                </a:solidFill>
                <a:latin typeface="Trebuchet MS"/>
                <a:cs typeface="Trebuchet MS"/>
              </a:rPr>
              <a:t>MBR.</a:t>
            </a:r>
            <a:endParaRPr sz="1800">
              <a:latin typeface="Trebuchet MS"/>
              <a:cs typeface="Trebuchet MS"/>
            </a:endParaRPr>
          </a:p>
          <a:p>
            <a:pPr marL="241300" marR="30480" indent="-228600">
              <a:lnSpc>
                <a:spcPts val="1939"/>
              </a:lnSpc>
              <a:spcBef>
                <a:spcPts val="1019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Алгоритм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шифрования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017058"/>
                </a:solidFill>
                <a:latin typeface="Trebuchet MS"/>
                <a:cs typeface="Trebuchet MS"/>
              </a:rPr>
              <a:t>AES-256.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Ключевая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информация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хранится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зашифрованном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виде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незашифрованном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разделе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ESP.</a:t>
            </a:r>
            <a:endParaRPr sz="1800">
              <a:latin typeface="Trebuchet MS"/>
              <a:cs typeface="Trebuchet MS"/>
            </a:endParaRPr>
          </a:p>
          <a:p>
            <a:pPr marL="241300" marR="309245" indent="-228600">
              <a:lnSpc>
                <a:spcPct val="90100"/>
              </a:lnSpc>
              <a:spcBef>
                <a:spcPts val="97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Для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доступа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зашифрованным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дискам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необходимо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ввести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пароль,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установленный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при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шифровании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данных.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426964" y="1156716"/>
            <a:ext cx="6562725" cy="5701665"/>
            <a:chOff x="5426964" y="1156716"/>
            <a:chExt cx="6562725" cy="5701665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6108" y="1165860"/>
              <a:ext cx="5129784" cy="35112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31536" y="1161288"/>
              <a:ext cx="5139055" cy="3520440"/>
            </a:xfrm>
            <a:custGeom>
              <a:avLst/>
              <a:gdLst/>
              <a:ahLst/>
              <a:cxnLst/>
              <a:rect l="l" t="t" r="r" b="b"/>
              <a:pathLst>
                <a:path w="5139055" h="3520440">
                  <a:moveTo>
                    <a:pt x="0" y="3520440"/>
                  </a:moveTo>
                  <a:lnTo>
                    <a:pt x="5138927" y="3520440"/>
                  </a:lnTo>
                  <a:lnTo>
                    <a:pt x="5138927" y="0"/>
                  </a:lnTo>
                  <a:lnTo>
                    <a:pt x="0" y="0"/>
                  </a:lnTo>
                  <a:lnTo>
                    <a:pt x="0" y="3520440"/>
                  </a:lnTo>
                  <a:close/>
                </a:path>
              </a:pathLst>
            </a:custGeom>
            <a:ln w="9144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0004" y="2639568"/>
              <a:ext cx="5090159" cy="355701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85432" y="2634996"/>
              <a:ext cx="5099685" cy="3566160"/>
            </a:xfrm>
            <a:custGeom>
              <a:avLst/>
              <a:gdLst/>
              <a:ahLst/>
              <a:cxnLst/>
              <a:rect l="l" t="t" r="r" b="b"/>
              <a:pathLst>
                <a:path w="5099684" h="3566160">
                  <a:moveTo>
                    <a:pt x="0" y="3566159"/>
                  </a:moveTo>
                  <a:lnTo>
                    <a:pt x="5099304" y="3566159"/>
                  </a:lnTo>
                  <a:lnTo>
                    <a:pt x="5099304" y="0"/>
                  </a:lnTo>
                  <a:lnTo>
                    <a:pt x="0" y="0"/>
                  </a:lnTo>
                  <a:lnTo>
                    <a:pt x="0" y="3566159"/>
                  </a:lnTo>
                  <a:close/>
                </a:path>
              </a:pathLst>
            </a:custGeom>
            <a:ln w="9144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90408" y="1386839"/>
            <a:ext cx="589623" cy="62331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65252" y="1518031"/>
            <a:ext cx="5085715" cy="4123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06855">
              <a:lnSpc>
                <a:spcPct val="100000"/>
              </a:lnSpc>
              <a:spcBef>
                <a:spcPts val="105"/>
              </a:spcBef>
            </a:pPr>
            <a:r>
              <a:rPr sz="2000" spc="140" dirty="0">
                <a:latin typeface="Trebuchet MS"/>
                <a:cs typeface="Trebuchet MS"/>
              </a:rPr>
              <a:t>П</a:t>
            </a:r>
            <a:r>
              <a:rPr sz="2000" spc="50" dirty="0">
                <a:latin typeface="Trebuchet MS"/>
                <a:cs typeface="Trebuchet MS"/>
              </a:rPr>
              <a:t>а</a:t>
            </a:r>
            <a:r>
              <a:rPr sz="2000" spc="25" dirty="0">
                <a:latin typeface="Trebuchet MS"/>
                <a:cs typeface="Trebuchet MS"/>
              </a:rPr>
              <a:t>спо</a:t>
            </a:r>
            <a:r>
              <a:rPr sz="2000" spc="-25" dirty="0">
                <a:latin typeface="Trebuchet MS"/>
                <a:cs typeface="Trebuchet MS"/>
              </a:rPr>
              <a:t>рт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140" dirty="0">
                <a:latin typeface="Trebuchet MS"/>
                <a:cs typeface="Trebuchet MS"/>
              </a:rPr>
              <a:t>П</a:t>
            </a:r>
            <a:r>
              <a:rPr sz="2000" spc="75" dirty="0">
                <a:latin typeface="Trebuchet MS"/>
                <a:cs typeface="Trebuchet MS"/>
              </a:rPr>
              <a:t>О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Trebuchet MS"/>
              <a:cs typeface="Trebuchet MS"/>
            </a:endParaRPr>
          </a:p>
          <a:p>
            <a:pPr marL="240665" marR="789305" indent="-228600">
              <a:lnSpc>
                <a:spcPts val="1939"/>
              </a:lnSpc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70" dirty="0">
                <a:solidFill>
                  <a:srgbClr val="017058"/>
                </a:solidFill>
                <a:latin typeface="Trebuchet MS"/>
                <a:cs typeface="Trebuchet MS"/>
              </a:rPr>
              <a:t>П</a:t>
            </a:r>
            <a:r>
              <a:rPr sz="1800" spc="55" dirty="0">
                <a:solidFill>
                  <a:srgbClr val="017058"/>
                </a:solidFill>
                <a:latin typeface="Trebuchet MS"/>
                <a:cs typeface="Trebuchet MS"/>
              </a:rPr>
              <a:t>р</a:t>
            </a:r>
            <a:r>
              <a:rPr sz="1800" spc="-30" dirty="0">
                <a:solidFill>
                  <a:srgbClr val="017058"/>
                </a:solidFill>
                <a:latin typeface="Trebuchet MS"/>
                <a:cs typeface="Trebuchet MS"/>
              </a:rPr>
              <a:t>е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дн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1800" spc="40" dirty="0">
                <a:solidFill>
                  <a:srgbClr val="017058"/>
                </a:solidFill>
                <a:latin typeface="Trebuchet MS"/>
                <a:cs typeface="Trebuchet MS"/>
              </a:rPr>
              <a:t>зн</a:t>
            </a: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чен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ля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онт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ро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ля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сос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ва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целостности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ПО,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установленного</a:t>
            </a:r>
            <a:endParaRPr sz="1800">
              <a:latin typeface="Trebuchet MS"/>
              <a:cs typeface="Trebuchet MS"/>
            </a:endParaRPr>
          </a:p>
          <a:p>
            <a:pPr marL="240665">
              <a:lnSpc>
                <a:spcPts val="1920"/>
              </a:lnSpc>
            </a:pP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защищаемых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компьютерах.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Распознавание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исполняемых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файлов.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ts val="2050"/>
              </a:lnSpc>
              <a:spcBef>
                <a:spcPts val="78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Сканирование: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периодически</a:t>
            </a:r>
            <a:endParaRPr sz="1800">
              <a:latin typeface="Trebuchet MS"/>
              <a:cs typeface="Trebuchet MS"/>
            </a:endParaRPr>
          </a:p>
          <a:p>
            <a:pPr marL="240665" marR="5080">
              <a:lnSpc>
                <a:spcPts val="1939"/>
              </a:lnSpc>
              <a:spcBef>
                <a:spcPts val="140"/>
              </a:spcBef>
            </a:pP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по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расписанию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или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произвольные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моменты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времени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по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команде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пользователя.</a:t>
            </a:r>
            <a:endParaRPr sz="1800">
              <a:latin typeface="Trebuchet MS"/>
              <a:cs typeface="Trebuchet MS"/>
            </a:endParaRPr>
          </a:p>
          <a:p>
            <a:pPr marL="240665" marR="601345" indent="-228600">
              <a:lnSpc>
                <a:spcPts val="1939"/>
              </a:lnSpc>
              <a:spcBef>
                <a:spcPts val="101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75" dirty="0">
                <a:solidFill>
                  <a:srgbClr val="017058"/>
                </a:solidFill>
                <a:latin typeface="Trebuchet MS"/>
                <a:cs typeface="Trebuchet MS"/>
              </a:rPr>
              <a:t>П</a:t>
            </a:r>
            <a:r>
              <a:rPr sz="1800" spc="4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л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у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ченн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ы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р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е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з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у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л</a:t>
            </a:r>
            <a:r>
              <a:rPr sz="1800" spc="-120" dirty="0">
                <a:solidFill>
                  <a:srgbClr val="017058"/>
                </a:solidFill>
                <a:latin typeface="Trebuchet MS"/>
                <a:cs typeface="Trebuchet MS"/>
              </a:rPr>
              <a:t>ь</a:t>
            </a:r>
            <a:r>
              <a:rPr sz="1800" spc="-40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е</a:t>
            </a:r>
            <a:r>
              <a:rPr sz="1800" spc="-114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ни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р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ания 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данные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сравниваются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с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результатами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предыдущего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сканирования.</a:t>
            </a:r>
            <a:endParaRPr sz="1800">
              <a:latin typeface="Trebuchet MS"/>
              <a:cs typeface="Trebuchet MS"/>
            </a:endParaRPr>
          </a:p>
          <a:p>
            <a:pPr marL="240665" marR="1028700" indent="-228600">
              <a:lnSpc>
                <a:spcPts val="1939"/>
              </a:lnSpc>
              <a:spcBef>
                <a:spcPts val="101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Утверждение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данных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сканирования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качестве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текущего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паспорта.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785103" y="1658111"/>
            <a:ext cx="6169660" cy="5200650"/>
            <a:chOff x="5785103" y="1658111"/>
            <a:chExt cx="6169660" cy="5200650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48983" y="1667255"/>
              <a:ext cx="5596127" cy="31409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344411" y="1662683"/>
              <a:ext cx="5605780" cy="3150235"/>
            </a:xfrm>
            <a:custGeom>
              <a:avLst/>
              <a:gdLst/>
              <a:ahLst/>
              <a:cxnLst/>
              <a:rect l="l" t="t" r="r" b="b"/>
              <a:pathLst>
                <a:path w="5605780" h="3150235">
                  <a:moveTo>
                    <a:pt x="0" y="3150108"/>
                  </a:moveTo>
                  <a:lnTo>
                    <a:pt x="5605272" y="3150108"/>
                  </a:lnTo>
                  <a:lnTo>
                    <a:pt x="5605272" y="0"/>
                  </a:lnTo>
                  <a:lnTo>
                    <a:pt x="0" y="0"/>
                  </a:lnTo>
                  <a:lnTo>
                    <a:pt x="0" y="3150108"/>
                  </a:lnTo>
                  <a:close/>
                </a:path>
              </a:pathLst>
            </a:custGeom>
            <a:ln w="9144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10371" y="3214115"/>
              <a:ext cx="2232660" cy="27904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305799" y="3209544"/>
              <a:ext cx="2242185" cy="2799715"/>
            </a:xfrm>
            <a:custGeom>
              <a:avLst/>
              <a:gdLst/>
              <a:ahLst/>
              <a:cxnLst/>
              <a:rect l="l" t="t" r="r" b="b"/>
              <a:pathLst>
                <a:path w="2242184" h="2799715">
                  <a:moveTo>
                    <a:pt x="0" y="2799587"/>
                  </a:moveTo>
                  <a:lnTo>
                    <a:pt x="2241804" y="2799587"/>
                  </a:lnTo>
                  <a:lnTo>
                    <a:pt x="2241804" y="0"/>
                  </a:lnTo>
                  <a:lnTo>
                    <a:pt x="0" y="0"/>
                  </a:lnTo>
                  <a:lnTo>
                    <a:pt x="0" y="2799587"/>
                  </a:lnTo>
                  <a:close/>
                </a:path>
              </a:pathLst>
            </a:custGeom>
            <a:ln w="9143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4247" y="4504944"/>
              <a:ext cx="3070859" cy="13716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789675" y="4500372"/>
              <a:ext cx="3080385" cy="1381125"/>
            </a:xfrm>
            <a:custGeom>
              <a:avLst/>
              <a:gdLst/>
              <a:ahLst/>
              <a:cxnLst/>
              <a:rect l="l" t="t" r="r" b="b"/>
              <a:pathLst>
                <a:path w="3080384" h="1381125">
                  <a:moveTo>
                    <a:pt x="0" y="1380743"/>
                  </a:moveTo>
                  <a:lnTo>
                    <a:pt x="3080004" y="1380743"/>
                  </a:lnTo>
                  <a:lnTo>
                    <a:pt x="3080004" y="0"/>
                  </a:lnTo>
                  <a:lnTo>
                    <a:pt x="0" y="0"/>
                  </a:lnTo>
                  <a:lnTo>
                    <a:pt x="0" y="1380743"/>
                  </a:lnTo>
                  <a:close/>
                </a:path>
              </a:pathLst>
            </a:custGeom>
            <a:ln w="9144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94232" y="1292352"/>
            <a:ext cx="812292" cy="78690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83540" y="1490218"/>
            <a:ext cx="5429250" cy="5085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4475" algn="ctr">
              <a:lnSpc>
                <a:spcPct val="100000"/>
              </a:lnSpc>
              <a:spcBef>
                <a:spcPts val="105"/>
              </a:spcBef>
            </a:pPr>
            <a:r>
              <a:rPr sz="2000" spc="140" dirty="0">
                <a:latin typeface="Trebuchet MS"/>
                <a:cs typeface="Trebuchet MS"/>
              </a:rPr>
              <a:t>М</a:t>
            </a:r>
            <a:r>
              <a:rPr sz="2000" spc="-30" dirty="0">
                <a:latin typeface="Trebuchet MS"/>
                <a:cs typeface="Trebuchet MS"/>
              </a:rPr>
              <a:t>е</a:t>
            </a:r>
            <a:r>
              <a:rPr sz="2000" spc="-65" dirty="0">
                <a:latin typeface="Trebuchet MS"/>
                <a:cs typeface="Trebuchet MS"/>
              </a:rPr>
              <a:t>ж</a:t>
            </a:r>
            <a:r>
              <a:rPr sz="2000" dirty="0">
                <a:latin typeface="Trebuchet MS"/>
                <a:cs typeface="Trebuchet MS"/>
              </a:rPr>
              <a:t>с</a:t>
            </a:r>
            <a:r>
              <a:rPr sz="2000" spc="-45" dirty="0">
                <a:latin typeface="Trebuchet MS"/>
                <a:cs typeface="Trebuchet MS"/>
              </a:rPr>
              <a:t>е</a:t>
            </a:r>
            <a:r>
              <a:rPr sz="2000" spc="-60" dirty="0">
                <a:latin typeface="Trebuchet MS"/>
                <a:cs typeface="Trebuchet MS"/>
              </a:rPr>
              <a:t>т</a:t>
            </a:r>
            <a:r>
              <a:rPr sz="2000" spc="10" dirty="0">
                <a:latin typeface="Trebuchet MS"/>
                <a:cs typeface="Trebuchet MS"/>
              </a:rPr>
              <a:t>евой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30" dirty="0">
                <a:latin typeface="Trebuchet MS"/>
                <a:cs typeface="Trebuchet MS"/>
              </a:rPr>
              <a:t>э</a:t>
            </a:r>
            <a:r>
              <a:rPr sz="2000" spc="-10" dirty="0">
                <a:latin typeface="Trebuchet MS"/>
                <a:cs typeface="Trebuchet MS"/>
              </a:rPr>
              <a:t>к</a:t>
            </a:r>
            <a:r>
              <a:rPr sz="2000" spc="30" dirty="0">
                <a:latin typeface="Trebuchet MS"/>
                <a:cs typeface="Trebuchet MS"/>
              </a:rPr>
              <a:t>р</a:t>
            </a:r>
            <a:r>
              <a:rPr sz="2000" spc="40" dirty="0">
                <a:latin typeface="Trebuchet MS"/>
                <a:cs typeface="Trebuchet MS"/>
              </a:rPr>
              <a:t>ан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Trebuchet MS"/>
              <a:cs typeface="Trebuchet MS"/>
            </a:endParaRPr>
          </a:p>
          <a:p>
            <a:pPr marL="241300" marR="178435" indent="-228600">
              <a:lnSpc>
                <a:spcPts val="1939"/>
              </a:lnSpc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Фильтрация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сетевом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независимым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принятием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решений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по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каждому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пакету.</a:t>
            </a:r>
            <a:endParaRPr sz="1800">
              <a:latin typeface="Trebuchet MS"/>
              <a:cs typeface="Trebuchet MS"/>
            </a:endParaRPr>
          </a:p>
          <a:p>
            <a:pPr marL="241300" marR="522605" indent="-228600">
              <a:lnSpc>
                <a:spcPts val="1939"/>
              </a:lnSpc>
              <a:spcBef>
                <a:spcPts val="100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Фильтрация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пакетов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служебных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протоколов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(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I</a:t>
            </a:r>
            <a:r>
              <a:rPr sz="1800" spc="120" dirty="0">
                <a:solidFill>
                  <a:srgbClr val="017058"/>
                </a:solidFill>
                <a:latin typeface="Trebuchet MS"/>
                <a:cs typeface="Trebuchet MS"/>
              </a:rPr>
              <a:t>C</a:t>
            </a:r>
            <a:r>
              <a:rPr sz="1800" spc="170" dirty="0">
                <a:solidFill>
                  <a:srgbClr val="017058"/>
                </a:solidFill>
                <a:latin typeface="Trebuchet MS"/>
                <a:cs typeface="Trebuchet MS"/>
              </a:rPr>
              <a:t>M</a:t>
            </a:r>
            <a:r>
              <a:rPr sz="1800" spc="-180" dirty="0">
                <a:solidFill>
                  <a:srgbClr val="017058"/>
                </a:solidFill>
                <a:latin typeface="Trebuchet MS"/>
                <a:cs typeface="Trebuchet MS"/>
              </a:rPr>
              <a:t>P</a:t>
            </a:r>
            <a:r>
              <a:rPr sz="1800" spc="-125" dirty="0">
                <a:solidFill>
                  <a:srgbClr val="017058"/>
                </a:solidFill>
                <a:latin typeface="Trebuchet MS"/>
                <a:cs typeface="Trebuchet MS"/>
              </a:rPr>
              <a:t>,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I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G</a:t>
            </a:r>
            <a:r>
              <a:rPr sz="1800" spc="170" dirty="0">
                <a:solidFill>
                  <a:srgbClr val="017058"/>
                </a:solidFill>
                <a:latin typeface="Trebuchet MS"/>
                <a:cs typeface="Trebuchet MS"/>
              </a:rPr>
              <a:t>M</a:t>
            </a:r>
            <a:r>
              <a:rPr sz="1800" spc="75" dirty="0">
                <a:solidFill>
                  <a:srgbClr val="017058"/>
                </a:solidFill>
                <a:latin typeface="Trebuchet MS"/>
                <a:cs typeface="Trebuchet MS"/>
              </a:rPr>
              <a:t>P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10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.</a:t>
            </a:r>
            <a:r>
              <a:rPr sz="1800" spc="40" dirty="0">
                <a:solidFill>
                  <a:srgbClr val="017058"/>
                </a:solidFill>
                <a:latin typeface="Trebuchet MS"/>
                <a:cs typeface="Trebuchet MS"/>
              </a:rPr>
              <a:t>д</a:t>
            </a:r>
            <a:r>
              <a:rPr sz="1800" spc="-40" dirty="0">
                <a:solidFill>
                  <a:srgbClr val="017058"/>
                </a:solidFill>
                <a:latin typeface="Trebuchet MS"/>
                <a:cs typeface="Trebuchet MS"/>
              </a:rPr>
              <a:t>.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)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ля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д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а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гн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сти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управления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работой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сетевых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устройств.</a:t>
            </a:r>
            <a:endParaRPr sz="1800">
              <a:latin typeface="Trebuchet MS"/>
              <a:cs typeface="Trebuchet MS"/>
            </a:endParaRPr>
          </a:p>
          <a:p>
            <a:pPr marL="241300" marR="5080" indent="-228600">
              <a:lnSpc>
                <a:spcPts val="1939"/>
              </a:lnSpc>
              <a:spcBef>
                <a:spcPts val="101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Фильтрация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учетом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входного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выходного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сетевого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интерфейса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проверки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подлинности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сетевых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адресов.</a:t>
            </a:r>
            <a:endParaRPr sz="1800">
              <a:latin typeface="Trebuchet MS"/>
              <a:cs typeface="Trebuchet MS"/>
            </a:endParaRPr>
          </a:p>
          <a:p>
            <a:pPr marL="241300" marR="196850" indent="-228600">
              <a:lnSpc>
                <a:spcPts val="1939"/>
              </a:lnSpc>
              <a:spcBef>
                <a:spcPts val="102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Фильтрация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транспортном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запросов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установление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TCP-сессий.</a:t>
            </a:r>
            <a:endParaRPr sz="1800">
              <a:latin typeface="Trebuchet MS"/>
              <a:cs typeface="Trebuchet MS"/>
            </a:endParaRPr>
          </a:p>
          <a:p>
            <a:pPr marL="241300" marR="219075" indent="-228600">
              <a:lnSpc>
                <a:spcPts val="1939"/>
              </a:lnSpc>
              <a:spcBef>
                <a:spcPts val="100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Фильтрация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17058"/>
                </a:solidFill>
                <a:latin typeface="Trebuchet MS"/>
                <a:cs typeface="Trebuchet MS"/>
              </a:rPr>
              <a:t>на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прикладном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уровне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запросов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к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прикладным сервисам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(фильтрация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по </a:t>
            </a: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символьной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последовательности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пакетах).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Фильтрация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учетом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полей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сетевых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017058"/>
                </a:solidFill>
                <a:latin typeface="Trebuchet MS"/>
                <a:cs typeface="Trebuchet MS"/>
              </a:rPr>
              <a:t>пакетов.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Фильтрация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учетом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даты/времени</a:t>
            </a:r>
            <a:r>
              <a:rPr sz="1800" spc="-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суток.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640068" y="1377696"/>
            <a:ext cx="5457825" cy="5480685"/>
            <a:chOff x="6640068" y="1377696"/>
            <a:chExt cx="5457825" cy="5480685"/>
          </a:xfrm>
        </p:grpSpPr>
        <p:sp>
          <p:nvSpPr>
            <p:cNvPr id="4" name="object 4"/>
            <p:cNvSpPr/>
            <p:nvPr/>
          </p:nvSpPr>
          <p:spPr>
            <a:xfrm>
              <a:off x="10371747" y="5948082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9212" y="1386839"/>
              <a:ext cx="4924044" cy="43113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644640" y="1382268"/>
              <a:ext cx="4933315" cy="4320540"/>
            </a:xfrm>
            <a:custGeom>
              <a:avLst/>
              <a:gdLst/>
              <a:ahLst/>
              <a:cxnLst/>
              <a:rect l="l" t="t" r="r" b="b"/>
              <a:pathLst>
                <a:path w="4933315" h="4320540">
                  <a:moveTo>
                    <a:pt x="0" y="4320540"/>
                  </a:moveTo>
                  <a:lnTo>
                    <a:pt x="4933188" y="4320540"/>
                  </a:lnTo>
                  <a:lnTo>
                    <a:pt x="4933188" y="0"/>
                  </a:lnTo>
                  <a:lnTo>
                    <a:pt x="0" y="0"/>
                  </a:lnTo>
                  <a:lnTo>
                    <a:pt x="0" y="4320540"/>
                  </a:lnTo>
                  <a:close/>
                </a:path>
              </a:pathLst>
            </a:custGeom>
            <a:ln w="9144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1392" y="2977896"/>
              <a:ext cx="3246120" cy="3486912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4980" y="1321260"/>
            <a:ext cx="761523" cy="65998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02742" y="1482293"/>
            <a:ext cx="5848985" cy="401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60855">
              <a:lnSpc>
                <a:spcPct val="100000"/>
              </a:lnSpc>
              <a:spcBef>
                <a:spcPts val="105"/>
              </a:spcBef>
            </a:pPr>
            <a:r>
              <a:rPr sz="2000" spc="140" dirty="0">
                <a:latin typeface="Trebuchet MS"/>
                <a:cs typeface="Trebuchet MS"/>
              </a:rPr>
              <a:t>А</a:t>
            </a:r>
            <a:r>
              <a:rPr sz="2000" spc="-5" dirty="0">
                <a:latin typeface="Trebuchet MS"/>
                <a:cs typeface="Trebuchet MS"/>
              </a:rPr>
              <a:t>в</a:t>
            </a:r>
            <a:r>
              <a:rPr sz="2000" spc="-60" dirty="0">
                <a:latin typeface="Trebuchet MS"/>
                <a:cs typeface="Trebuchet MS"/>
              </a:rPr>
              <a:t>т</a:t>
            </a:r>
            <a:r>
              <a:rPr sz="2000" spc="25" dirty="0">
                <a:latin typeface="Trebuchet MS"/>
                <a:cs typeface="Trebuchet MS"/>
              </a:rPr>
              <a:t>оризация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с</a:t>
            </a:r>
            <a:r>
              <a:rPr sz="2000" spc="-45" dirty="0">
                <a:latin typeface="Trebuchet MS"/>
                <a:cs typeface="Trebuchet MS"/>
              </a:rPr>
              <a:t>е</a:t>
            </a:r>
            <a:r>
              <a:rPr sz="2000" spc="-60" dirty="0">
                <a:latin typeface="Trebuchet MS"/>
                <a:cs typeface="Trebuchet MS"/>
              </a:rPr>
              <a:t>т</a:t>
            </a:r>
            <a:r>
              <a:rPr sz="2000" spc="-10" dirty="0">
                <a:latin typeface="Trebuchet MS"/>
                <a:cs typeface="Trebuchet MS"/>
              </a:rPr>
              <a:t>е</a:t>
            </a:r>
            <a:r>
              <a:rPr sz="2000" spc="30" dirty="0">
                <a:latin typeface="Trebuchet MS"/>
                <a:cs typeface="Trebuchet MS"/>
              </a:rPr>
              <a:t>вы</a:t>
            </a:r>
            <a:r>
              <a:rPr sz="2000" spc="-15" dirty="0">
                <a:latin typeface="Trebuchet MS"/>
                <a:cs typeface="Trebuchet MS"/>
              </a:rPr>
              <a:t>х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с</a:t>
            </a:r>
            <a:r>
              <a:rPr sz="2000" spc="35" dirty="0">
                <a:latin typeface="Trebuchet MS"/>
                <a:cs typeface="Trebuchet MS"/>
              </a:rPr>
              <a:t>о</a:t>
            </a:r>
            <a:r>
              <a:rPr sz="2000" spc="-35" dirty="0">
                <a:latin typeface="Trebuchet MS"/>
                <a:cs typeface="Trebuchet MS"/>
              </a:rPr>
              <a:t>е</a:t>
            </a:r>
            <a:r>
              <a:rPr sz="2000" spc="5" dirty="0">
                <a:latin typeface="Trebuchet MS"/>
                <a:cs typeface="Trebuchet MS"/>
              </a:rPr>
              <a:t>дин</a:t>
            </a:r>
            <a:r>
              <a:rPr sz="2000" spc="15" dirty="0">
                <a:latin typeface="Trebuchet MS"/>
                <a:cs typeface="Trebuchet MS"/>
              </a:rPr>
              <a:t>е</a:t>
            </a:r>
            <a:r>
              <a:rPr sz="2000" spc="25" dirty="0">
                <a:latin typeface="Trebuchet MS"/>
                <a:cs typeface="Trebuchet MS"/>
              </a:rPr>
              <a:t>ний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150">
              <a:latin typeface="Trebuchet MS"/>
              <a:cs typeface="Trebuchet MS"/>
            </a:endParaRPr>
          </a:p>
          <a:p>
            <a:pPr marL="241300" marR="365125" indent="-228600">
              <a:lnSpc>
                <a:spcPts val="1950"/>
              </a:lnSpc>
              <a:spcBef>
                <a:spcPts val="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-30" dirty="0">
                <a:solidFill>
                  <a:srgbClr val="017058"/>
                </a:solidFill>
                <a:latin typeface="Trebuchet MS"/>
                <a:cs typeface="Trebuchet MS"/>
              </a:rPr>
              <a:t>Технологии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017058"/>
                </a:solidFill>
                <a:latin typeface="Trebuchet MS"/>
                <a:cs typeface="Trebuchet MS"/>
              </a:rPr>
              <a:t>Kerberos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IPSec,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защита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от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атак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типа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0" dirty="0">
                <a:solidFill>
                  <a:srgbClr val="017058"/>
                </a:solidFill>
                <a:latin typeface="Trebuchet MS"/>
                <a:cs typeface="Trebuchet MS"/>
              </a:rPr>
              <a:t>Man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in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the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middle.</a:t>
            </a:r>
            <a:endParaRPr sz="1800">
              <a:latin typeface="Trebuchet MS"/>
              <a:cs typeface="Trebuchet MS"/>
            </a:endParaRPr>
          </a:p>
          <a:p>
            <a:pPr marL="241300" marR="1414145" indent="-228600" algn="just">
              <a:lnSpc>
                <a:spcPts val="1939"/>
              </a:lnSpc>
              <a:spcBef>
                <a:spcPts val="99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использовать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конкретных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пользователей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группы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пользователей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правилах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межсетевого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экрана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</a:t>
            </a:r>
            <a:endParaRPr sz="1800">
              <a:latin typeface="Trebuchet MS"/>
              <a:cs typeface="Trebuchet MS"/>
            </a:endParaRPr>
          </a:p>
          <a:p>
            <a:pPr marL="241300" algn="just">
              <a:lnSpc>
                <a:spcPts val="1925"/>
              </a:lnSpc>
            </a:pP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как</a:t>
            </a:r>
            <a:r>
              <a:rPr sz="1800" spc="-114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во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входящих,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так</a:t>
            </a:r>
            <a:r>
              <a:rPr sz="1800" spc="-12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исходящих.</a:t>
            </a:r>
            <a:endParaRPr sz="1800">
              <a:latin typeface="Trebuchet MS"/>
              <a:cs typeface="Trebuchet MS"/>
            </a:endParaRPr>
          </a:p>
          <a:p>
            <a:pPr marL="241300" marR="5080" indent="-228600">
              <a:lnSpc>
                <a:spcPts val="1939"/>
              </a:lnSpc>
              <a:spcBef>
                <a:spcPts val="103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Поддержка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гибкого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разграничения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сетевого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доступа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для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терминальных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серверов.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реализовать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программные</a:t>
            </a:r>
            <a:r>
              <a:rPr sz="1800" spc="-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VLAN’ы.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ts val="2055"/>
              </a:lnSpc>
              <a:spcBef>
                <a:spcPts val="78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сокрытия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сетевого</a:t>
            </a:r>
            <a:r>
              <a:rPr sz="1800" spc="-114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трафика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2055"/>
              </a:lnSpc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(кодирование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информации).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398008" y="1106424"/>
            <a:ext cx="6757670" cy="5752465"/>
            <a:chOff x="5398008" y="1106424"/>
            <a:chExt cx="6757670" cy="5752465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07152" y="1115568"/>
              <a:ext cx="4782311" cy="35935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02580" y="1110996"/>
              <a:ext cx="4791710" cy="3602990"/>
            </a:xfrm>
            <a:custGeom>
              <a:avLst/>
              <a:gdLst/>
              <a:ahLst/>
              <a:cxnLst/>
              <a:rect l="l" t="t" r="r" b="b"/>
              <a:pathLst>
                <a:path w="4791709" h="3602990">
                  <a:moveTo>
                    <a:pt x="0" y="3602735"/>
                  </a:moveTo>
                  <a:lnTo>
                    <a:pt x="4791456" y="3602735"/>
                  </a:lnTo>
                  <a:lnTo>
                    <a:pt x="4791456" y="0"/>
                  </a:lnTo>
                  <a:lnTo>
                    <a:pt x="0" y="0"/>
                  </a:lnTo>
                  <a:lnTo>
                    <a:pt x="0" y="3602735"/>
                  </a:lnTo>
                  <a:close/>
                </a:path>
              </a:pathLst>
            </a:custGeom>
            <a:ln w="9144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98308" y="3307080"/>
              <a:ext cx="4347972" cy="33909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793736" y="3302508"/>
              <a:ext cx="4357370" cy="3400425"/>
            </a:xfrm>
            <a:custGeom>
              <a:avLst/>
              <a:gdLst/>
              <a:ahLst/>
              <a:cxnLst/>
              <a:rect l="l" t="t" r="r" b="b"/>
              <a:pathLst>
                <a:path w="4357370" h="3400425">
                  <a:moveTo>
                    <a:pt x="0" y="3400044"/>
                  </a:moveTo>
                  <a:lnTo>
                    <a:pt x="4357116" y="3400044"/>
                  </a:lnTo>
                  <a:lnTo>
                    <a:pt x="4357116" y="0"/>
                  </a:lnTo>
                  <a:lnTo>
                    <a:pt x="0" y="0"/>
                  </a:lnTo>
                  <a:lnTo>
                    <a:pt x="0" y="3400044"/>
                  </a:lnTo>
                  <a:close/>
                </a:path>
              </a:pathLst>
            </a:custGeom>
            <a:ln w="9143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7760" y="1292352"/>
            <a:ext cx="812291" cy="81229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21640" y="1540001"/>
            <a:ext cx="4941570" cy="52324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10820" algn="ctr">
              <a:lnSpc>
                <a:spcPct val="100000"/>
              </a:lnSpc>
              <a:spcBef>
                <a:spcPts val="105"/>
              </a:spcBef>
            </a:pPr>
            <a:r>
              <a:rPr sz="2000" spc="25" dirty="0">
                <a:latin typeface="Trebuchet MS"/>
                <a:cs typeface="Trebuchet MS"/>
              </a:rPr>
              <a:t>Антивирус</a:t>
            </a:r>
            <a:endParaRPr sz="20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212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Использование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одного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из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компонентов:</a:t>
            </a:r>
            <a:endParaRPr sz="1800">
              <a:latin typeface="Trebuchet MS"/>
              <a:cs typeface="Trebuchet MS"/>
            </a:endParaRPr>
          </a:p>
          <a:p>
            <a:pPr marL="698500" lvl="1" indent="-228600">
              <a:lnSpc>
                <a:spcPct val="100000"/>
              </a:lnSpc>
              <a:spcBef>
                <a:spcPts val="355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400" spc="35" dirty="0">
                <a:latin typeface="Trebuchet MS"/>
                <a:cs typeface="Trebuchet MS"/>
              </a:rPr>
              <a:t>Ан</a:t>
            </a:r>
            <a:r>
              <a:rPr sz="1400" spc="20" dirty="0">
                <a:latin typeface="Trebuchet MS"/>
                <a:cs typeface="Trebuchet MS"/>
              </a:rPr>
              <a:t>т</a:t>
            </a:r>
            <a:r>
              <a:rPr sz="1400" spc="10" dirty="0">
                <a:latin typeface="Trebuchet MS"/>
                <a:cs typeface="Trebuchet MS"/>
              </a:rPr>
              <a:t>иви</a:t>
            </a:r>
            <a:r>
              <a:rPr sz="1400" dirty="0">
                <a:latin typeface="Trebuchet MS"/>
                <a:cs typeface="Trebuchet MS"/>
              </a:rPr>
              <a:t>р</a:t>
            </a:r>
            <a:r>
              <a:rPr sz="1400" spc="5" dirty="0">
                <a:latin typeface="Trebuchet MS"/>
                <a:cs typeface="Trebuchet MS"/>
              </a:rPr>
              <a:t>у</a:t>
            </a:r>
            <a:r>
              <a:rPr sz="1400" spc="10" dirty="0">
                <a:latin typeface="Trebuchet MS"/>
                <a:cs typeface="Trebuchet MS"/>
              </a:rPr>
              <a:t>с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175" dirty="0">
                <a:latin typeface="Trebuchet MS"/>
                <a:cs typeface="Trebuchet MS"/>
              </a:rPr>
              <a:t>S</a:t>
            </a:r>
            <a:r>
              <a:rPr sz="1400" spc="160" dirty="0">
                <a:latin typeface="Trebuchet MS"/>
                <a:cs typeface="Trebuchet MS"/>
              </a:rPr>
              <a:t>N</a:t>
            </a:r>
            <a:r>
              <a:rPr sz="1400" spc="110" dirty="0">
                <a:latin typeface="Trebuchet MS"/>
                <a:cs typeface="Trebuchet MS"/>
              </a:rPr>
              <a:t>S</a:t>
            </a:r>
            <a:r>
              <a:rPr sz="1400" spc="-95" dirty="0">
                <a:latin typeface="Trebuchet MS"/>
                <a:cs typeface="Trebuchet MS"/>
              </a:rPr>
              <a:t>;</a:t>
            </a:r>
            <a:endParaRPr sz="1400">
              <a:latin typeface="Trebuchet MS"/>
              <a:cs typeface="Trebuchet MS"/>
            </a:endParaRPr>
          </a:p>
          <a:p>
            <a:pPr marL="698500" lvl="1" indent="-228600">
              <a:lnSpc>
                <a:spcPct val="100000"/>
              </a:lnSpc>
              <a:spcBef>
                <a:spcPts val="325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1400" spc="15" dirty="0">
                <a:latin typeface="Trebuchet MS"/>
                <a:cs typeface="Trebuchet MS"/>
              </a:rPr>
              <a:t>Антивирус</a:t>
            </a:r>
            <a:r>
              <a:rPr sz="1400" spc="-10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Касперский.</a:t>
            </a:r>
            <a:endParaRPr sz="1400">
              <a:latin typeface="Trebuchet MS"/>
              <a:cs typeface="Trebuchet MS"/>
            </a:endParaRPr>
          </a:p>
          <a:p>
            <a:pPr marL="241300" marR="644525" indent="-228600">
              <a:lnSpc>
                <a:spcPts val="1939"/>
              </a:lnSpc>
              <a:spcBef>
                <a:spcPts val="101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Высокая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скорость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работы,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отличные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 показатели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обнаружения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отсутствия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ложных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срабатываний.</a:t>
            </a:r>
            <a:endParaRPr sz="1800">
              <a:latin typeface="Trebuchet MS"/>
              <a:cs typeface="Trebuchet MS"/>
            </a:endParaRPr>
          </a:p>
          <a:p>
            <a:pPr marL="241300" marR="619760" indent="-228600">
              <a:lnSpc>
                <a:spcPts val="1939"/>
              </a:lnSpc>
              <a:spcBef>
                <a:spcPts val="1019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Сигнатурные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эвристические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методы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контроля.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ts val="2050"/>
              </a:lnSpc>
              <a:spcBef>
                <a:spcPts val="75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Поддержка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«белых»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списков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директорий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2050"/>
              </a:lnSpc>
            </a:pP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файлов.</a:t>
            </a:r>
            <a:endParaRPr sz="1800">
              <a:latin typeface="Trebuchet MS"/>
              <a:cs typeface="Trebuchet MS"/>
            </a:endParaRPr>
          </a:p>
          <a:p>
            <a:pPr marL="241300" marR="5080" indent="-228600">
              <a:lnSpc>
                <a:spcPts val="1939"/>
              </a:lnSpc>
              <a:spcBef>
                <a:spcPts val="103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5" dirty="0">
                <a:solidFill>
                  <a:srgbClr val="017058"/>
                </a:solidFill>
                <a:latin typeface="Trebuchet MS"/>
                <a:cs typeface="Trebuchet MS"/>
              </a:rPr>
              <a:t>Различные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профили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сканирования,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контекстного</a:t>
            </a:r>
            <a:r>
              <a:rPr sz="1800" spc="-1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сканирования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35" dirty="0">
                <a:solidFill>
                  <a:srgbClr val="017058"/>
                </a:solidFill>
                <a:latin typeface="Trebuchet MS"/>
                <a:cs typeface="Trebuchet MS"/>
              </a:rPr>
              <a:t>из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1920"/>
              </a:lnSpc>
            </a:pP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«Проводника».</a:t>
            </a:r>
            <a:endParaRPr sz="1800">
              <a:latin typeface="Trebuchet MS"/>
              <a:cs typeface="Trebuchet MS"/>
            </a:endParaRPr>
          </a:p>
          <a:p>
            <a:pPr marL="241300" marR="429259" indent="-228600">
              <a:lnSpc>
                <a:spcPct val="90100"/>
              </a:lnSpc>
              <a:spcBef>
                <a:spcPts val="100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развертывания</a:t>
            </a:r>
            <a:r>
              <a:rPr sz="1800" spc="-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локальных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серверов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обновлений с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поддержкой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каскадных</a:t>
            </a:r>
            <a:r>
              <a:rPr sz="1800" spc="-9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режимов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работы.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515355" y="1106424"/>
            <a:ext cx="6567170" cy="5752465"/>
            <a:chOff x="5515355" y="1106424"/>
            <a:chExt cx="6567170" cy="5752465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24499" y="1115568"/>
              <a:ext cx="4895088" cy="414375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519927" y="1110996"/>
              <a:ext cx="4904740" cy="4152900"/>
            </a:xfrm>
            <a:custGeom>
              <a:avLst/>
              <a:gdLst/>
              <a:ahLst/>
              <a:cxnLst/>
              <a:rect l="l" t="t" r="r" b="b"/>
              <a:pathLst>
                <a:path w="4904740" h="4152900">
                  <a:moveTo>
                    <a:pt x="0" y="4152900"/>
                  </a:moveTo>
                  <a:lnTo>
                    <a:pt x="4904232" y="4152900"/>
                  </a:lnTo>
                  <a:lnTo>
                    <a:pt x="4904232" y="0"/>
                  </a:lnTo>
                  <a:lnTo>
                    <a:pt x="0" y="0"/>
                  </a:lnTo>
                  <a:lnTo>
                    <a:pt x="0" y="4152900"/>
                  </a:lnTo>
                  <a:close/>
                </a:path>
              </a:pathLst>
            </a:custGeom>
            <a:ln w="9144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53883" y="2286000"/>
              <a:ext cx="4619244" cy="445312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449311" y="2281426"/>
              <a:ext cx="4628515" cy="4462780"/>
            </a:xfrm>
            <a:custGeom>
              <a:avLst/>
              <a:gdLst/>
              <a:ahLst/>
              <a:cxnLst/>
              <a:rect l="l" t="t" r="r" b="b"/>
              <a:pathLst>
                <a:path w="4628515" h="4462780">
                  <a:moveTo>
                    <a:pt x="0" y="4462272"/>
                  </a:moveTo>
                  <a:lnTo>
                    <a:pt x="4628388" y="4462272"/>
                  </a:lnTo>
                  <a:lnTo>
                    <a:pt x="4628388" y="0"/>
                  </a:lnTo>
                  <a:lnTo>
                    <a:pt x="0" y="0"/>
                  </a:lnTo>
                  <a:lnTo>
                    <a:pt x="0" y="4462272"/>
                  </a:lnTo>
                  <a:close/>
                </a:path>
              </a:pathLst>
            </a:custGeom>
            <a:ln w="9144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2519" y="1292352"/>
            <a:ext cx="812292" cy="81229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73786" y="1493012"/>
            <a:ext cx="4753610" cy="3361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65935">
              <a:lnSpc>
                <a:spcPct val="100000"/>
              </a:lnSpc>
              <a:spcBef>
                <a:spcPts val="105"/>
              </a:spcBef>
            </a:pPr>
            <a:r>
              <a:rPr sz="2000" spc="30" dirty="0">
                <a:latin typeface="Trebuchet MS"/>
                <a:cs typeface="Trebuchet MS"/>
              </a:rPr>
              <a:t>Защита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от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вторжений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rebuchet MS"/>
              <a:cs typeface="Trebuchet MS"/>
            </a:endParaRPr>
          </a:p>
          <a:p>
            <a:pPr marL="241300" marR="5080" indent="-228600">
              <a:lnSpc>
                <a:spcPts val="1939"/>
              </a:lnSpc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Эвристические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детекторы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сетевых атак </a:t>
            </a:r>
            <a:r>
              <a:rPr sz="1800" spc="775" dirty="0">
                <a:solidFill>
                  <a:srgbClr val="017058"/>
                </a:solidFill>
                <a:latin typeface="Trebuchet MS"/>
                <a:cs typeface="Trebuchet MS"/>
              </a:rPr>
              <a:t>–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сканирование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портов,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17058"/>
                </a:solidFill>
                <a:latin typeface="Trebuchet MS"/>
                <a:cs typeface="Trebuchet MS"/>
              </a:rPr>
              <a:t>атаки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типа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Denial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017058"/>
                </a:solidFill>
                <a:latin typeface="Trebuchet MS"/>
                <a:cs typeface="Trebuchet MS"/>
              </a:rPr>
              <a:t>of </a:t>
            </a:r>
            <a:r>
              <a:rPr sz="1800" spc="-5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Service,</a:t>
            </a:r>
            <a:r>
              <a:rPr sz="1800" spc="-7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аномальный</a:t>
            </a:r>
            <a:r>
              <a:rPr sz="1800" spc="-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сетевой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17058"/>
                </a:solidFill>
                <a:latin typeface="Trebuchet MS"/>
                <a:cs typeface="Trebuchet MS"/>
              </a:rPr>
              <a:t>трафик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1925"/>
              </a:lnSpc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1800" spc="-1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т.д.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25" dirty="0">
                <a:solidFill>
                  <a:srgbClr val="017058"/>
                </a:solidFill>
                <a:latin typeface="Trebuchet MS"/>
                <a:cs typeface="Trebuchet MS"/>
              </a:rPr>
              <a:t>Сигнатурные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детекторы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017058"/>
                </a:solidFill>
                <a:latin typeface="Trebuchet MS"/>
                <a:cs typeface="Trebuchet MS"/>
              </a:rPr>
              <a:t>атак.</a:t>
            </a:r>
            <a:endParaRPr sz="1800">
              <a:latin typeface="Trebuchet MS"/>
              <a:cs typeface="Trebuchet MS"/>
            </a:endParaRPr>
          </a:p>
          <a:p>
            <a:pPr marL="241300" marR="561340" indent="-228600">
              <a:lnSpc>
                <a:spcPts val="1939"/>
              </a:lnSpc>
              <a:spcBef>
                <a:spcPts val="103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5" dirty="0">
                <a:solidFill>
                  <a:srgbClr val="017058"/>
                </a:solidFill>
                <a:latin typeface="Trebuchet MS"/>
                <a:cs typeface="Trebuchet MS"/>
              </a:rPr>
              <a:t>Возможность</a:t>
            </a:r>
            <a:r>
              <a:rPr sz="1800" spc="-10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временной</a:t>
            </a:r>
            <a:r>
              <a:rPr sz="1800" spc="-7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блокировки </a:t>
            </a:r>
            <a:r>
              <a:rPr sz="1800" spc="-5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атакующих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017058"/>
                </a:solidFill>
                <a:latin typeface="Trebuchet MS"/>
                <a:cs typeface="Trebuchet MS"/>
              </a:rPr>
              <a:t>компьютеров.</a:t>
            </a:r>
            <a:endParaRPr sz="1800">
              <a:latin typeface="Trebuchet MS"/>
              <a:cs typeface="Trebuchet MS"/>
            </a:endParaRPr>
          </a:p>
          <a:p>
            <a:pPr marL="241300" indent="-228600">
              <a:lnSpc>
                <a:spcPts val="2050"/>
              </a:lnSpc>
              <a:spcBef>
                <a:spcPts val="77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1800" spc="10" dirty="0">
                <a:solidFill>
                  <a:srgbClr val="017058"/>
                </a:solidFill>
                <a:latin typeface="Trebuchet MS"/>
                <a:cs typeface="Trebuchet MS"/>
              </a:rPr>
              <a:t>Наличие</a:t>
            </a:r>
            <a:r>
              <a:rPr sz="1800" spc="-8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команды</a:t>
            </a:r>
            <a:r>
              <a:rPr sz="1800" spc="-8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17058"/>
                </a:solidFill>
                <a:latin typeface="Trebuchet MS"/>
                <a:cs typeface="Trebuchet MS"/>
              </a:rPr>
              <a:t>оперативного</a:t>
            </a:r>
            <a:r>
              <a:rPr sz="1800" spc="-9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17058"/>
                </a:solidFill>
                <a:latin typeface="Trebuchet MS"/>
                <a:cs typeface="Trebuchet MS"/>
              </a:rPr>
              <a:t>снятия</a:t>
            </a:r>
            <a:endParaRPr sz="1800">
              <a:latin typeface="Trebuchet MS"/>
              <a:cs typeface="Trebuchet MS"/>
            </a:endParaRPr>
          </a:p>
          <a:p>
            <a:pPr marL="241300">
              <a:lnSpc>
                <a:spcPts val="2050"/>
              </a:lnSpc>
            </a:pPr>
            <a:r>
              <a:rPr sz="1800" spc="-15" dirty="0">
                <a:solidFill>
                  <a:srgbClr val="017058"/>
                </a:solidFill>
                <a:latin typeface="Trebuchet MS"/>
                <a:cs typeface="Trebuchet MS"/>
              </a:rPr>
              <a:t>блокировки.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М</a:t>
            </a:r>
            <a:r>
              <a:rPr spc="45" dirty="0"/>
              <a:t>Е</a:t>
            </a:r>
            <a:r>
              <a:rPr spc="235" dirty="0"/>
              <a:t>Х</a:t>
            </a:r>
            <a:r>
              <a:rPr spc="160" dirty="0"/>
              <a:t>А</a:t>
            </a:r>
            <a:r>
              <a:rPr spc="135" dirty="0"/>
              <a:t>Н</a:t>
            </a:r>
            <a:r>
              <a:rPr spc="95" dirty="0"/>
              <a:t>И</a:t>
            </a:r>
            <a:r>
              <a:rPr spc="145" dirty="0"/>
              <a:t>ЗМЫ</a:t>
            </a:r>
            <a:r>
              <a:rPr spc="-135" dirty="0"/>
              <a:t> </a:t>
            </a:r>
            <a:r>
              <a:rPr spc="150" dirty="0"/>
              <a:t>З</a:t>
            </a:r>
            <a:r>
              <a:rPr spc="160" dirty="0"/>
              <a:t>А</a:t>
            </a:r>
            <a:r>
              <a:rPr spc="110" dirty="0"/>
              <a:t>Щ</a:t>
            </a:r>
            <a:r>
              <a:rPr spc="-5" dirty="0"/>
              <a:t>И</a:t>
            </a:r>
            <a:r>
              <a:rPr dirty="0"/>
              <a:t>Т</a:t>
            </a:r>
            <a:r>
              <a:rPr spc="110" dirty="0"/>
              <a:t>Ы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1834" y="915923"/>
            <a:ext cx="11948795" cy="88265"/>
          </a:xfrm>
          <a:custGeom>
            <a:avLst/>
            <a:gdLst/>
            <a:ahLst/>
            <a:cxnLst/>
            <a:rect l="l" t="t" r="r" b="b"/>
            <a:pathLst>
              <a:path w="11948795" h="88265">
                <a:moveTo>
                  <a:pt x="0" y="88063"/>
                </a:moveTo>
                <a:lnTo>
                  <a:pt x="11948445" y="88063"/>
                </a:lnTo>
                <a:lnTo>
                  <a:pt x="11948445" y="0"/>
                </a:lnTo>
                <a:lnTo>
                  <a:pt x="0" y="0"/>
                </a:lnTo>
                <a:lnTo>
                  <a:pt x="0" y="88063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589776"/>
            <a:ext cx="241300" cy="2268220"/>
          </a:xfrm>
          <a:custGeom>
            <a:avLst/>
            <a:gdLst/>
            <a:ahLst/>
            <a:cxnLst/>
            <a:rect l="l" t="t" r="r" b="b"/>
            <a:pathLst>
              <a:path w="241300" h="2268220">
                <a:moveTo>
                  <a:pt x="0" y="2268220"/>
                </a:moveTo>
                <a:lnTo>
                  <a:pt x="240800" y="2268220"/>
                </a:lnTo>
                <a:lnTo>
                  <a:pt x="240800" y="0"/>
                </a:lnTo>
                <a:lnTo>
                  <a:pt x="0" y="0"/>
                </a:lnTo>
                <a:lnTo>
                  <a:pt x="0" y="226822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2091"/>
            <a:ext cx="241935" cy="4587875"/>
            <a:chOff x="0" y="2091"/>
            <a:chExt cx="241935" cy="4587875"/>
          </a:xfrm>
        </p:grpSpPr>
        <p:sp>
          <p:nvSpPr>
            <p:cNvPr id="5" name="object 5"/>
            <p:cNvSpPr/>
            <p:nvPr/>
          </p:nvSpPr>
          <p:spPr>
            <a:xfrm>
              <a:off x="0" y="2091"/>
              <a:ext cx="241935" cy="2235835"/>
            </a:xfrm>
            <a:custGeom>
              <a:avLst/>
              <a:gdLst/>
              <a:ahLst/>
              <a:cxnLst/>
              <a:rect l="l" t="t" r="r" b="b"/>
              <a:pathLst>
                <a:path w="241935" h="2235835">
                  <a:moveTo>
                    <a:pt x="0" y="2235709"/>
                  </a:moveTo>
                  <a:lnTo>
                    <a:pt x="241834" y="2235709"/>
                  </a:lnTo>
                  <a:lnTo>
                    <a:pt x="241834" y="0"/>
                  </a:lnTo>
                  <a:lnTo>
                    <a:pt x="0" y="0"/>
                  </a:lnTo>
                  <a:lnTo>
                    <a:pt x="0" y="2235709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237801"/>
              <a:ext cx="241935" cy="2352040"/>
            </a:xfrm>
            <a:custGeom>
              <a:avLst/>
              <a:gdLst/>
              <a:ahLst/>
              <a:cxnLst/>
              <a:rect l="l" t="t" r="r" b="b"/>
              <a:pathLst>
                <a:path w="241935" h="2352040">
                  <a:moveTo>
                    <a:pt x="241834" y="0"/>
                  </a:moveTo>
                  <a:lnTo>
                    <a:pt x="0" y="0"/>
                  </a:lnTo>
                  <a:lnTo>
                    <a:pt x="0" y="2351974"/>
                  </a:lnTo>
                  <a:lnTo>
                    <a:pt x="241834" y="2351974"/>
                  </a:lnTo>
                  <a:lnTo>
                    <a:pt x="241834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1281884" y="5037835"/>
            <a:ext cx="910590" cy="1820545"/>
            <a:chOff x="11281884" y="5037835"/>
            <a:chExt cx="910590" cy="1820545"/>
          </a:xfrm>
        </p:grpSpPr>
        <p:sp>
          <p:nvSpPr>
            <p:cNvPr id="8" name="object 8"/>
            <p:cNvSpPr/>
            <p:nvPr/>
          </p:nvSpPr>
          <p:spPr>
            <a:xfrm>
              <a:off x="11281884" y="5037835"/>
              <a:ext cx="910590" cy="910590"/>
            </a:xfrm>
            <a:custGeom>
              <a:avLst/>
              <a:gdLst/>
              <a:ahLst/>
              <a:cxnLst/>
              <a:rect l="l" t="t" r="r" b="b"/>
              <a:pathLst>
                <a:path w="910590" h="910589">
                  <a:moveTo>
                    <a:pt x="910252" y="0"/>
                  </a:moveTo>
                  <a:lnTo>
                    <a:pt x="0" y="0"/>
                  </a:lnTo>
                  <a:lnTo>
                    <a:pt x="0" y="910246"/>
                  </a:lnTo>
                  <a:lnTo>
                    <a:pt x="910252" y="910246"/>
                  </a:lnTo>
                  <a:lnTo>
                    <a:pt x="910252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400282" y="5142864"/>
              <a:ext cx="687070" cy="700405"/>
            </a:xfrm>
            <a:custGeom>
              <a:avLst/>
              <a:gdLst/>
              <a:ahLst/>
              <a:cxnLst/>
              <a:rect l="l" t="t" r="r" b="b"/>
              <a:pathLst>
                <a:path w="687070" h="700404">
                  <a:moveTo>
                    <a:pt x="678027" y="539737"/>
                  </a:moveTo>
                  <a:lnTo>
                    <a:pt x="38290" y="539737"/>
                  </a:lnTo>
                  <a:lnTo>
                    <a:pt x="155816" y="421360"/>
                  </a:lnTo>
                  <a:lnTo>
                    <a:pt x="138379" y="404050"/>
                  </a:lnTo>
                  <a:lnTo>
                    <a:pt x="0" y="543369"/>
                  </a:lnTo>
                  <a:lnTo>
                    <a:pt x="0" y="560743"/>
                  </a:lnTo>
                  <a:lnTo>
                    <a:pt x="138379" y="700125"/>
                  </a:lnTo>
                  <a:lnTo>
                    <a:pt x="155816" y="682752"/>
                  </a:lnTo>
                  <a:lnTo>
                    <a:pt x="38303" y="564388"/>
                  </a:lnTo>
                  <a:lnTo>
                    <a:pt x="678027" y="564388"/>
                  </a:lnTo>
                  <a:lnTo>
                    <a:pt x="678027" y="539737"/>
                  </a:lnTo>
                  <a:close/>
                </a:path>
                <a:path w="687070" h="700404">
                  <a:moveTo>
                    <a:pt x="686828" y="138518"/>
                  </a:moveTo>
                  <a:lnTo>
                    <a:pt x="548335" y="0"/>
                  </a:lnTo>
                  <a:lnTo>
                    <a:pt x="530885" y="17437"/>
                  </a:lnTo>
                  <a:lnTo>
                    <a:pt x="648398" y="134848"/>
                  </a:lnTo>
                  <a:lnTo>
                    <a:pt x="8724" y="134848"/>
                  </a:lnTo>
                  <a:lnTo>
                    <a:pt x="8724" y="159499"/>
                  </a:lnTo>
                  <a:lnTo>
                    <a:pt x="648436" y="159499"/>
                  </a:lnTo>
                  <a:lnTo>
                    <a:pt x="530885" y="277914"/>
                  </a:lnTo>
                  <a:lnTo>
                    <a:pt x="548335" y="295236"/>
                  </a:lnTo>
                  <a:lnTo>
                    <a:pt x="686828" y="155829"/>
                  </a:lnTo>
                  <a:lnTo>
                    <a:pt x="686828" y="13851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281884" y="5948081"/>
              <a:ext cx="910590" cy="910590"/>
            </a:xfrm>
            <a:custGeom>
              <a:avLst/>
              <a:gdLst/>
              <a:ahLst/>
              <a:cxnLst/>
              <a:rect l="l" t="t" r="r" b="b"/>
              <a:pathLst>
                <a:path w="910590" h="910590">
                  <a:moveTo>
                    <a:pt x="910252" y="0"/>
                  </a:moveTo>
                  <a:lnTo>
                    <a:pt x="0" y="0"/>
                  </a:lnTo>
                  <a:lnTo>
                    <a:pt x="0" y="910274"/>
                  </a:lnTo>
                  <a:lnTo>
                    <a:pt x="910252" y="910274"/>
                  </a:lnTo>
                  <a:lnTo>
                    <a:pt x="91025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737074" y="6099797"/>
              <a:ext cx="303530" cy="607060"/>
            </a:xfrm>
            <a:custGeom>
              <a:avLst/>
              <a:gdLst/>
              <a:ahLst/>
              <a:cxnLst/>
              <a:rect l="l" t="t" r="r" b="b"/>
              <a:pathLst>
                <a:path w="303529" h="607059">
                  <a:moveTo>
                    <a:pt x="303415" y="303428"/>
                  </a:moveTo>
                  <a:lnTo>
                    <a:pt x="299440" y="254152"/>
                  </a:lnTo>
                  <a:lnTo>
                    <a:pt x="287972" y="207429"/>
                  </a:lnTo>
                  <a:lnTo>
                    <a:pt x="269595" y="163880"/>
                  </a:lnTo>
                  <a:lnTo>
                    <a:pt x="244944" y="124117"/>
                  </a:lnTo>
                  <a:lnTo>
                    <a:pt x="214630" y="88773"/>
                  </a:lnTo>
                  <a:lnTo>
                    <a:pt x="179298" y="58470"/>
                  </a:lnTo>
                  <a:lnTo>
                    <a:pt x="139534" y="33820"/>
                  </a:lnTo>
                  <a:lnTo>
                    <a:pt x="95986" y="15443"/>
                  </a:lnTo>
                  <a:lnTo>
                    <a:pt x="49276" y="3962"/>
                  </a:lnTo>
                  <a:lnTo>
                    <a:pt x="0" y="0"/>
                  </a:lnTo>
                  <a:lnTo>
                    <a:pt x="0" y="303428"/>
                  </a:lnTo>
                  <a:lnTo>
                    <a:pt x="0" y="328079"/>
                  </a:lnTo>
                  <a:lnTo>
                    <a:pt x="0" y="606856"/>
                  </a:lnTo>
                  <a:lnTo>
                    <a:pt x="49276" y="602856"/>
                  </a:lnTo>
                  <a:lnTo>
                    <a:pt x="95986" y="591312"/>
                  </a:lnTo>
                  <a:lnTo>
                    <a:pt x="139534" y="572858"/>
                  </a:lnTo>
                  <a:lnTo>
                    <a:pt x="179298" y="548106"/>
                  </a:lnTo>
                  <a:lnTo>
                    <a:pt x="214630" y="517715"/>
                  </a:lnTo>
                  <a:lnTo>
                    <a:pt x="244944" y="482320"/>
                  </a:lnTo>
                  <a:lnTo>
                    <a:pt x="269595" y="442569"/>
                  </a:lnTo>
                  <a:lnTo>
                    <a:pt x="287972" y="399072"/>
                  </a:lnTo>
                  <a:lnTo>
                    <a:pt x="299440" y="352475"/>
                  </a:lnTo>
                  <a:lnTo>
                    <a:pt x="303415" y="303428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433656" y="6099791"/>
              <a:ext cx="303530" cy="303530"/>
            </a:xfrm>
            <a:custGeom>
              <a:avLst/>
              <a:gdLst/>
              <a:ahLst/>
              <a:cxnLst/>
              <a:rect l="l" t="t" r="r" b="b"/>
              <a:pathLst>
                <a:path w="303529" h="303529">
                  <a:moveTo>
                    <a:pt x="303417" y="0"/>
                  </a:moveTo>
                  <a:lnTo>
                    <a:pt x="254356" y="3964"/>
                  </a:lnTo>
                  <a:lnTo>
                    <a:pt x="207758" y="15444"/>
                  </a:lnTo>
                  <a:lnTo>
                    <a:pt x="164260" y="33820"/>
                  </a:lnTo>
                  <a:lnTo>
                    <a:pt x="124497" y="58471"/>
                  </a:lnTo>
                  <a:lnTo>
                    <a:pt x="89107" y="88777"/>
                  </a:lnTo>
                  <a:lnTo>
                    <a:pt x="58725" y="124118"/>
                  </a:lnTo>
                  <a:lnTo>
                    <a:pt x="33987" y="163875"/>
                  </a:lnTo>
                  <a:lnTo>
                    <a:pt x="15529" y="207426"/>
                  </a:lnTo>
                  <a:lnTo>
                    <a:pt x="3988" y="254151"/>
                  </a:lnTo>
                  <a:lnTo>
                    <a:pt x="0" y="303432"/>
                  </a:lnTo>
                  <a:lnTo>
                    <a:pt x="303417" y="303432"/>
                  </a:lnTo>
                  <a:lnTo>
                    <a:pt x="303417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433656" y="6403223"/>
              <a:ext cx="329565" cy="303530"/>
            </a:xfrm>
            <a:custGeom>
              <a:avLst/>
              <a:gdLst/>
              <a:ahLst/>
              <a:cxnLst/>
              <a:rect l="l" t="t" r="r" b="b"/>
              <a:pathLst>
                <a:path w="329565" h="303529">
                  <a:moveTo>
                    <a:pt x="328944" y="0"/>
                  </a:moveTo>
                  <a:lnTo>
                    <a:pt x="0" y="0"/>
                  </a:lnTo>
                  <a:lnTo>
                    <a:pt x="3988" y="49046"/>
                  </a:lnTo>
                  <a:lnTo>
                    <a:pt x="15529" y="95635"/>
                  </a:lnTo>
                  <a:lnTo>
                    <a:pt x="33987" y="139130"/>
                  </a:lnTo>
                  <a:lnTo>
                    <a:pt x="58725" y="178894"/>
                  </a:lnTo>
                  <a:lnTo>
                    <a:pt x="89107" y="214288"/>
                  </a:lnTo>
                  <a:lnTo>
                    <a:pt x="124497" y="244676"/>
                  </a:lnTo>
                  <a:lnTo>
                    <a:pt x="164260" y="269420"/>
                  </a:lnTo>
                  <a:lnTo>
                    <a:pt x="207758" y="287884"/>
                  </a:lnTo>
                  <a:lnTo>
                    <a:pt x="254356" y="299429"/>
                  </a:lnTo>
                  <a:lnTo>
                    <a:pt x="303417" y="303419"/>
                  </a:lnTo>
                  <a:lnTo>
                    <a:pt x="328944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462516" y="5948081"/>
            <a:ext cx="909319" cy="910590"/>
            <a:chOff x="9462516" y="5948081"/>
            <a:chExt cx="909319" cy="910590"/>
          </a:xfrm>
        </p:grpSpPr>
        <p:sp>
          <p:nvSpPr>
            <p:cNvPr id="15" name="object 15"/>
            <p:cNvSpPr/>
            <p:nvPr/>
          </p:nvSpPr>
          <p:spPr>
            <a:xfrm>
              <a:off x="9462516" y="5948081"/>
              <a:ext cx="909319" cy="910590"/>
            </a:xfrm>
            <a:custGeom>
              <a:avLst/>
              <a:gdLst/>
              <a:ahLst/>
              <a:cxnLst/>
              <a:rect l="l" t="t" r="r" b="b"/>
              <a:pathLst>
                <a:path w="909320" h="910590">
                  <a:moveTo>
                    <a:pt x="909241" y="0"/>
                  </a:moveTo>
                  <a:lnTo>
                    <a:pt x="0" y="0"/>
                  </a:lnTo>
                  <a:lnTo>
                    <a:pt x="0" y="910274"/>
                  </a:lnTo>
                  <a:lnTo>
                    <a:pt x="909241" y="910274"/>
                  </a:lnTo>
                  <a:lnTo>
                    <a:pt x="90924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613264" y="6179450"/>
              <a:ext cx="607060" cy="447040"/>
            </a:xfrm>
            <a:custGeom>
              <a:avLst/>
              <a:gdLst/>
              <a:ahLst/>
              <a:cxnLst/>
              <a:rect l="l" t="t" r="r" b="b"/>
              <a:pathLst>
                <a:path w="607059" h="447040">
                  <a:moveTo>
                    <a:pt x="606797" y="0"/>
                  </a:moveTo>
                  <a:lnTo>
                    <a:pt x="0" y="0"/>
                  </a:lnTo>
                  <a:lnTo>
                    <a:pt x="0" y="446598"/>
                  </a:lnTo>
                  <a:lnTo>
                    <a:pt x="606797" y="446598"/>
                  </a:lnTo>
                  <a:lnTo>
                    <a:pt x="6067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613264" y="6179450"/>
              <a:ext cx="607060" cy="271780"/>
            </a:xfrm>
            <a:custGeom>
              <a:avLst/>
              <a:gdLst/>
              <a:ahLst/>
              <a:cxnLst/>
              <a:rect l="l" t="t" r="r" b="b"/>
              <a:pathLst>
                <a:path w="607059" h="271779">
                  <a:moveTo>
                    <a:pt x="606797" y="0"/>
                  </a:moveTo>
                  <a:lnTo>
                    <a:pt x="0" y="0"/>
                  </a:lnTo>
                  <a:lnTo>
                    <a:pt x="303392" y="271179"/>
                  </a:lnTo>
                  <a:lnTo>
                    <a:pt x="6067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1459182" y="4531420"/>
            <a:ext cx="544830" cy="379730"/>
            <a:chOff x="11459182" y="4531420"/>
            <a:chExt cx="544830" cy="379730"/>
          </a:xfrm>
        </p:grpSpPr>
        <p:sp>
          <p:nvSpPr>
            <p:cNvPr id="19" name="object 19"/>
            <p:cNvSpPr/>
            <p:nvPr/>
          </p:nvSpPr>
          <p:spPr>
            <a:xfrm>
              <a:off x="11459182" y="4531420"/>
              <a:ext cx="300990" cy="300990"/>
            </a:xfrm>
            <a:custGeom>
              <a:avLst/>
              <a:gdLst/>
              <a:ahLst/>
              <a:cxnLst/>
              <a:rect l="l" t="t" r="r" b="b"/>
              <a:pathLst>
                <a:path w="300990" h="300989">
                  <a:moveTo>
                    <a:pt x="300637" y="0"/>
                  </a:moveTo>
                  <a:lnTo>
                    <a:pt x="0" y="0"/>
                  </a:lnTo>
                  <a:lnTo>
                    <a:pt x="0" y="300664"/>
                  </a:lnTo>
                  <a:lnTo>
                    <a:pt x="215336" y="189700"/>
                  </a:lnTo>
                  <a:lnTo>
                    <a:pt x="30063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691579" y="4599793"/>
              <a:ext cx="312420" cy="311150"/>
            </a:xfrm>
            <a:custGeom>
              <a:avLst/>
              <a:gdLst/>
              <a:ahLst/>
              <a:cxnLst/>
              <a:rect l="l" t="t" r="r" b="b"/>
              <a:pathLst>
                <a:path w="312420" h="311150">
                  <a:moveTo>
                    <a:pt x="311884" y="0"/>
                  </a:moveTo>
                  <a:lnTo>
                    <a:pt x="122201" y="108941"/>
                  </a:lnTo>
                  <a:lnTo>
                    <a:pt x="0" y="310901"/>
                  </a:lnTo>
                  <a:lnTo>
                    <a:pt x="311884" y="310901"/>
                  </a:lnTo>
                  <a:lnTo>
                    <a:pt x="31188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459182" y="4531420"/>
              <a:ext cx="543560" cy="379730"/>
            </a:xfrm>
            <a:custGeom>
              <a:avLst/>
              <a:gdLst/>
              <a:ahLst/>
              <a:cxnLst/>
              <a:rect l="l" t="t" r="r" b="b"/>
              <a:pathLst>
                <a:path w="543559" h="379729">
                  <a:moveTo>
                    <a:pt x="543270" y="0"/>
                  </a:moveTo>
                  <a:lnTo>
                    <a:pt x="300637" y="0"/>
                  </a:lnTo>
                  <a:lnTo>
                    <a:pt x="0" y="300664"/>
                  </a:lnTo>
                  <a:lnTo>
                    <a:pt x="0" y="379274"/>
                  </a:lnTo>
                  <a:lnTo>
                    <a:pt x="232396" y="379274"/>
                  </a:lnTo>
                  <a:lnTo>
                    <a:pt x="543270" y="68373"/>
                  </a:lnTo>
                  <a:lnTo>
                    <a:pt x="543270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11532225" y="4215842"/>
            <a:ext cx="398780" cy="265430"/>
          </a:xfrm>
          <a:custGeom>
            <a:avLst/>
            <a:gdLst/>
            <a:ahLst/>
            <a:cxnLst/>
            <a:rect l="l" t="t" r="r" b="b"/>
            <a:pathLst>
              <a:path w="398779" h="265429">
                <a:moveTo>
                  <a:pt x="199793" y="0"/>
                </a:moveTo>
                <a:lnTo>
                  <a:pt x="198529" y="0"/>
                </a:lnTo>
                <a:lnTo>
                  <a:pt x="179447" y="884"/>
                </a:lnTo>
                <a:lnTo>
                  <a:pt x="140524" y="8720"/>
                </a:lnTo>
                <a:lnTo>
                  <a:pt x="104635" y="23886"/>
                </a:lnTo>
                <a:lnTo>
                  <a:pt x="72789" y="45371"/>
                </a:lnTo>
                <a:lnTo>
                  <a:pt x="57878" y="59147"/>
                </a:lnTo>
                <a:lnTo>
                  <a:pt x="45746" y="72417"/>
                </a:lnTo>
                <a:lnTo>
                  <a:pt x="34372" y="87835"/>
                </a:lnTo>
                <a:lnTo>
                  <a:pt x="24263" y="104265"/>
                </a:lnTo>
                <a:lnTo>
                  <a:pt x="23757" y="105403"/>
                </a:lnTo>
                <a:lnTo>
                  <a:pt x="15922" y="121832"/>
                </a:lnTo>
                <a:lnTo>
                  <a:pt x="9098" y="140032"/>
                </a:lnTo>
                <a:lnTo>
                  <a:pt x="8719" y="141295"/>
                </a:lnTo>
                <a:lnTo>
                  <a:pt x="4170" y="159242"/>
                </a:lnTo>
                <a:lnTo>
                  <a:pt x="4043" y="160506"/>
                </a:lnTo>
                <a:lnTo>
                  <a:pt x="1137" y="179084"/>
                </a:lnTo>
                <a:lnTo>
                  <a:pt x="1010" y="180348"/>
                </a:lnTo>
                <a:lnTo>
                  <a:pt x="126" y="199431"/>
                </a:lnTo>
                <a:lnTo>
                  <a:pt x="0" y="265403"/>
                </a:lnTo>
                <a:lnTo>
                  <a:pt x="24768" y="265403"/>
                </a:lnTo>
                <a:lnTo>
                  <a:pt x="24768" y="200695"/>
                </a:lnTo>
                <a:lnTo>
                  <a:pt x="25586" y="182749"/>
                </a:lnTo>
                <a:lnTo>
                  <a:pt x="25653" y="181485"/>
                </a:lnTo>
                <a:lnTo>
                  <a:pt x="28307" y="164171"/>
                </a:lnTo>
                <a:lnTo>
                  <a:pt x="28469" y="164171"/>
                </a:lnTo>
                <a:lnTo>
                  <a:pt x="32409" y="148626"/>
                </a:lnTo>
                <a:lnTo>
                  <a:pt x="32730" y="147362"/>
                </a:lnTo>
                <a:lnTo>
                  <a:pt x="38300" y="132322"/>
                </a:lnTo>
                <a:lnTo>
                  <a:pt x="38164" y="132322"/>
                </a:lnTo>
                <a:lnTo>
                  <a:pt x="45456" y="117030"/>
                </a:lnTo>
                <a:lnTo>
                  <a:pt x="45999" y="115892"/>
                </a:lnTo>
                <a:lnTo>
                  <a:pt x="54182" y="102496"/>
                </a:lnTo>
                <a:lnTo>
                  <a:pt x="54718" y="101611"/>
                </a:lnTo>
                <a:lnTo>
                  <a:pt x="64168" y="88973"/>
                </a:lnTo>
                <a:lnTo>
                  <a:pt x="64828" y="88088"/>
                </a:lnTo>
                <a:lnTo>
                  <a:pt x="76075" y="75576"/>
                </a:lnTo>
                <a:lnTo>
                  <a:pt x="76284" y="75576"/>
                </a:lnTo>
                <a:lnTo>
                  <a:pt x="87756" y="65087"/>
                </a:lnTo>
                <a:lnTo>
                  <a:pt x="88586" y="64328"/>
                </a:lnTo>
                <a:lnTo>
                  <a:pt x="101102" y="54976"/>
                </a:lnTo>
                <a:lnTo>
                  <a:pt x="102108" y="54218"/>
                </a:lnTo>
                <a:lnTo>
                  <a:pt x="102320" y="54218"/>
                </a:lnTo>
                <a:lnTo>
                  <a:pt x="116387" y="45497"/>
                </a:lnTo>
                <a:lnTo>
                  <a:pt x="116680" y="45497"/>
                </a:lnTo>
                <a:lnTo>
                  <a:pt x="130762" y="38673"/>
                </a:lnTo>
                <a:lnTo>
                  <a:pt x="131805" y="38167"/>
                </a:lnTo>
                <a:lnTo>
                  <a:pt x="132015" y="38167"/>
                </a:lnTo>
                <a:lnTo>
                  <a:pt x="146843" y="32606"/>
                </a:lnTo>
                <a:lnTo>
                  <a:pt x="146590" y="32606"/>
                </a:lnTo>
                <a:lnTo>
                  <a:pt x="147854" y="32227"/>
                </a:lnTo>
                <a:lnTo>
                  <a:pt x="148045" y="32227"/>
                </a:lnTo>
                <a:lnTo>
                  <a:pt x="163565" y="28183"/>
                </a:lnTo>
                <a:lnTo>
                  <a:pt x="163398" y="28183"/>
                </a:lnTo>
                <a:lnTo>
                  <a:pt x="164535" y="27930"/>
                </a:lnTo>
                <a:lnTo>
                  <a:pt x="165086" y="27930"/>
                </a:lnTo>
                <a:lnTo>
                  <a:pt x="181130" y="25529"/>
                </a:lnTo>
                <a:lnTo>
                  <a:pt x="180710" y="25529"/>
                </a:lnTo>
                <a:lnTo>
                  <a:pt x="181974" y="25402"/>
                </a:lnTo>
                <a:lnTo>
                  <a:pt x="183096" y="25402"/>
                </a:lnTo>
                <a:lnTo>
                  <a:pt x="199163" y="24551"/>
                </a:lnTo>
                <a:lnTo>
                  <a:pt x="198529" y="24518"/>
                </a:lnTo>
                <a:lnTo>
                  <a:pt x="294697" y="24518"/>
                </a:lnTo>
                <a:lnTo>
                  <a:pt x="293686" y="23886"/>
                </a:lnTo>
                <a:lnTo>
                  <a:pt x="277385" y="15924"/>
                </a:lnTo>
                <a:lnTo>
                  <a:pt x="276247" y="15545"/>
                </a:lnTo>
                <a:lnTo>
                  <a:pt x="259061" y="9099"/>
                </a:lnTo>
                <a:lnTo>
                  <a:pt x="220265" y="1011"/>
                </a:lnTo>
                <a:lnTo>
                  <a:pt x="219001" y="884"/>
                </a:lnTo>
                <a:lnTo>
                  <a:pt x="199793" y="0"/>
                </a:lnTo>
                <a:close/>
              </a:path>
              <a:path w="398779" h="265429">
                <a:moveTo>
                  <a:pt x="398196" y="200063"/>
                </a:moveTo>
                <a:lnTo>
                  <a:pt x="373553" y="200063"/>
                </a:lnTo>
                <a:lnTo>
                  <a:pt x="373553" y="265403"/>
                </a:lnTo>
                <a:lnTo>
                  <a:pt x="398196" y="265403"/>
                </a:lnTo>
                <a:lnTo>
                  <a:pt x="398196" y="200063"/>
                </a:lnTo>
                <a:close/>
              </a:path>
              <a:path w="398779" h="265429">
                <a:moveTo>
                  <a:pt x="24768" y="200063"/>
                </a:moveTo>
                <a:lnTo>
                  <a:pt x="24642" y="200695"/>
                </a:lnTo>
                <a:lnTo>
                  <a:pt x="24768" y="200063"/>
                </a:lnTo>
                <a:close/>
              </a:path>
              <a:path w="398779" h="265429">
                <a:moveTo>
                  <a:pt x="397364" y="181485"/>
                </a:moveTo>
                <a:lnTo>
                  <a:pt x="372669" y="181485"/>
                </a:lnTo>
                <a:lnTo>
                  <a:pt x="372795" y="182749"/>
                </a:lnTo>
                <a:lnTo>
                  <a:pt x="373553" y="200695"/>
                </a:lnTo>
                <a:lnTo>
                  <a:pt x="373553" y="200063"/>
                </a:lnTo>
                <a:lnTo>
                  <a:pt x="398196" y="200063"/>
                </a:lnTo>
                <a:lnTo>
                  <a:pt x="398196" y="199431"/>
                </a:lnTo>
                <a:lnTo>
                  <a:pt x="397364" y="181485"/>
                </a:lnTo>
                <a:close/>
              </a:path>
              <a:path w="398779" h="265429">
                <a:moveTo>
                  <a:pt x="25619" y="182132"/>
                </a:moveTo>
                <a:lnTo>
                  <a:pt x="25527" y="182749"/>
                </a:lnTo>
                <a:lnTo>
                  <a:pt x="25619" y="182132"/>
                </a:lnTo>
                <a:close/>
              </a:path>
              <a:path w="398779" h="265429">
                <a:moveTo>
                  <a:pt x="372698" y="182131"/>
                </a:moveTo>
                <a:lnTo>
                  <a:pt x="372727" y="182749"/>
                </a:lnTo>
                <a:lnTo>
                  <a:pt x="372698" y="182131"/>
                </a:lnTo>
                <a:close/>
              </a:path>
              <a:path w="398779" h="265429">
                <a:moveTo>
                  <a:pt x="25716" y="181485"/>
                </a:moveTo>
                <a:lnTo>
                  <a:pt x="25619" y="182132"/>
                </a:lnTo>
                <a:lnTo>
                  <a:pt x="25716" y="181485"/>
                </a:lnTo>
                <a:close/>
              </a:path>
              <a:path w="398779" h="265429">
                <a:moveTo>
                  <a:pt x="394851" y="164171"/>
                </a:moveTo>
                <a:lnTo>
                  <a:pt x="369888" y="164171"/>
                </a:lnTo>
                <a:lnTo>
                  <a:pt x="370141" y="165308"/>
                </a:lnTo>
                <a:lnTo>
                  <a:pt x="372698" y="182131"/>
                </a:lnTo>
                <a:lnTo>
                  <a:pt x="372669" y="181485"/>
                </a:lnTo>
                <a:lnTo>
                  <a:pt x="397364" y="181485"/>
                </a:lnTo>
                <a:lnTo>
                  <a:pt x="397311" y="180348"/>
                </a:lnTo>
                <a:lnTo>
                  <a:pt x="397185" y="179084"/>
                </a:lnTo>
                <a:lnTo>
                  <a:pt x="394851" y="164171"/>
                </a:lnTo>
                <a:close/>
              </a:path>
              <a:path w="398779" h="265429">
                <a:moveTo>
                  <a:pt x="28469" y="164171"/>
                </a:moveTo>
                <a:lnTo>
                  <a:pt x="28307" y="164171"/>
                </a:lnTo>
                <a:lnTo>
                  <a:pt x="28180" y="165308"/>
                </a:lnTo>
                <a:lnTo>
                  <a:pt x="28469" y="164171"/>
                </a:lnTo>
                <a:close/>
              </a:path>
              <a:path w="398779" h="265429">
                <a:moveTo>
                  <a:pt x="369946" y="164537"/>
                </a:moveTo>
                <a:lnTo>
                  <a:pt x="370066" y="165308"/>
                </a:lnTo>
                <a:lnTo>
                  <a:pt x="369946" y="164537"/>
                </a:lnTo>
                <a:close/>
              </a:path>
              <a:path w="398779" h="265429">
                <a:moveTo>
                  <a:pt x="369888" y="164171"/>
                </a:moveTo>
                <a:lnTo>
                  <a:pt x="369946" y="164537"/>
                </a:lnTo>
                <a:lnTo>
                  <a:pt x="370141" y="165308"/>
                </a:lnTo>
                <a:lnTo>
                  <a:pt x="369888" y="164171"/>
                </a:lnTo>
                <a:close/>
              </a:path>
              <a:path w="398779" h="265429">
                <a:moveTo>
                  <a:pt x="391014" y="147362"/>
                </a:moveTo>
                <a:lnTo>
                  <a:pt x="365592" y="147362"/>
                </a:lnTo>
                <a:lnTo>
                  <a:pt x="365971" y="148626"/>
                </a:lnTo>
                <a:lnTo>
                  <a:pt x="369946" y="164537"/>
                </a:lnTo>
                <a:lnTo>
                  <a:pt x="369888" y="164171"/>
                </a:lnTo>
                <a:lnTo>
                  <a:pt x="394851" y="164171"/>
                </a:lnTo>
                <a:lnTo>
                  <a:pt x="394278" y="160506"/>
                </a:lnTo>
                <a:lnTo>
                  <a:pt x="394025" y="159242"/>
                </a:lnTo>
                <a:lnTo>
                  <a:pt x="391014" y="147362"/>
                </a:lnTo>
                <a:close/>
              </a:path>
              <a:path w="398779" h="265429">
                <a:moveTo>
                  <a:pt x="32730" y="147362"/>
                </a:moveTo>
                <a:lnTo>
                  <a:pt x="32351" y="148626"/>
                </a:lnTo>
                <a:lnTo>
                  <a:pt x="32543" y="148098"/>
                </a:lnTo>
                <a:lnTo>
                  <a:pt x="32730" y="147362"/>
                </a:lnTo>
                <a:close/>
              </a:path>
              <a:path w="398779" h="265429">
                <a:moveTo>
                  <a:pt x="32543" y="148098"/>
                </a:moveTo>
                <a:lnTo>
                  <a:pt x="32351" y="148626"/>
                </a:lnTo>
                <a:lnTo>
                  <a:pt x="32543" y="148098"/>
                </a:lnTo>
                <a:close/>
              </a:path>
              <a:path w="398779" h="265429">
                <a:moveTo>
                  <a:pt x="365778" y="148098"/>
                </a:moveTo>
                <a:lnTo>
                  <a:pt x="365912" y="148626"/>
                </a:lnTo>
                <a:lnTo>
                  <a:pt x="365778" y="148098"/>
                </a:lnTo>
                <a:close/>
              </a:path>
              <a:path w="398779" h="265429">
                <a:moveTo>
                  <a:pt x="365592" y="147362"/>
                </a:moveTo>
                <a:lnTo>
                  <a:pt x="365778" y="148098"/>
                </a:lnTo>
                <a:lnTo>
                  <a:pt x="365971" y="148626"/>
                </a:lnTo>
                <a:lnTo>
                  <a:pt x="365592" y="147362"/>
                </a:lnTo>
                <a:close/>
              </a:path>
              <a:path w="398779" h="265429">
                <a:moveTo>
                  <a:pt x="32812" y="147362"/>
                </a:moveTo>
                <a:lnTo>
                  <a:pt x="32543" y="148098"/>
                </a:lnTo>
                <a:lnTo>
                  <a:pt x="32812" y="147362"/>
                </a:lnTo>
                <a:close/>
              </a:path>
              <a:path w="398779" h="265429">
                <a:moveTo>
                  <a:pt x="385887" y="131311"/>
                </a:moveTo>
                <a:lnTo>
                  <a:pt x="359652" y="131311"/>
                </a:lnTo>
                <a:lnTo>
                  <a:pt x="360031" y="132322"/>
                </a:lnTo>
                <a:lnTo>
                  <a:pt x="365778" y="148098"/>
                </a:lnTo>
                <a:lnTo>
                  <a:pt x="365592" y="147362"/>
                </a:lnTo>
                <a:lnTo>
                  <a:pt x="391014" y="147362"/>
                </a:lnTo>
                <a:lnTo>
                  <a:pt x="389476" y="141295"/>
                </a:lnTo>
                <a:lnTo>
                  <a:pt x="389097" y="140032"/>
                </a:lnTo>
                <a:lnTo>
                  <a:pt x="385887" y="131311"/>
                </a:lnTo>
                <a:close/>
              </a:path>
              <a:path w="398779" h="265429">
                <a:moveTo>
                  <a:pt x="38669" y="131311"/>
                </a:moveTo>
                <a:lnTo>
                  <a:pt x="38164" y="132322"/>
                </a:lnTo>
                <a:lnTo>
                  <a:pt x="38300" y="132322"/>
                </a:lnTo>
                <a:lnTo>
                  <a:pt x="38669" y="131311"/>
                </a:lnTo>
                <a:close/>
              </a:path>
              <a:path w="398779" h="265429">
                <a:moveTo>
                  <a:pt x="359986" y="132225"/>
                </a:moveTo>
                <a:close/>
              </a:path>
              <a:path w="398779" h="265429">
                <a:moveTo>
                  <a:pt x="379566" y="115892"/>
                </a:moveTo>
                <a:lnTo>
                  <a:pt x="352323" y="115892"/>
                </a:lnTo>
                <a:lnTo>
                  <a:pt x="352955" y="117030"/>
                </a:lnTo>
                <a:lnTo>
                  <a:pt x="359986" y="132225"/>
                </a:lnTo>
                <a:lnTo>
                  <a:pt x="359652" y="131311"/>
                </a:lnTo>
                <a:lnTo>
                  <a:pt x="385887" y="131311"/>
                </a:lnTo>
                <a:lnTo>
                  <a:pt x="382399" y="121832"/>
                </a:lnTo>
                <a:lnTo>
                  <a:pt x="379566" y="115892"/>
                </a:lnTo>
                <a:close/>
              </a:path>
              <a:path w="398779" h="265429">
                <a:moveTo>
                  <a:pt x="45999" y="115892"/>
                </a:moveTo>
                <a:lnTo>
                  <a:pt x="45367" y="117030"/>
                </a:lnTo>
                <a:lnTo>
                  <a:pt x="45785" y="116340"/>
                </a:lnTo>
                <a:lnTo>
                  <a:pt x="45999" y="115892"/>
                </a:lnTo>
                <a:close/>
              </a:path>
              <a:path w="398779" h="265429">
                <a:moveTo>
                  <a:pt x="45785" y="116340"/>
                </a:moveTo>
                <a:lnTo>
                  <a:pt x="45367" y="117030"/>
                </a:lnTo>
                <a:lnTo>
                  <a:pt x="45785" y="116340"/>
                </a:lnTo>
                <a:close/>
              </a:path>
              <a:path w="398779" h="265429">
                <a:moveTo>
                  <a:pt x="352540" y="116355"/>
                </a:moveTo>
                <a:lnTo>
                  <a:pt x="352856" y="117030"/>
                </a:lnTo>
                <a:lnTo>
                  <a:pt x="352540" y="116355"/>
                </a:lnTo>
                <a:close/>
              </a:path>
              <a:path w="398779" h="265429">
                <a:moveTo>
                  <a:pt x="352323" y="115892"/>
                </a:moveTo>
                <a:lnTo>
                  <a:pt x="352540" y="116355"/>
                </a:lnTo>
                <a:lnTo>
                  <a:pt x="352955" y="117030"/>
                </a:lnTo>
                <a:lnTo>
                  <a:pt x="352323" y="115892"/>
                </a:lnTo>
                <a:close/>
              </a:path>
              <a:path w="398779" h="265429">
                <a:moveTo>
                  <a:pt x="372323" y="101611"/>
                </a:moveTo>
                <a:lnTo>
                  <a:pt x="343477" y="101611"/>
                </a:lnTo>
                <a:lnTo>
                  <a:pt x="344109" y="102496"/>
                </a:lnTo>
                <a:lnTo>
                  <a:pt x="352540" y="116355"/>
                </a:lnTo>
                <a:lnTo>
                  <a:pt x="352323" y="115892"/>
                </a:lnTo>
                <a:lnTo>
                  <a:pt x="379566" y="115892"/>
                </a:lnTo>
                <a:lnTo>
                  <a:pt x="374564" y="105403"/>
                </a:lnTo>
                <a:lnTo>
                  <a:pt x="373932" y="104265"/>
                </a:lnTo>
                <a:lnTo>
                  <a:pt x="372323" y="101611"/>
                </a:lnTo>
                <a:close/>
              </a:path>
              <a:path w="398779" h="265429">
                <a:moveTo>
                  <a:pt x="46057" y="115892"/>
                </a:moveTo>
                <a:lnTo>
                  <a:pt x="45785" y="116340"/>
                </a:lnTo>
                <a:lnTo>
                  <a:pt x="46057" y="115892"/>
                </a:lnTo>
                <a:close/>
              </a:path>
              <a:path w="398779" h="265429">
                <a:moveTo>
                  <a:pt x="54718" y="101611"/>
                </a:moveTo>
                <a:lnTo>
                  <a:pt x="54086" y="102496"/>
                </a:lnTo>
                <a:lnTo>
                  <a:pt x="54597" y="101811"/>
                </a:lnTo>
                <a:lnTo>
                  <a:pt x="54718" y="101611"/>
                </a:lnTo>
                <a:close/>
              </a:path>
              <a:path w="398779" h="265429">
                <a:moveTo>
                  <a:pt x="54597" y="101811"/>
                </a:moveTo>
                <a:lnTo>
                  <a:pt x="54086" y="102496"/>
                </a:lnTo>
                <a:lnTo>
                  <a:pt x="54597" y="101811"/>
                </a:lnTo>
                <a:close/>
              </a:path>
              <a:path w="398779" h="265429">
                <a:moveTo>
                  <a:pt x="343577" y="101775"/>
                </a:moveTo>
                <a:lnTo>
                  <a:pt x="344021" y="102496"/>
                </a:lnTo>
                <a:lnTo>
                  <a:pt x="343577" y="101775"/>
                </a:lnTo>
                <a:close/>
              </a:path>
              <a:path w="398779" h="265429">
                <a:moveTo>
                  <a:pt x="54746" y="101611"/>
                </a:moveTo>
                <a:lnTo>
                  <a:pt x="54597" y="101811"/>
                </a:lnTo>
                <a:lnTo>
                  <a:pt x="54746" y="101611"/>
                </a:lnTo>
                <a:close/>
              </a:path>
              <a:path w="398779" h="265429">
                <a:moveTo>
                  <a:pt x="364107" y="88088"/>
                </a:moveTo>
                <a:lnTo>
                  <a:pt x="333493" y="88088"/>
                </a:lnTo>
                <a:lnTo>
                  <a:pt x="334252" y="88973"/>
                </a:lnTo>
                <a:lnTo>
                  <a:pt x="343577" y="101775"/>
                </a:lnTo>
                <a:lnTo>
                  <a:pt x="343477" y="101611"/>
                </a:lnTo>
                <a:lnTo>
                  <a:pt x="372323" y="101611"/>
                </a:lnTo>
                <a:lnTo>
                  <a:pt x="364107" y="88088"/>
                </a:lnTo>
                <a:close/>
              </a:path>
              <a:path w="398779" h="265429">
                <a:moveTo>
                  <a:pt x="64828" y="88088"/>
                </a:moveTo>
                <a:lnTo>
                  <a:pt x="64070" y="88973"/>
                </a:lnTo>
                <a:lnTo>
                  <a:pt x="64657" y="88318"/>
                </a:lnTo>
                <a:lnTo>
                  <a:pt x="64828" y="88088"/>
                </a:lnTo>
                <a:close/>
              </a:path>
              <a:path w="398779" h="265429">
                <a:moveTo>
                  <a:pt x="64657" y="88318"/>
                </a:moveTo>
                <a:lnTo>
                  <a:pt x="64070" y="88973"/>
                </a:lnTo>
                <a:lnTo>
                  <a:pt x="64657" y="88318"/>
                </a:lnTo>
                <a:close/>
              </a:path>
              <a:path w="398779" h="265429">
                <a:moveTo>
                  <a:pt x="333681" y="88342"/>
                </a:moveTo>
                <a:lnTo>
                  <a:pt x="334145" y="88973"/>
                </a:lnTo>
                <a:lnTo>
                  <a:pt x="333681" y="88342"/>
                </a:lnTo>
                <a:close/>
              </a:path>
              <a:path w="398779" h="265429">
                <a:moveTo>
                  <a:pt x="333493" y="88088"/>
                </a:moveTo>
                <a:lnTo>
                  <a:pt x="333681" y="88342"/>
                </a:lnTo>
                <a:lnTo>
                  <a:pt x="334252" y="88973"/>
                </a:lnTo>
                <a:lnTo>
                  <a:pt x="333493" y="88088"/>
                </a:lnTo>
                <a:close/>
              </a:path>
              <a:path w="398779" h="265429">
                <a:moveTo>
                  <a:pt x="354806" y="75576"/>
                </a:moveTo>
                <a:lnTo>
                  <a:pt x="322120" y="75576"/>
                </a:lnTo>
                <a:lnTo>
                  <a:pt x="323005" y="76461"/>
                </a:lnTo>
                <a:lnTo>
                  <a:pt x="333681" y="88342"/>
                </a:lnTo>
                <a:lnTo>
                  <a:pt x="333493" y="88088"/>
                </a:lnTo>
                <a:lnTo>
                  <a:pt x="364107" y="88088"/>
                </a:lnTo>
                <a:lnTo>
                  <a:pt x="363949" y="87835"/>
                </a:lnTo>
                <a:lnTo>
                  <a:pt x="354806" y="75576"/>
                </a:lnTo>
                <a:close/>
              </a:path>
              <a:path w="398779" h="265429">
                <a:moveTo>
                  <a:pt x="64863" y="88088"/>
                </a:moveTo>
                <a:lnTo>
                  <a:pt x="64657" y="88318"/>
                </a:lnTo>
                <a:lnTo>
                  <a:pt x="64863" y="88088"/>
                </a:lnTo>
                <a:close/>
              </a:path>
              <a:path w="398779" h="265429">
                <a:moveTo>
                  <a:pt x="76284" y="75576"/>
                </a:moveTo>
                <a:lnTo>
                  <a:pt x="76075" y="75576"/>
                </a:lnTo>
                <a:lnTo>
                  <a:pt x="75317" y="76461"/>
                </a:lnTo>
                <a:lnTo>
                  <a:pt x="76284" y="75576"/>
                </a:lnTo>
                <a:close/>
              </a:path>
              <a:path w="398779" h="265429">
                <a:moveTo>
                  <a:pt x="322519" y="76017"/>
                </a:moveTo>
                <a:lnTo>
                  <a:pt x="322921" y="76461"/>
                </a:lnTo>
                <a:lnTo>
                  <a:pt x="322519" y="76017"/>
                </a:lnTo>
                <a:close/>
              </a:path>
              <a:path w="398779" h="265429">
                <a:moveTo>
                  <a:pt x="322120" y="75576"/>
                </a:moveTo>
                <a:lnTo>
                  <a:pt x="322519" y="76017"/>
                </a:lnTo>
                <a:lnTo>
                  <a:pt x="323005" y="76461"/>
                </a:lnTo>
                <a:lnTo>
                  <a:pt x="322120" y="75576"/>
                </a:lnTo>
                <a:close/>
              </a:path>
              <a:path w="398779" h="265429">
                <a:moveTo>
                  <a:pt x="345132" y="64328"/>
                </a:moveTo>
                <a:lnTo>
                  <a:pt x="309736" y="64328"/>
                </a:lnTo>
                <a:lnTo>
                  <a:pt x="310620" y="65087"/>
                </a:lnTo>
                <a:lnTo>
                  <a:pt x="322519" y="76017"/>
                </a:lnTo>
                <a:lnTo>
                  <a:pt x="322120" y="75576"/>
                </a:lnTo>
                <a:lnTo>
                  <a:pt x="354806" y="75576"/>
                </a:lnTo>
                <a:lnTo>
                  <a:pt x="352449" y="72417"/>
                </a:lnTo>
                <a:lnTo>
                  <a:pt x="345132" y="64328"/>
                </a:lnTo>
                <a:close/>
              </a:path>
              <a:path w="398779" h="265429">
                <a:moveTo>
                  <a:pt x="88586" y="64328"/>
                </a:moveTo>
                <a:lnTo>
                  <a:pt x="87701" y="65087"/>
                </a:lnTo>
                <a:lnTo>
                  <a:pt x="88017" y="64848"/>
                </a:lnTo>
                <a:lnTo>
                  <a:pt x="88586" y="64328"/>
                </a:lnTo>
                <a:close/>
              </a:path>
              <a:path w="398779" h="265429">
                <a:moveTo>
                  <a:pt x="88017" y="64848"/>
                </a:moveTo>
                <a:lnTo>
                  <a:pt x="87701" y="65087"/>
                </a:lnTo>
                <a:lnTo>
                  <a:pt x="88017" y="64848"/>
                </a:lnTo>
                <a:close/>
              </a:path>
              <a:path w="398779" h="265429">
                <a:moveTo>
                  <a:pt x="310304" y="64848"/>
                </a:moveTo>
                <a:lnTo>
                  <a:pt x="310565" y="65087"/>
                </a:lnTo>
                <a:lnTo>
                  <a:pt x="310304" y="64848"/>
                </a:lnTo>
                <a:close/>
              </a:path>
              <a:path w="398779" h="265429">
                <a:moveTo>
                  <a:pt x="309736" y="64328"/>
                </a:moveTo>
                <a:lnTo>
                  <a:pt x="310304" y="64848"/>
                </a:lnTo>
                <a:lnTo>
                  <a:pt x="310620" y="65087"/>
                </a:lnTo>
                <a:lnTo>
                  <a:pt x="309736" y="64328"/>
                </a:lnTo>
                <a:close/>
              </a:path>
              <a:path w="398779" h="265429">
                <a:moveTo>
                  <a:pt x="88706" y="64328"/>
                </a:moveTo>
                <a:lnTo>
                  <a:pt x="88017" y="64848"/>
                </a:lnTo>
                <a:lnTo>
                  <a:pt x="88706" y="64328"/>
                </a:lnTo>
                <a:close/>
              </a:path>
              <a:path w="398779" h="265429">
                <a:moveTo>
                  <a:pt x="335263" y="54218"/>
                </a:moveTo>
                <a:lnTo>
                  <a:pt x="296214" y="54218"/>
                </a:lnTo>
                <a:lnTo>
                  <a:pt x="297225" y="54976"/>
                </a:lnTo>
                <a:lnTo>
                  <a:pt x="310304" y="64848"/>
                </a:lnTo>
                <a:lnTo>
                  <a:pt x="309736" y="64328"/>
                </a:lnTo>
                <a:lnTo>
                  <a:pt x="345132" y="64328"/>
                </a:lnTo>
                <a:lnTo>
                  <a:pt x="340444" y="59147"/>
                </a:lnTo>
                <a:lnTo>
                  <a:pt x="339686" y="58262"/>
                </a:lnTo>
                <a:lnTo>
                  <a:pt x="335263" y="54218"/>
                </a:lnTo>
                <a:close/>
              </a:path>
              <a:path w="398779" h="265429">
                <a:moveTo>
                  <a:pt x="297193" y="54956"/>
                </a:moveTo>
                <a:close/>
              </a:path>
              <a:path w="398779" h="265429">
                <a:moveTo>
                  <a:pt x="325579" y="45497"/>
                </a:moveTo>
                <a:lnTo>
                  <a:pt x="281808" y="45497"/>
                </a:lnTo>
                <a:lnTo>
                  <a:pt x="297193" y="54956"/>
                </a:lnTo>
                <a:lnTo>
                  <a:pt x="296214" y="54218"/>
                </a:lnTo>
                <a:lnTo>
                  <a:pt x="335263" y="54218"/>
                </a:lnTo>
                <a:lnTo>
                  <a:pt x="326417" y="46129"/>
                </a:lnTo>
                <a:lnTo>
                  <a:pt x="325579" y="45497"/>
                </a:lnTo>
                <a:close/>
              </a:path>
              <a:path w="398779" h="265429">
                <a:moveTo>
                  <a:pt x="102320" y="54218"/>
                </a:moveTo>
                <a:lnTo>
                  <a:pt x="102108" y="54218"/>
                </a:lnTo>
                <a:lnTo>
                  <a:pt x="101130" y="54956"/>
                </a:lnTo>
                <a:lnTo>
                  <a:pt x="102320" y="54218"/>
                </a:lnTo>
                <a:close/>
              </a:path>
              <a:path w="398779" h="265429">
                <a:moveTo>
                  <a:pt x="116680" y="45497"/>
                </a:moveTo>
                <a:lnTo>
                  <a:pt x="116387" y="45497"/>
                </a:lnTo>
                <a:lnTo>
                  <a:pt x="115377" y="46129"/>
                </a:lnTo>
                <a:lnTo>
                  <a:pt x="116680" y="45497"/>
                </a:lnTo>
                <a:close/>
              </a:path>
              <a:path w="398779" h="265429">
                <a:moveTo>
                  <a:pt x="315859" y="38167"/>
                </a:moveTo>
                <a:lnTo>
                  <a:pt x="266517" y="38167"/>
                </a:lnTo>
                <a:lnTo>
                  <a:pt x="267654" y="38673"/>
                </a:lnTo>
                <a:lnTo>
                  <a:pt x="282819" y="46129"/>
                </a:lnTo>
                <a:lnTo>
                  <a:pt x="281808" y="45497"/>
                </a:lnTo>
                <a:lnTo>
                  <a:pt x="325579" y="45497"/>
                </a:lnTo>
                <a:lnTo>
                  <a:pt x="315859" y="38167"/>
                </a:lnTo>
                <a:close/>
              </a:path>
              <a:path w="398779" h="265429">
                <a:moveTo>
                  <a:pt x="131805" y="38167"/>
                </a:moveTo>
                <a:lnTo>
                  <a:pt x="130667" y="38673"/>
                </a:lnTo>
                <a:lnTo>
                  <a:pt x="131114" y="38502"/>
                </a:lnTo>
                <a:lnTo>
                  <a:pt x="131805" y="38167"/>
                </a:lnTo>
                <a:close/>
              </a:path>
              <a:path w="398779" h="265429">
                <a:moveTo>
                  <a:pt x="131084" y="38516"/>
                </a:moveTo>
                <a:lnTo>
                  <a:pt x="130667" y="38673"/>
                </a:lnTo>
                <a:lnTo>
                  <a:pt x="131084" y="38516"/>
                </a:lnTo>
                <a:close/>
              </a:path>
              <a:path w="398779" h="265429">
                <a:moveTo>
                  <a:pt x="267202" y="38502"/>
                </a:moveTo>
                <a:lnTo>
                  <a:pt x="267552" y="38673"/>
                </a:lnTo>
                <a:lnTo>
                  <a:pt x="267202" y="38502"/>
                </a:lnTo>
                <a:close/>
              </a:path>
              <a:path w="398779" h="265429">
                <a:moveTo>
                  <a:pt x="266517" y="38167"/>
                </a:moveTo>
                <a:lnTo>
                  <a:pt x="267240" y="38516"/>
                </a:lnTo>
                <a:lnTo>
                  <a:pt x="267654" y="38673"/>
                </a:lnTo>
                <a:lnTo>
                  <a:pt x="266517" y="38167"/>
                </a:lnTo>
                <a:close/>
              </a:path>
              <a:path w="398779" h="265429">
                <a:moveTo>
                  <a:pt x="132015" y="38167"/>
                </a:moveTo>
                <a:lnTo>
                  <a:pt x="131805" y="38167"/>
                </a:lnTo>
                <a:lnTo>
                  <a:pt x="131084" y="38516"/>
                </a:lnTo>
                <a:lnTo>
                  <a:pt x="132015" y="38167"/>
                </a:lnTo>
                <a:close/>
              </a:path>
              <a:path w="398779" h="265429">
                <a:moveTo>
                  <a:pt x="251300" y="32494"/>
                </a:moveTo>
                <a:lnTo>
                  <a:pt x="267202" y="38502"/>
                </a:lnTo>
                <a:lnTo>
                  <a:pt x="266517" y="38167"/>
                </a:lnTo>
                <a:lnTo>
                  <a:pt x="315859" y="38167"/>
                </a:lnTo>
                <a:lnTo>
                  <a:pt x="310999" y="34502"/>
                </a:lnTo>
                <a:lnTo>
                  <a:pt x="310115" y="33870"/>
                </a:lnTo>
                <a:lnTo>
                  <a:pt x="308031" y="32606"/>
                </a:lnTo>
                <a:lnTo>
                  <a:pt x="251731" y="32606"/>
                </a:lnTo>
                <a:lnTo>
                  <a:pt x="251300" y="32494"/>
                </a:lnTo>
                <a:close/>
              </a:path>
              <a:path w="398779" h="265429">
                <a:moveTo>
                  <a:pt x="147854" y="32227"/>
                </a:moveTo>
                <a:lnTo>
                  <a:pt x="146590" y="32606"/>
                </a:lnTo>
                <a:lnTo>
                  <a:pt x="147418" y="32390"/>
                </a:lnTo>
                <a:lnTo>
                  <a:pt x="147854" y="32227"/>
                </a:lnTo>
                <a:close/>
              </a:path>
              <a:path w="398779" h="265429">
                <a:moveTo>
                  <a:pt x="147418" y="32390"/>
                </a:moveTo>
                <a:lnTo>
                  <a:pt x="146590" y="32606"/>
                </a:lnTo>
                <a:lnTo>
                  <a:pt x="146843" y="32606"/>
                </a:lnTo>
                <a:lnTo>
                  <a:pt x="147418" y="32390"/>
                </a:lnTo>
                <a:close/>
              </a:path>
              <a:path w="398779" h="265429">
                <a:moveTo>
                  <a:pt x="250594" y="32227"/>
                </a:moveTo>
                <a:lnTo>
                  <a:pt x="251300" y="32494"/>
                </a:lnTo>
                <a:lnTo>
                  <a:pt x="251731" y="32606"/>
                </a:lnTo>
                <a:lnTo>
                  <a:pt x="250594" y="32227"/>
                </a:lnTo>
                <a:close/>
              </a:path>
              <a:path w="398779" h="265429">
                <a:moveTo>
                  <a:pt x="307406" y="32227"/>
                </a:moveTo>
                <a:lnTo>
                  <a:pt x="250594" y="32227"/>
                </a:lnTo>
                <a:lnTo>
                  <a:pt x="251731" y="32606"/>
                </a:lnTo>
                <a:lnTo>
                  <a:pt x="308031" y="32606"/>
                </a:lnTo>
                <a:lnTo>
                  <a:pt x="307406" y="32227"/>
                </a:lnTo>
                <a:close/>
              </a:path>
              <a:path w="398779" h="265429">
                <a:moveTo>
                  <a:pt x="234360" y="28080"/>
                </a:moveTo>
                <a:lnTo>
                  <a:pt x="251300" y="32494"/>
                </a:lnTo>
                <a:lnTo>
                  <a:pt x="250594" y="32227"/>
                </a:lnTo>
                <a:lnTo>
                  <a:pt x="307406" y="32227"/>
                </a:lnTo>
                <a:lnTo>
                  <a:pt x="300739" y="28183"/>
                </a:lnTo>
                <a:lnTo>
                  <a:pt x="235050" y="28183"/>
                </a:lnTo>
                <a:lnTo>
                  <a:pt x="234360" y="28080"/>
                </a:lnTo>
                <a:close/>
              </a:path>
              <a:path w="398779" h="265429">
                <a:moveTo>
                  <a:pt x="148045" y="32227"/>
                </a:moveTo>
                <a:lnTo>
                  <a:pt x="147854" y="32227"/>
                </a:lnTo>
                <a:lnTo>
                  <a:pt x="147418" y="32390"/>
                </a:lnTo>
                <a:lnTo>
                  <a:pt x="148045" y="32227"/>
                </a:lnTo>
                <a:close/>
              </a:path>
              <a:path w="398779" h="265429">
                <a:moveTo>
                  <a:pt x="164535" y="27930"/>
                </a:moveTo>
                <a:lnTo>
                  <a:pt x="163398" y="28183"/>
                </a:lnTo>
                <a:lnTo>
                  <a:pt x="163791" y="28124"/>
                </a:lnTo>
                <a:lnTo>
                  <a:pt x="164535" y="27930"/>
                </a:lnTo>
                <a:close/>
              </a:path>
              <a:path w="398779" h="265429">
                <a:moveTo>
                  <a:pt x="163791" y="28124"/>
                </a:moveTo>
                <a:lnTo>
                  <a:pt x="163398" y="28183"/>
                </a:lnTo>
                <a:lnTo>
                  <a:pt x="163565" y="28183"/>
                </a:lnTo>
                <a:lnTo>
                  <a:pt x="163791" y="28124"/>
                </a:lnTo>
                <a:close/>
              </a:path>
              <a:path w="398779" h="265429">
                <a:moveTo>
                  <a:pt x="233786" y="27930"/>
                </a:moveTo>
                <a:lnTo>
                  <a:pt x="234360" y="28080"/>
                </a:lnTo>
                <a:lnTo>
                  <a:pt x="235050" y="28183"/>
                </a:lnTo>
                <a:lnTo>
                  <a:pt x="233786" y="27930"/>
                </a:lnTo>
                <a:close/>
              </a:path>
              <a:path w="398779" h="265429">
                <a:moveTo>
                  <a:pt x="300323" y="27930"/>
                </a:moveTo>
                <a:lnTo>
                  <a:pt x="233786" y="27930"/>
                </a:lnTo>
                <a:lnTo>
                  <a:pt x="235050" y="28183"/>
                </a:lnTo>
                <a:lnTo>
                  <a:pt x="300739" y="28183"/>
                </a:lnTo>
                <a:lnTo>
                  <a:pt x="300323" y="27930"/>
                </a:lnTo>
                <a:close/>
              </a:path>
              <a:path w="398779" h="265429">
                <a:moveTo>
                  <a:pt x="165086" y="27930"/>
                </a:moveTo>
                <a:lnTo>
                  <a:pt x="164535" y="27930"/>
                </a:lnTo>
                <a:lnTo>
                  <a:pt x="163791" y="28124"/>
                </a:lnTo>
                <a:lnTo>
                  <a:pt x="165086" y="27930"/>
                </a:lnTo>
                <a:close/>
              </a:path>
              <a:path w="398779" h="265429">
                <a:moveTo>
                  <a:pt x="217091" y="25495"/>
                </a:moveTo>
                <a:lnTo>
                  <a:pt x="234360" y="28080"/>
                </a:lnTo>
                <a:lnTo>
                  <a:pt x="233786" y="27930"/>
                </a:lnTo>
                <a:lnTo>
                  <a:pt x="300323" y="27930"/>
                </a:lnTo>
                <a:lnTo>
                  <a:pt x="296364" y="25529"/>
                </a:lnTo>
                <a:lnTo>
                  <a:pt x="217737" y="25529"/>
                </a:lnTo>
                <a:lnTo>
                  <a:pt x="217091" y="25495"/>
                </a:lnTo>
                <a:close/>
              </a:path>
              <a:path w="398779" h="265429">
                <a:moveTo>
                  <a:pt x="181974" y="25402"/>
                </a:moveTo>
                <a:lnTo>
                  <a:pt x="180710" y="25529"/>
                </a:lnTo>
                <a:lnTo>
                  <a:pt x="181360" y="25494"/>
                </a:lnTo>
                <a:lnTo>
                  <a:pt x="181974" y="25402"/>
                </a:lnTo>
                <a:close/>
              </a:path>
              <a:path w="398779" h="265429">
                <a:moveTo>
                  <a:pt x="181360" y="25494"/>
                </a:moveTo>
                <a:lnTo>
                  <a:pt x="180710" y="25529"/>
                </a:lnTo>
                <a:lnTo>
                  <a:pt x="181130" y="25529"/>
                </a:lnTo>
                <a:lnTo>
                  <a:pt x="181360" y="25494"/>
                </a:lnTo>
                <a:close/>
              </a:path>
              <a:path w="398779" h="265429">
                <a:moveTo>
                  <a:pt x="216474" y="25402"/>
                </a:moveTo>
                <a:lnTo>
                  <a:pt x="217091" y="25495"/>
                </a:lnTo>
                <a:lnTo>
                  <a:pt x="217737" y="25529"/>
                </a:lnTo>
                <a:lnTo>
                  <a:pt x="216474" y="25402"/>
                </a:lnTo>
                <a:close/>
              </a:path>
              <a:path w="398779" h="265429">
                <a:moveTo>
                  <a:pt x="296156" y="25402"/>
                </a:moveTo>
                <a:lnTo>
                  <a:pt x="216474" y="25402"/>
                </a:lnTo>
                <a:lnTo>
                  <a:pt x="217737" y="25529"/>
                </a:lnTo>
                <a:lnTo>
                  <a:pt x="296364" y="25529"/>
                </a:lnTo>
                <a:lnTo>
                  <a:pt x="296156" y="25402"/>
                </a:lnTo>
                <a:close/>
              </a:path>
              <a:path w="398779" h="265429">
                <a:moveTo>
                  <a:pt x="294697" y="24518"/>
                </a:moveTo>
                <a:lnTo>
                  <a:pt x="199793" y="24518"/>
                </a:lnTo>
                <a:lnTo>
                  <a:pt x="199163" y="24551"/>
                </a:lnTo>
                <a:lnTo>
                  <a:pt x="217091" y="25495"/>
                </a:lnTo>
                <a:lnTo>
                  <a:pt x="216474" y="25402"/>
                </a:lnTo>
                <a:lnTo>
                  <a:pt x="296156" y="25402"/>
                </a:lnTo>
                <a:lnTo>
                  <a:pt x="294697" y="24518"/>
                </a:lnTo>
                <a:close/>
              </a:path>
              <a:path w="398779" h="265429">
                <a:moveTo>
                  <a:pt x="183096" y="25402"/>
                </a:moveTo>
                <a:lnTo>
                  <a:pt x="181974" y="25402"/>
                </a:lnTo>
                <a:lnTo>
                  <a:pt x="181360" y="25494"/>
                </a:lnTo>
                <a:lnTo>
                  <a:pt x="183096" y="25402"/>
                </a:lnTo>
                <a:close/>
              </a:path>
              <a:path w="398779" h="265429">
                <a:moveTo>
                  <a:pt x="199793" y="24518"/>
                </a:moveTo>
                <a:lnTo>
                  <a:pt x="198529" y="24518"/>
                </a:lnTo>
                <a:lnTo>
                  <a:pt x="199163" y="24551"/>
                </a:lnTo>
                <a:lnTo>
                  <a:pt x="199793" y="24518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4944109" y="295656"/>
            <a:ext cx="2519045" cy="365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sz="2400" spc="195" dirty="0">
                <a:solidFill>
                  <a:srgbClr val="00AF50"/>
                </a:solidFill>
                <a:latin typeface="Trebuchet MS"/>
                <a:cs typeface="Trebuchet MS"/>
              </a:rPr>
              <a:t>С</a:t>
            </a:r>
            <a:r>
              <a:rPr sz="2400" spc="160" dirty="0">
                <a:solidFill>
                  <a:srgbClr val="00AF50"/>
                </a:solidFill>
                <a:latin typeface="Trebuchet MS"/>
                <a:cs typeface="Trebuchet MS"/>
              </a:rPr>
              <a:t>П</a:t>
            </a:r>
            <a:r>
              <a:rPr sz="2400" spc="90" dirty="0">
                <a:solidFill>
                  <a:srgbClr val="00AF50"/>
                </a:solidFill>
                <a:latin typeface="Trebuchet MS"/>
                <a:cs typeface="Trebuchet MS"/>
              </a:rPr>
              <a:t>О</a:t>
            </a:r>
            <a:r>
              <a:rPr sz="2400" spc="195" dirty="0">
                <a:solidFill>
                  <a:srgbClr val="00AF50"/>
                </a:solidFill>
                <a:latin typeface="Trebuchet MS"/>
                <a:cs typeface="Trebuchet MS"/>
              </a:rPr>
              <a:t>С</a:t>
            </a:r>
            <a:r>
              <a:rPr sz="2400" spc="90" dirty="0">
                <a:solidFill>
                  <a:srgbClr val="00AF50"/>
                </a:solidFill>
                <a:latin typeface="Trebuchet MS"/>
                <a:cs typeface="Trebuchet MS"/>
              </a:rPr>
              <a:t>О</a:t>
            </a:r>
            <a:r>
              <a:rPr sz="2400" spc="100" dirty="0">
                <a:solidFill>
                  <a:srgbClr val="00AF50"/>
                </a:solidFill>
                <a:latin typeface="Trebuchet MS"/>
                <a:cs typeface="Trebuchet MS"/>
              </a:rPr>
              <a:t>Б</a:t>
            </a:r>
            <a:r>
              <a:rPr sz="2400" spc="110" dirty="0">
                <a:solidFill>
                  <a:srgbClr val="00AF50"/>
                </a:solidFill>
                <a:latin typeface="Trebuchet MS"/>
                <a:cs typeface="Trebuchet MS"/>
              </a:rPr>
              <a:t>Ы</a:t>
            </a:r>
            <a:r>
              <a:rPr sz="2400" spc="-1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00AF50"/>
                </a:solidFill>
                <a:latin typeface="Trebuchet MS"/>
                <a:cs typeface="Trebuchet MS"/>
              </a:rPr>
              <a:t>У</a:t>
            </a:r>
            <a:r>
              <a:rPr sz="2400" spc="130" dirty="0">
                <a:solidFill>
                  <a:srgbClr val="00AF50"/>
                </a:solidFill>
                <a:latin typeface="Trebuchet MS"/>
                <a:cs typeface="Trebuchet MS"/>
              </a:rPr>
              <a:t>С</a:t>
            </a:r>
            <a:r>
              <a:rPr sz="2400" spc="-275" dirty="0">
                <a:solidFill>
                  <a:srgbClr val="00AF50"/>
                </a:solidFill>
                <a:latin typeface="Trebuchet MS"/>
                <a:cs typeface="Trebuchet MS"/>
              </a:rPr>
              <a:t>Т</a:t>
            </a:r>
            <a:r>
              <a:rPr sz="2400" spc="160" dirty="0">
                <a:solidFill>
                  <a:srgbClr val="00AF50"/>
                </a:solidFill>
                <a:latin typeface="Trebuchet MS"/>
                <a:cs typeface="Trebuchet MS"/>
              </a:rPr>
              <a:t>А</a:t>
            </a:r>
            <a:r>
              <a:rPr sz="2400" spc="130" dirty="0">
                <a:solidFill>
                  <a:srgbClr val="00AF50"/>
                </a:solidFill>
                <a:latin typeface="Trebuchet MS"/>
                <a:cs typeface="Trebuchet MS"/>
              </a:rPr>
              <a:t>Н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598422" y="3732021"/>
            <a:ext cx="9696450" cy="3126740"/>
            <a:chOff x="1598422" y="3732021"/>
            <a:chExt cx="9696450" cy="3126740"/>
          </a:xfrm>
        </p:grpSpPr>
        <p:sp>
          <p:nvSpPr>
            <p:cNvPr id="27" name="object 27"/>
            <p:cNvSpPr/>
            <p:nvPr/>
          </p:nvSpPr>
          <p:spPr>
            <a:xfrm>
              <a:off x="10826820" y="5593413"/>
              <a:ext cx="0" cy="354965"/>
            </a:xfrm>
            <a:custGeom>
              <a:avLst/>
              <a:gdLst/>
              <a:ahLst/>
              <a:cxnLst/>
              <a:rect l="l" t="t" r="r" b="b"/>
              <a:pathLst>
                <a:path h="354964">
                  <a:moveTo>
                    <a:pt x="0" y="354667"/>
                  </a:moveTo>
                  <a:lnTo>
                    <a:pt x="0" y="354667"/>
                  </a:lnTo>
                  <a:lnTo>
                    <a:pt x="0" y="0"/>
                  </a:lnTo>
                </a:path>
              </a:pathLst>
            </a:custGeom>
            <a:ln w="24651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64325" y="5429428"/>
              <a:ext cx="126002" cy="12613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0928296" y="5492939"/>
              <a:ext cx="353695" cy="0"/>
            </a:xfrm>
            <a:custGeom>
              <a:avLst/>
              <a:gdLst/>
              <a:ahLst/>
              <a:cxnLst/>
              <a:rect l="l" t="t" r="r" b="b"/>
              <a:pathLst>
                <a:path w="353695">
                  <a:moveTo>
                    <a:pt x="353586" y="0"/>
                  </a:moveTo>
                  <a:lnTo>
                    <a:pt x="353586" y="0"/>
                  </a:lnTo>
                  <a:lnTo>
                    <a:pt x="0" y="0"/>
                  </a:lnTo>
                </a:path>
              </a:pathLst>
            </a:custGeom>
            <a:ln w="24653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371757" y="5948081"/>
              <a:ext cx="910590" cy="910590"/>
            </a:xfrm>
            <a:custGeom>
              <a:avLst/>
              <a:gdLst/>
              <a:ahLst/>
              <a:cxnLst/>
              <a:rect l="l" t="t" r="r" b="b"/>
              <a:pathLst>
                <a:path w="910590" h="910590">
                  <a:moveTo>
                    <a:pt x="910126" y="0"/>
                  </a:moveTo>
                  <a:lnTo>
                    <a:pt x="0" y="0"/>
                  </a:lnTo>
                  <a:lnTo>
                    <a:pt x="0" y="910274"/>
                  </a:lnTo>
                  <a:lnTo>
                    <a:pt x="910126" y="910274"/>
                  </a:lnTo>
                  <a:lnTo>
                    <a:pt x="910126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826813" y="5948082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04772" y="3738371"/>
              <a:ext cx="5204460" cy="763905"/>
            </a:xfrm>
            <a:custGeom>
              <a:avLst/>
              <a:gdLst/>
              <a:ahLst/>
              <a:cxnLst/>
              <a:rect l="l" t="t" r="r" b="b"/>
              <a:pathLst>
                <a:path w="5204459" h="763904">
                  <a:moveTo>
                    <a:pt x="0" y="763523"/>
                  </a:moveTo>
                  <a:lnTo>
                    <a:pt x="5204459" y="763523"/>
                  </a:lnTo>
                  <a:lnTo>
                    <a:pt x="5204459" y="0"/>
                  </a:lnTo>
                  <a:lnTo>
                    <a:pt x="0" y="0"/>
                  </a:lnTo>
                  <a:lnTo>
                    <a:pt x="0" y="76352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7451191" y="267715"/>
            <a:ext cx="38182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90" dirty="0"/>
              <a:t>ОВКИ</a:t>
            </a:r>
            <a:r>
              <a:rPr spc="-150" dirty="0"/>
              <a:t> </a:t>
            </a:r>
            <a:r>
              <a:rPr spc="114" dirty="0"/>
              <a:t>SECRET</a:t>
            </a:r>
            <a:r>
              <a:rPr spc="-170" dirty="0"/>
              <a:t> </a:t>
            </a:r>
            <a:r>
              <a:rPr spc="90" dirty="0"/>
              <a:t>NET</a:t>
            </a:r>
            <a:r>
              <a:rPr spc="-165" dirty="0"/>
              <a:t> </a:t>
            </a:r>
            <a:r>
              <a:rPr spc="105" dirty="0"/>
              <a:t>STUDIO</a:t>
            </a:r>
          </a:p>
        </p:txBody>
      </p:sp>
      <p:grpSp>
        <p:nvGrpSpPr>
          <p:cNvPr id="34" name="object 34"/>
          <p:cNvGrpSpPr/>
          <p:nvPr/>
        </p:nvGrpSpPr>
        <p:grpSpPr>
          <a:xfrm>
            <a:off x="1174026" y="1409860"/>
            <a:ext cx="9197721" cy="3410170"/>
            <a:chOff x="1174026" y="1409860"/>
            <a:chExt cx="9197721" cy="3410170"/>
          </a:xfrm>
        </p:grpSpPr>
        <p:sp>
          <p:nvSpPr>
            <p:cNvPr id="36" name="object 36"/>
            <p:cNvSpPr/>
            <p:nvPr/>
          </p:nvSpPr>
          <p:spPr>
            <a:xfrm>
              <a:off x="1174026" y="2276220"/>
              <a:ext cx="542290" cy="2543810"/>
            </a:xfrm>
            <a:custGeom>
              <a:avLst/>
              <a:gdLst/>
              <a:ahLst/>
              <a:cxnLst/>
              <a:rect l="l" t="t" r="r" b="b"/>
              <a:pathLst>
                <a:path w="542289" h="2543810">
                  <a:moveTo>
                    <a:pt x="15278" y="0"/>
                  </a:moveTo>
                  <a:lnTo>
                    <a:pt x="48709" y="34319"/>
                  </a:lnTo>
                  <a:lnTo>
                    <a:pt x="81044" y="69298"/>
                  </a:lnTo>
                  <a:lnTo>
                    <a:pt x="112282" y="104914"/>
                  </a:lnTo>
                  <a:lnTo>
                    <a:pt x="142425" y="141145"/>
                  </a:lnTo>
                  <a:lnTo>
                    <a:pt x="171472" y="177969"/>
                  </a:lnTo>
                  <a:lnTo>
                    <a:pt x="199422" y="215365"/>
                  </a:lnTo>
                  <a:lnTo>
                    <a:pt x="226277" y="253310"/>
                  </a:lnTo>
                  <a:lnTo>
                    <a:pt x="252035" y="291782"/>
                  </a:lnTo>
                  <a:lnTo>
                    <a:pt x="276697" y="330760"/>
                  </a:lnTo>
                  <a:lnTo>
                    <a:pt x="300263" y="370221"/>
                  </a:lnTo>
                  <a:lnTo>
                    <a:pt x="322733" y="410143"/>
                  </a:lnTo>
                  <a:lnTo>
                    <a:pt x="344107" y="450505"/>
                  </a:lnTo>
                  <a:lnTo>
                    <a:pt x="364385" y="491285"/>
                  </a:lnTo>
                  <a:lnTo>
                    <a:pt x="383567" y="532459"/>
                  </a:lnTo>
                  <a:lnTo>
                    <a:pt x="401652" y="574008"/>
                  </a:lnTo>
                  <a:lnTo>
                    <a:pt x="418642" y="615908"/>
                  </a:lnTo>
                  <a:lnTo>
                    <a:pt x="434535" y="658137"/>
                  </a:lnTo>
                  <a:lnTo>
                    <a:pt x="449333" y="700674"/>
                  </a:lnTo>
                  <a:lnTo>
                    <a:pt x="463034" y="743497"/>
                  </a:lnTo>
                  <a:lnTo>
                    <a:pt x="475639" y="786583"/>
                  </a:lnTo>
                  <a:lnTo>
                    <a:pt x="487148" y="829911"/>
                  </a:lnTo>
                  <a:lnTo>
                    <a:pt x="497561" y="873459"/>
                  </a:lnTo>
                  <a:lnTo>
                    <a:pt x="506878" y="917204"/>
                  </a:lnTo>
                  <a:lnTo>
                    <a:pt x="515099" y="961126"/>
                  </a:lnTo>
                  <a:lnTo>
                    <a:pt x="522223" y="1005201"/>
                  </a:lnTo>
                  <a:lnTo>
                    <a:pt x="528252" y="1049408"/>
                  </a:lnTo>
                  <a:lnTo>
                    <a:pt x="533184" y="1093724"/>
                  </a:lnTo>
                  <a:lnTo>
                    <a:pt x="537021" y="1138129"/>
                  </a:lnTo>
                  <a:lnTo>
                    <a:pt x="539761" y="1182600"/>
                  </a:lnTo>
                  <a:lnTo>
                    <a:pt x="541405" y="1227114"/>
                  </a:lnTo>
                  <a:lnTo>
                    <a:pt x="541953" y="1271650"/>
                  </a:lnTo>
                  <a:lnTo>
                    <a:pt x="541405" y="1316187"/>
                  </a:lnTo>
                  <a:lnTo>
                    <a:pt x="539761" y="1360701"/>
                  </a:lnTo>
                  <a:lnTo>
                    <a:pt x="537021" y="1405172"/>
                  </a:lnTo>
                  <a:lnTo>
                    <a:pt x="533184" y="1449577"/>
                  </a:lnTo>
                  <a:lnTo>
                    <a:pt x="528252" y="1493893"/>
                  </a:lnTo>
                  <a:lnTo>
                    <a:pt x="522223" y="1538100"/>
                  </a:lnTo>
                  <a:lnTo>
                    <a:pt x="515099" y="1582175"/>
                  </a:lnTo>
                  <a:lnTo>
                    <a:pt x="506878" y="1626097"/>
                  </a:lnTo>
                  <a:lnTo>
                    <a:pt x="497561" y="1669842"/>
                  </a:lnTo>
                  <a:lnTo>
                    <a:pt x="487148" y="1713390"/>
                  </a:lnTo>
                  <a:lnTo>
                    <a:pt x="475639" y="1756718"/>
                  </a:lnTo>
                  <a:lnTo>
                    <a:pt x="463034" y="1799804"/>
                  </a:lnTo>
                  <a:lnTo>
                    <a:pt x="449333" y="1842627"/>
                  </a:lnTo>
                  <a:lnTo>
                    <a:pt x="434535" y="1885164"/>
                  </a:lnTo>
                  <a:lnTo>
                    <a:pt x="418642" y="1927393"/>
                  </a:lnTo>
                  <a:lnTo>
                    <a:pt x="401652" y="1969293"/>
                  </a:lnTo>
                  <a:lnTo>
                    <a:pt x="383567" y="2010842"/>
                  </a:lnTo>
                  <a:lnTo>
                    <a:pt x="364385" y="2052016"/>
                  </a:lnTo>
                  <a:lnTo>
                    <a:pt x="344107" y="2092796"/>
                  </a:lnTo>
                  <a:lnTo>
                    <a:pt x="322733" y="2133158"/>
                  </a:lnTo>
                  <a:lnTo>
                    <a:pt x="300263" y="2173080"/>
                  </a:lnTo>
                  <a:lnTo>
                    <a:pt x="276697" y="2212541"/>
                  </a:lnTo>
                  <a:lnTo>
                    <a:pt x="252035" y="2251519"/>
                  </a:lnTo>
                  <a:lnTo>
                    <a:pt x="226277" y="2289991"/>
                  </a:lnTo>
                  <a:lnTo>
                    <a:pt x="199422" y="2327936"/>
                  </a:lnTo>
                  <a:lnTo>
                    <a:pt x="171472" y="2365332"/>
                  </a:lnTo>
                  <a:lnTo>
                    <a:pt x="142425" y="2402156"/>
                  </a:lnTo>
                  <a:lnTo>
                    <a:pt x="112282" y="2438387"/>
                  </a:lnTo>
                  <a:lnTo>
                    <a:pt x="81044" y="2474003"/>
                  </a:lnTo>
                  <a:lnTo>
                    <a:pt x="48709" y="2508982"/>
                  </a:lnTo>
                  <a:lnTo>
                    <a:pt x="15278" y="2543302"/>
                  </a:lnTo>
                  <a:lnTo>
                    <a:pt x="0" y="2527935"/>
                  </a:lnTo>
                  <a:lnTo>
                    <a:pt x="33566" y="2493469"/>
                  </a:lnTo>
                  <a:lnTo>
                    <a:pt x="66013" y="2458332"/>
                  </a:lnTo>
                  <a:lnTo>
                    <a:pt x="97342" y="2422544"/>
                  </a:lnTo>
                  <a:lnTo>
                    <a:pt x="127551" y="2386130"/>
                  </a:lnTo>
                  <a:lnTo>
                    <a:pt x="156642" y="2349112"/>
                  </a:lnTo>
                  <a:lnTo>
                    <a:pt x="184614" y="2311513"/>
                  </a:lnTo>
                  <a:lnTo>
                    <a:pt x="211467" y="2273355"/>
                  </a:lnTo>
                  <a:lnTo>
                    <a:pt x="237201" y="2234661"/>
                  </a:lnTo>
                  <a:lnTo>
                    <a:pt x="261817" y="2195455"/>
                  </a:lnTo>
                  <a:lnTo>
                    <a:pt x="285313" y="2155758"/>
                  </a:lnTo>
                  <a:lnTo>
                    <a:pt x="307691" y="2115594"/>
                  </a:lnTo>
                  <a:lnTo>
                    <a:pt x="328949" y="2074986"/>
                  </a:lnTo>
                  <a:lnTo>
                    <a:pt x="349089" y="2033956"/>
                  </a:lnTo>
                  <a:lnTo>
                    <a:pt x="368110" y="1992527"/>
                  </a:lnTo>
                  <a:lnTo>
                    <a:pt x="386012" y="1950722"/>
                  </a:lnTo>
                  <a:lnTo>
                    <a:pt x="402795" y="1908563"/>
                  </a:lnTo>
                  <a:lnTo>
                    <a:pt x="418459" y="1866074"/>
                  </a:lnTo>
                  <a:lnTo>
                    <a:pt x="433005" y="1823278"/>
                  </a:lnTo>
                  <a:lnTo>
                    <a:pt x="446431" y="1780196"/>
                  </a:lnTo>
                  <a:lnTo>
                    <a:pt x="458739" y="1736852"/>
                  </a:lnTo>
                  <a:lnTo>
                    <a:pt x="469928" y="1693269"/>
                  </a:lnTo>
                  <a:lnTo>
                    <a:pt x="479998" y="1649469"/>
                  </a:lnTo>
                  <a:lnTo>
                    <a:pt x="488949" y="1605476"/>
                  </a:lnTo>
                  <a:lnTo>
                    <a:pt x="496781" y="1561312"/>
                  </a:lnTo>
                  <a:lnTo>
                    <a:pt x="503494" y="1516999"/>
                  </a:lnTo>
                  <a:lnTo>
                    <a:pt x="509088" y="1472561"/>
                  </a:lnTo>
                  <a:lnTo>
                    <a:pt x="513564" y="1428021"/>
                  </a:lnTo>
                  <a:lnTo>
                    <a:pt x="516920" y="1383401"/>
                  </a:lnTo>
                  <a:lnTo>
                    <a:pt x="519158" y="1338723"/>
                  </a:lnTo>
                  <a:lnTo>
                    <a:pt x="520277" y="1294012"/>
                  </a:lnTo>
                  <a:lnTo>
                    <a:pt x="520277" y="1249289"/>
                  </a:lnTo>
                  <a:lnTo>
                    <a:pt x="519158" y="1204578"/>
                  </a:lnTo>
                  <a:lnTo>
                    <a:pt x="516920" y="1159900"/>
                  </a:lnTo>
                  <a:lnTo>
                    <a:pt x="513564" y="1115280"/>
                  </a:lnTo>
                  <a:lnTo>
                    <a:pt x="509088" y="1070740"/>
                  </a:lnTo>
                  <a:lnTo>
                    <a:pt x="503494" y="1026302"/>
                  </a:lnTo>
                  <a:lnTo>
                    <a:pt x="496781" y="981989"/>
                  </a:lnTo>
                  <a:lnTo>
                    <a:pt x="488949" y="937825"/>
                  </a:lnTo>
                  <a:lnTo>
                    <a:pt x="479998" y="893832"/>
                  </a:lnTo>
                  <a:lnTo>
                    <a:pt x="469928" y="850032"/>
                  </a:lnTo>
                  <a:lnTo>
                    <a:pt x="458739" y="806449"/>
                  </a:lnTo>
                  <a:lnTo>
                    <a:pt x="446431" y="763105"/>
                  </a:lnTo>
                  <a:lnTo>
                    <a:pt x="433005" y="720023"/>
                  </a:lnTo>
                  <a:lnTo>
                    <a:pt x="418459" y="677227"/>
                  </a:lnTo>
                  <a:lnTo>
                    <a:pt x="402795" y="634738"/>
                  </a:lnTo>
                  <a:lnTo>
                    <a:pt x="386012" y="592579"/>
                  </a:lnTo>
                  <a:lnTo>
                    <a:pt x="368110" y="550774"/>
                  </a:lnTo>
                  <a:lnTo>
                    <a:pt x="349089" y="509345"/>
                  </a:lnTo>
                  <a:lnTo>
                    <a:pt x="328949" y="468315"/>
                  </a:lnTo>
                  <a:lnTo>
                    <a:pt x="307691" y="427707"/>
                  </a:lnTo>
                  <a:lnTo>
                    <a:pt x="285313" y="387543"/>
                  </a:lnTo>
                  <a:lnTo>
                    <a:pt x="261817" y="347846"/>
                  </a:lnTo>
                  <a:lnTo>
                    <a:pt x="237201" y="308640"/>
                  </a:lnTo>
                  <a:lnTo>
                    <a:pt x="211467" y="269946"/>
                  </a:lnTo>
                  <a:lnTo>
                    <a:pt x="184614" y="231788"/>
                  </a:lnTo>
                  <a:lnTo>
                    <a:pt x="156642" y="194189"/>
                  </a:lnTo>
                  <a:lnTo>
                    <a:pt x="127551" y="157171"/>
                  </a:lnTo>
                  <a:lnTo>
                    <a:pt x="97342" y="120757"/>
                  </a:lnTo>
                  <a:lnTo>
                    <a:pt x="66013" y="84969"/>
                  </a:lnTo>
                  <a:lnTo>
                    <a:pt x="33566" y="49832"/>
                  </a:lnTo>
                  <a:lnTo>
                    <a:pt x="0" y="15366"/>
                  </a:lnTo>
                  <a:lnTo>
                    <a:pt x="15278" y="0"/>
                  </a:lnTo>
                  <a:close/>
                </a:path>
              </a:pathLst>
            </a:custGeom>
            <a:ln w="12192">
              <a:solidFill>
                <a:srgbClr val="8BB8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20012" y="2613660"/>
              <a:ext cx="5204460" cy="762000"/>
            </a:xfrm>
            <a:custGeom>
              <a:avLst/>
              <a:gdLst/>
              <a:ahLst/>
              <a:cxnLst/>
              <a:rect l="l" t="t" r="r" b="b"/>
              <a:pathLst>
                <a:path w="5204459" h="762000">
                  <a:moveTo>
                    <a:pt x="5204460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5204460" y="762000"/>
                  </a:lnTo>
                  <a:lnTo>
                    <a:pt x="5204460" y="0"/>
                  </a:lnTo>
                  <a:close/>
                </a:path>
              </a:pathLst>
            </a:custGeom>
            <a:solidFill>
              <a:srgbClr val="7CA6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20012" y="2613660"/>
              <a:ext cx="5204460" cy="762000"/>
            </a:xfrm>
            <a:custGeom>
              <a:avLst/>
              <a:gdLst/>
              <a:ahLst/>
              <a:cxnLst/>
              <a:rect l="l" t="t" r="r" b="b"/>
              <a:pathLst>
                <a:path w="5204459" h="762000">
                  <a:moveTo>
                    <a:pt x="0" y="762000"/>
                  </a:moveTo>
                  <a:lnTo>
                    <a:pt x="5204460" y="762000"/>
                  </a:lnTo>
                  <a:lnTo>
                    <a:pt x="520446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8564" y="1409860"/>
              <a:ext cx="5663183" cy="2046473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2212085" y="2805176"/>
            <a:ext cx="23387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Microsoft Sans Serif"/>
                <a:cs typeface="Microsoft Sans Serif"/>
              </a:rPr>
              <a:t>Автономный</a:t>
            </a:r>
            <a:r>
              <a:rPr sz="2000" spc="-30" dirty="0">
                <a:latin typeface="Microsoft Sans Serif"/>
                <a:cs typeface="Microsoft Sans Serif"/>
              </a:rPr>
              <a:t> режим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123188" y="2494788"/>
            <a:ext cx="5686425" cy="2007235"/>
            <a:chOff x="1123188" y="2494788"/>
            <a:chExt cx="5686425" cy="2007235"/>
          </a:xfrm>
        </p:grpSpPr>
        <p:sp>
          <p:nvSpPr>
            <p:cNvPr id="43" name="object 43"/>
            <p:cNvSpPr/>
            <p:nvPr/>
          </p:nvSpPr>
          <p:spPr>
            <a:xfrm>
              <a:off x="1604772" y="3738372"/>
              <a:ext cx="5204460" cy="763905"/>
            </a:xfrm>
            <a:custGeom>
              <a:avLst/>
              <a:gdLst/>
              <a:ahLst/>
              <a:cxnLst/>
              <a:rect l="l" t="t" r="r" b="b"/>
              <a:pathLst>
                <a:path w="5204459" h="763904">
                  <a:moveTo>
                    <a:pt x="5204459" y="0"/>
                  </a:moveTo>
                  <a:lnTo>
                    <a:pt x="0" y="0"/>
                  </a:lnTo>
                  <a:lnTo>
                    <a:pt x="0" y="763523"/>
                  </a:lnTo>
                  <a:lnTo>
                    <a:pt x="5204459" y="763523"/>
                  </a:lnTo>
                  <a:lnTo>
                    <a:pt x="5204459" y="0"/>
                  </a:lnTo>
                  <a:close/>
                </a:path>
              </a:pathLst>
            </a:custGeom>
            <a:solidFill>
              <a:srgbClr val="B8D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129284" y="2500884"/>
              <a:ext cx="952500" cy="952500"/>
            </a:xfrm>
            <a:custGeom>
              <a:avLst/>
              <a:gdLst/>
              <a:ahLst/>
              <a:cxnLst/>
              <a:rect l="l" t="t" r="r" b="b"/>
              <a:pathLst>
                <a:path w="952500" h="952500">
                  <a:moveTo>
                    <a:pt x="476250" y="0"/>
                  </a:moveTo>
                  <a:lnTo>
                    <a:pt x="427557" y="2458"/>
                  </a:lnTo>
                  <a:lnTo>
                    <a:pt x="380271" y="9676"/>
                  </a:lnTo>
                  <a:lnTo>
                    <a:pt x="334631" y="21411"/>
                  </a:lnTo>
                  <a:lnTo>
                    <a:pt x="290875" y="37427"/>
                  </a:lnTo>
                  <a:lnTo>
                    <a:pt x="249244" y="57482"/>
                  </a:lnTo>
                  <a:lnTo>
                    <a:pt x="209977" y="81338"/>
                  </a:lnTo>
                  <a:lnTo>
                    <a:pt x="173314" y="108755"/>
                  </a:lnTo>
                  <a:lnTo>
                    <a:pt x="139493" y="139493"/>
                  </a:lnTo>
                  <a:lnTo>
                    <a:pt x="108755" y="173314"/>
                  </a:lnTo>
                  <a:lnTo>
                    <a:pt x="81338" y="209977"/>
                  </a:lnTo>
                  <a:lnTo>
                    <a:pt x="57482" y="249244"/>
                  </a:lnTo>
                  <a:lnTo>
                    <a:pt x="37427" y="290875"/>
                  </a:lnTo>
                  <a:lnTo>
                    <a:pt x="21411" y="334631"/>
                  </a:lnTo>
                  <a:lnTo>
                    <a:pt x="9676" y="380271"/>
                  </a:lnTo>
                  <a:lnTo>
                    <a:pt x="2458" y="427557"/>
                  </a:lnTo>
                  <a:lnTo>
                    <a:pt x="0" y="476250"/>
                  </a:lnTo>
                  <a:lnTo>
                    <a:pt x="2458" y="524942"/>
                  </a:lnTo>
                  <a:lnTo>
                    <a:pt x="9676" y="572228"/>
                  </a:lnTo>
                  <a:lnTo>
                    <a:pt x="21411" y="617868"/>
                  </a:lnTo>
                  <a:lnTo>
                    <a:pt x="37427" y="661624"/>
                  </a:lnTo>
                  <a:lnTo>
                    <a:pt x="57482" y="703255"/>
                  </a:lnTo>
                  <a:lnTo>
                    <a:pt x="81338" y="742522"/>
                  </a:lnTo>
                  <a:lnTo>
                    <a:pt x="108755" y="779185"/>
                  </a:lnTo>
                  <a:lnTo>
                    <a:pt x="139493" y="813006"/>
                  </a:lnTo>
                  <a:lnTo>
                    <a:pt x="173314" y="843744"/>
                  </a:lnTo>
                  <a:lnTo>
                    <a:pt x="209977" y="871161"/>
                  </a:lnTo>
                  <a:lnTo>
                    <a:pt x="249244" y="895017"/>
                  </a:lnTo>
                  <a:lnTo>
                    <a:pt x="290875" y="915072"/>
                  </a:lnTo>
                  <a:lnTo>
                    <a:pt x="334631" y="931088"/>
                  </a:lnTo>
                  <a:lnTo>
                    <a:pt x="380271" y="942823"/>
                  </a:lnTo>
                  <a:lnTo>
                    <a:pt x="427557" y="950041"/>
                  </a:lnTo>
                  <a:lnTo>
                    <a:pt x="476250" y="952500"/>
                  </a:lnTo>
                  <a:lnTo>
                    <a:pt x="524942" y="950041"/>
                  </a:lnTo>
                  <a:lnTo>
                    <a:pt x="572228" y="942823"/>
                  </a:lnTo>
                  <a:lnTo>
                    <a:pt x="617868" y="931088"/>
                  </a:lnTo>
                  <a:lnTo>
                    <a:pt x="661624" y="915072"/>
                  </a:lnTo>
                  <a:lnTo>
                    <a:pt x="703255" y="895017"/>
                  </a:lnTo>
                  <a:lnTo>
                    <a:pt x="742522" y="871161"/>
                  </a:lnTo>
                  <a:lnTo>
                    <a:pt x="779185" y="843744"/>
                  </a:lnTo>
                  <a:lnTo>
                    <a:pt x="813006" y="813006"/>
                  </a:lnTo>
                  <a:lnTo>
                    <a:pt x="843744" y="779185"/>
                  </a:lnTo>
                  <a:lnTo>
                    <a:pt x="871161" y="742522"/>
                  </a:lnTo>
                  <a:lnTo>
                    <a:pt x="895017" y="703255"/>
                  </a:lnTo>
                  <a:lnTo>
                    <a:pt x="915072" y="661624"/>
                  </a:lnTo>
                  <a:lnTo>
                    <a:pt x="931088" y="617868"/>
                  </a:lnTo>
                  <a:lnTo>
                    <a:pt x="942823" y="572228"/>
                  </a:lnTo>
                  <a:lnTo>
                    <a:pt x="950041" y="524942"/>
                  </a:lnTo>
                  <a:lnTo>
                    <a:pt x="952499" y="476250"/>
                  </a:lnTo>
                  <a:lnTo>
                    <a:pt x="950041" y="427557"/>
                  </a:lnTo>
                  <a:lnTo>
                    <a:pt x="942823" y="380271"/>
                  </a:lnTo>
                  <a:lnTo>
                    <a:pt x="931088" y="334631"/>
                  </a:lnTo>
                  <a:lnTo>
                    <a:pt x="915072" y="290875"/>
                  </a:lnTo>
                  <a:lnTo>
                    <a:pt x="895017" y="249244"/>
                  </a:lnTo>
                  <a:lnTo>
                    <a:pt x="871161" y="209977"/>
                  </a:lnTo>
                  <a:lnTo>
                    <a:pt x="843744" y="173314"/>
                  </a:lnTo>
                  <a:lnTo>
                    <a:pt x="813006" y="139493"/>
                  </a:lnTo>
                  <a:lnTo>
                    <a:pt x="779185" y="108755"/>
                  </a:lnTo>
                  <a:lnTo>
                    <a:pt x="742522" y="81338"/>
                  </a:lnTo>
                  <a:lnTo>
                    <a:pt x="703255" y="57482"/>
                  </a:lnTo>
                  <a:lnTo>
                    <a:pt x="661624" y="37427"/>
                  </a:lnTo>
                  <a:lnTo>
                    <a:pt x="617868" y="21411"/>
                  </a:lnTo>
                  <a:lnTo>
                    <a:pt x="572228" y="9676"/>
                  </a:lnTo>
                  <a:lnTo>
                    <a:pt x="524942" y="2458"/>
                  </a:lnTo>
                  <a:lnTo>
                    <a:pt x="476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129284" y="2500884"/>
              <a:ext cx="952500" cy="952500"/>
            </a:xfrm>
            <a:custGeom>
              <a:avLst/>
              <a:gdLst/>
              <a:ahLst/>
              <a:cxnLst/>
              <a:rect l="l" t="t" r="r" b="b"/>
              <a:pathLst>
                <a:path w="952500" h="952500">
                  <a:moveTo>
                    <a:pt x="0" y="476250"/>
                  </a:moveTo>
                  <a:lnTo>
                    <a:pt x="2458" y="427557"/>
                  </a:lnTo>
                  <a:lnTo>
                    <a:pt x="9676" y="380271"/>
                  </a:lnTo>
                  <a:lnTo>
                    <a:pt x="21411" y="334631"/>
                  </a:lnTo>
                  <a:lnTo>
                    <a:pt x="37427" y="290875"/>
                  </a:lnTo>
                  <a:lnTo>
                    <a:pt x="57482" y="249244"/>
                  </a:lnTo>
                  <a:lnTo>
                    <a:pt x="81338" y="209977"/>
                  </a:lnTo>
                  <a:lnTo>
                    <a:pt x="108755" y="173314"/>
                  </a:lnTo>
                  <a:lnTo>
                    <a:pt x="139493" y="139493"/>
                  </a:lnTo>
                  <a:lnTo>
                    <a:pt x="173314" y="108755"/>
                  </a:lnTo>
                  <a:lnTo>
                    <a:pt x="209977" y="81338"/>
                  </a:lnTo>
                  <a:lnTo>
                    <a:pt x="249244" y="57482"/>
                  </a:lnTo>
                  <a:lnTo>
                    <a:pt x="290875" y="37427"/>
                  </a:lnTo>
                  <a:lnTo>
                    <a:pt x="334631" y="21411"/>
                  </a:lnTo>
                  <a:lnTo>
                    <a:pt x="380271" y="9676"/>
                  </a:lnTo>
                  <a:lnTo>
                    <a:pt x="427557" y="2458"/>
                  </a:lnTo>
                  <a:lnTo>
                    <a:pt x="476250" y="0"/>
                  </a:lnTo>
                  <a:lnTo>
                    <a:pt x="524942" y="2458"/>
                  </a:lnTo>
                  <a:lnTo>
                    <a:pt x="572228" y="9676"/>
                  </a:lnTo>
                  <a:lnTo>
                    <a:pt x="617868" y="21411"/>
                  </a:lnTo>
                  <a:lnTo>
                    <a:pt x="661624" y="37427"/>
                  </a:lnTo>
                  <a:lnTo>
                    <a:pt x="703255" y="57482"/>
                  </a:lnTo>
                  <a:lnTo>
                    <a:pt x="742522" y="81338"/>
                  </a:lnTo>
                  <a:lnTo>
                    <a:pt x="779185" y="108755"/>
                  </a:lnTo>
                  <a:lnTo>
                    <a:pt x="813006" y="139493"/>
                  </a:lnTo>
                  <a:lnTo>
                    <a:pt x="843744" y="173314"/>
                  </a:lnTo>
                  <a:lnTo>
                    <a:pt x="871161" y="209977"/>
                  </a:lnTo>
                  <a:lnTo>
                    <a:pt x="895017" y="249244"/>
                  </a:lnTo>
                  <a:lnTo>
                    <a:pt x="915072" y="290875"/>
                  </a:lnTo>
                  <a:lnTo>
                    <a:pt x="931088" y="334631"/>
                  </a:lnTo>
                  <a:lnTo>
                    <a:pt x="942823" y="380271"/>
                  </a:lnTo>
                  <a:lnTo>
                    <a:pt x="950041" y="427557"/>
                  </a:lnTo>
                  <a:lnTo>
                    <a:pt x="952499" y="476250"/>
                  </a:lnTo>
                  <a:lnTo>
                    <a:pt x="950041" y="524942"/>
                  </a:lnTo>
                  <a:lnTo>
                    <a:pt x="942823" y="572228"/>
                  </a:lnTo>
                  <a:lnTo>
                    <a:pt x="931088" y="617868"/>
                  </a:lnTo>
                  <a:lnTo>
                    <a:pt x="915072" y="661624"/>
                  </a:lnTo>
                  <a:lnTo>
                    <a:pt x="895017" y="703255"/>
                  </a:lnTo>
                  <a:lnTo>
                    <a:pt x="871161" y="742522"/>
                  </a:lnTo>
                  <a:lnTo>
                    <a:pt x="843744" y="779185"/>
                  </a:lnTo>
                  <a:lnTo>
                    <a:pt x="813006" y="813006"/>
                  </a:lnTo>
                  <a:lnTo>
                    <a:pt x="779185" y="843744"/>
                  </a:lnTo>
                  <a:lnTo>
                    <a:pt x="742522" y="871161"/>
                  </a:lnTo>
                  <a:lnTo>
                    <a:pt x="703255" y="895017"/>
                  </a:lnTo>
                  <a:lnTo>
                    <a:pt x="661624" y="915072"/>
                  </a:lnTo>
                  <a:lnTo>
                    <a:pt x="617868" y="931088"/>
                  </a:lnTo>
                  <a:lnTo>
                    <a:pt x="572228" y="942823"/>
                  </a:lnTo>
                  <a:lnTo>
                    <a:pt x="524942" y="950041"/>
                  </a:lnTo>
                  <a:lnTo>
                    <a:pt x="476250" y="952500"/>
                  </a:lnTo>
                  <a:lnTo>
                    <a:pt x="427557" y="950041"/>
                  </a:lnTo>
                  <a:lnTo>
                    <a:pt x="380271" y="942823"/>
                  </a:lnTo>
                  <a:lnTo>
                    <a:pt x="334631" y="931088"/>
                  </a:lnTo>
                  <a:lnTo>
                    <a:pt x="290875" y="915072"/>
                  </a:lnTo>
                  <a:lnTo>
                    <a:pt x="249244" y="895017"/>
                  </a:lnTo>
                  <a:lnTo>
                    <a:pt x="209977" y="871161"/>
                  </a:lnTo>
                  <a:lnTo>
                    <a:pt x="173314" y="843744"/>
                  </a:lnTo>
                  <a:lnTo>
                    <a:pt x="139493" y="813006"/>
                  </a:lnTo>
                  <a:lnTo>
                    <a:pt x="108755" y="779185"/>
                  </a:lnTo>
                  <a:lnTo>
                    <a:pt x="81338" y="742522"/>
                  </a:lnTo>
                  <a:lnTo>
                    <a:pt x="57482" y="703255"/>
                  </a:lnTo>
                  <a:lnTo>
                    <a:pt x="37427" y="661624"/>
                  </a:lnTo>
                  <a:lnTo>
                    <a:pt x="21411" y="617868"/>
                  </a:lnTo>
                  <a:lnTo>
                    <a:pt x="9676" y="572228"/>
                  </a:lnTo>
                  <a:lnTo>
                    <a:pt x="2458" y="524942"/>
                  </a:lnTo>
                  <a:lnTo>
                    <a:pt x="0" y="476250"/>
                  </a:lnTo>
                  <a:close/>
                </a:path>
              </a:pathLst>
            </a:custGeom>
            <a:ln w="12192">
              <a:solidFill>
                <a:srgbClr val="7CA6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2197735" y="3930853"/>
            <a:ext cx="185038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Microsoft Sans Serif"/>
                <a:cs typeface="Microsoft Sans Serif"/>
              </a:rPr>
              <a:t>Сетевой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режим</a:t>
            </a:r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0" y="2793492"/>
            <a:ext cx="2348865" cy="1973580"/>
            <a:chOff x="0" y="2793492"/>
            <a:chExt cx="2348865" cy="1973580"/>
          </a:xfrm>
        </p:grpSpPr>
        <p:sp>
          <p:nvSpPr>
            <p:cNvPr id="46" name="object 46"/>
            <p:cNvSpPr/>
            <p:nvPr/>
          </p:nvSpPr>
          <p:spPr>
            <a:xfrm>
              <a:off x="1129283" y="3643884"/>
              <a:ext cx="952500" cy="952500"/>
            </a:xfrm>
            <a:custGeom>
              <a:avLst/>
              <a:gdLst/>
              <a:ahLst/>
              <a:cxnLst/>
              <a:rect l="l" t="t" r="r" b="b"/>
              <a:pathLst>
                <a:path w="952500" h="952500">
                  <a:moveTo>
                    <a:pt x="0" y="476250"/>
                  </a:moveTo>
                  <a:lnTo>
                    <a:pt x="2458" y="427557"/>
                  </a:lnTo>
                  <a:lnTo>
                    <a:pt x="9676" y="380271"/>
                  </a:lnTo>
                  <a:lnTo>
                    <a:pt x="21411" y="334631"/>
                  </a:lnTo>
                  <a:lnTo>
                    <a:pt x="37427" y="290875"/>
                  </a:lnTo>
                  <a:lnTo>
                    <a:pt x="57482" y="249244"/>
                  </a:lnTo>
                  <a:lnTo>
                    <a:pt x="81338" y="209977"/>
                  </a:lnTo>
                  <a:lnTo>
                    <a:pt x="108755" y="173314"/>
                  </a:lnTo>
                  <a:lnTo>
                    <a:pt x="139493" y="139493"/>
                  </a:lnTo>
                  <a:lnTo>
                    <a:pt x="173314" y="108755"/>
                  </a:lnTo>
                  <a:lnTo>
                    <a:pt x="209977" y="81338"/>
                  </a:lnTo>
                  <a:lnTo>
                    <a:pt x="249244" y="57482"/>
                  </a:lnTo>
                  <a:lnTo>
                    <a:pt x="290875" y="37427"/>
                  </a:lnTo>
                  <a:lnTo>
                    <a:pt x="334631" y="21411"/>
                  </a:lnTo>
                  <a:lnTo>
                    <a:pt x="380271" y="9676"/>
                  </a:lnTo>
                  <a:lnTo>
                    <a:pt x="427557" y="2458"/>
                  </a:lnTo>
                  <a:lnTo>
                    <a:pt x="476250" y="0"/>
                  </a:lnTo>
                  <a:lnTo>
                    <a:pt x="524942" y="2458"/>
                  </a:lnTo>
                  <a:lnTo>
                    <a:pt x="572228" y="9676"/>
                  </a:lnTo>
                  <a:lnTo>
                    <a:pt x="617868" y="21411"/>
                  </a:lnTo>
                  <a:lnTo>
                    <a:pt x="661624" y="37427"/>
                  </a:lnTo>
                  <a:lnTo>
                    <a:pt x="703255" y="57482"/>
                  </a:lnTo>
                  <a:lnTo>
                    <a:pt x="742522" y="81338"/>
                  </a:lnTo>
                  <a:lnTo>
                    <a:pt x="779185" y="108755"/>
                  </a:lnTo>
                  <a:lnTo>
                    <a:pt x="813006" y="139493"/>
                  </a:lnTo>
                  <a:lnTo>
                    <a:pt x="843744" y="173314"/>
                  </a:lnTo>
                  <a:lnTo>
                    <a:pt x="871161" y="209977"/>
                  </a:lnTo>
                  <a:lnTo>
                    <a:pt x="895017" y="249244"/>
                  </a:lnTo>
                  <a:lnTo>
                    <a:pt x="915072" y="290875"/>
                  </a:lnTo>
                  <a:lnTo>
                    <a:pt x="931088" y="334631"/>
                  </a:lnTo>
                  <a:lnTo>
                    <a:pt x="942823" y="380271"/>
                  </a:lnTo>
                  <a:lnTo>
                    <a:pt x="950041" y="427557"/>
                  </a:lnTo>
                  <a:lnTo>
                    <a:pt x="952499" y="476250"/>
                  </a:lnTo>
                  <a:lnTo>
                    <a:pt x="950041" y="524942"/>
                  </a:lnTo>
                  <a:lnTo>
                    <a:pt x="942823" y="572228"/>
                  </a:lnTo>
                  <a:lnTo>
                    <a:pt x="931088" y="617868"/>
                  </a:lnTo>
                  <a:lnTo>
                    <a:pt x="915072" y="661624"/>
                  </a:lnTo>
                  <a:lnTo>
                    <a:pt x="895017" y="703255"/>
                  </a:lnTo>
                  <a:lnTo>
                    <a:pt x="871161" y="742522"/>
                  </a:lnTo>
                  <a:lnTo>
                    <a:pt x="843744" y="779185"/>
                  </a:lnTo>
                  <a:lnTo>
                    <a:pt x="813006" y="813006"/>
                  </a:lnTo>
                  <a:lnTo>
                    <a:pt x="779185" y="843744"/>
                  </a:lnTo>
                  <a:lnTo>
                    <a:pt x="742522" y="871161"/>
                  </a:lnTo>
                  <a:lnTo>
                    <a:pt x="703255" y="895017"/>
                  </a:lnTo>
                  <a:lnTo>
                    <a:pt x="661624" y="915072"/>
                  </a:lnTo>
                  <a:lnTo>
                    <a:pt x="617868" y="931088"/>
                  </a:lnTo>
                  <a:lnTo>
                    <a:pt x="572228" y="942823"/>
                  </a:lnTo>
                  <a:lnTo>
                    <a:pt x="524942" y="950041"/>
                  </a:lnTo>
                  <a:lnTo>
                    <a:pt x="476250" y="952500"/>
                  </a:lnTo>
                  <a:lnTo>
                    <a:pt x="427557" y="950041"/>
                  </a:lnTo>
                  <a:lnTo>
                    <a:pt x="380271" y="942823"/>
                  </a:lnTo>
                  <a:lnTo>
                    <a:pt x="334631" y="931088"/>
                  </a:lnTo>
                  <a:lnTo>
                    <a:pt x="290875" y="915072"/>
                  </a:lnTo>
                  <a:lnTo>
                    <a:pt x="249244" y="895017"/>
                  </a:lnTo>
                  <a:lnTo>
                    <a:pt x="209977" y="871161"/>
                  </a:lnTo>
                  <a:lnTo>
                    <a:pt x="173314" y="843744"/>
                  </a:lnTo>
                  <a:lnTo>
                    <a:pt x="139493" y="813006"/>
                  </a:lnTo>
                  <a:lnTo>
                    <a:pt x="108755" y="779185"/>
                  </a:lnTo>
                  <a:lnTo>
                    <a:pt x="81338" y="742522"/>
                  </a:lnTo>
                  <a:lnTo>
                    <a:pt x="57482" y="703255"/>
                  </a:lnTo>
                  <a:lnTo>
                    <a:pt x="37427" y="661624"/>
                  </a:lnTo>
                  <a:lnTo>
                    <a:pt x="21411" y="617868"/>
                  </a:lnTo>
                  <a:lnTo>
                    <a:pt x="9676" y="572228"/>
                  </a:lnTo>
                  <a:lnTo>
                    <a:pt x="2458" y="524942"/>
                  </a:lnTo>
                  <a:lnTo>
                    <a:pt x="0" y="476250"/>
                  </a:lnTo>
                  <a:close/>
                </a:path>
              </a:pathLst>
            </a:custGeom>
            <a:ln w="12192">
              <a:solidFill>
                <a:srgbClr val="B8D1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793492"/>
              <a:ext cx="2348484" cy="1973579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1129283" y="3643884"/>
            <a:ext cx="10840720" cy="2455803"/>
            <a:chOff x="1129283" y="3643884"/>
            <a:chExt cx="10840720" cy="2455803"/>
          </a:xfrm>
        </p:grpSpPr>
        <p:sp>
          <p:nvSpPr>
            <p:cNvPr id="49" name="object 49"/>
            <p:cNvSpPr/>
            <p:nvPr/>
          </p:nvSpPr>
          <p:spPr>
            <a:xfrm>
              <a:off x="1129283" y="3643884"/>
              <a:ext cx="952500" cy="952500"/>
            </a:xfrm>
            <a:custGeom>
              <a:avLst/>
              <a:gdLst/>
              <a:ahLst/>
              <a:cxnLst/>
              <a:rect l="l" t="t" r="r" b="b"/>
              <a:pathLst>
                <a:path w="952500" h="952500">
                  <a:moveTo>
                    <a:pt x="476250" y="0"/>
                  </a:moveTo>
                  <a:lnTo>
                    <a:pt x="427557" y="2458"/>
                  </a:lnTo>
                  <a:lnTo>
                    <a:pt x="380271" y="9676"/>
                  </a:lnTo>
                  <a:lnTo>
                    <a:pt x="334631" y="21411"/>
                  </a:lnTo>
                  <a:lnTo>
                    <a:pt x="290875" y="37427"/>
                  </a:lnTo>
                  <a:lnTo>
                    <a:pt x="249244" y="57482"/>
                  </a:lnTo>
                  <a:lnTo>
                    <a:pt x="209977" y="81338"/>
                  </a:lnTo>
                  <a:lnTo>
                    <a:pt x="173314" y="108755"/>
                  </a:lnTo>
                  <a:lnTo>
                    <a:pt x="139493" y="139493"/>
                  </a:lnTo>
                  <a:lnTo>
                    <a:pt x="108755" y="173314"/>
                  </a:lnTo>
                  <a:lnTo>
                    <a:pt x="81338" y="209977"/>
                  </a:lnTo>
                  <a:lnTo>
                    <a:pt x="57482" y="249244"/>
                  </a:lnTo>
                  <a:lnTo>
                    <a:pt x="37427" y="290875"/>
                  </a:lnTo>
                  <a:lnTo>
                    <a:pt x="21411" y="334631"/>
                  </a:lnTo>
                  <a:lnTo>
                    <a:pt x="9676" y="380271"/>
                  </a:lnTo>
                  <a:lnTo>
                    <a:pt x="2458" y="427557"/>
                  </a:lnTo>
                  <a:lnTo>
                    <a:pt x="0" y="476250"/>
                  </a:lnTo>
                  <a:lnTo>
                    <a:pt x="2458" y="524942"/>
                  </a:lnTo>
                  <a:lnTo>
                    <a:pt x="9676" y="572228"/>
                  </a:lnTo>
                  <a:lnTo>
                    <a:pt x="21411" y="617868"/>
                  </a:lnTo>
                  <a:lnTo>
                    <a:pt x="37427" y="661624"/>
                  </a:lnTo>
                  <a:lnTo>
                    <a:pt x="57482" y="703255"/>
                  </a:lnTo>
                  <a:lnTo>
                    <a:pt x="81338" y="742522"/>
                  </a:lnTo>
                  <a:lnTo>
                    <a:pt x="108755" y="779185"/>
                  </a:lnTo>
                  <a:lnTo>
                    <a:pt x="139493" y="813006"/>
                  </a:lnTo>
                  <a:lnTo>
                    <a:pt x="173314" y="843744"/>
                  </a:lnTo>
                  <a:lnTo>
                    <a:pt x="209977" y="871161"/>
                  </a:lnTo>
                  <a:lnTo>
                    <a:pt x="249244" y="895017"/>
                  </a:lnTo>
                  <a:lnTo>
                    <a:pt x="290875" y="915072"/>
                  </a:lnTo>
                  <a:lnTo>
                    <a:pt x="334631" y="931088"/>
                  </a:lnTo>
                  <a:lnTo>
                    <a:pt x="380271" y="942823"/>
                  </a:lnTo>
                  <a:lnTo>
                    <a:pt x="427557" y="950041"/>
                  </a:lnTo>
                  <a:lnTo>
                    <a:pt x="476250" y="952500"/>
                  </a:lnTo>
                  <a:lnTo>
                    <a:pt x="524942" y="950041"/>
                  </a:lnTo>
                  <a:lnTo>
                    <a:pt x="572228" y="942823"/>
                  </a:lnTo>
                  <a:lnTo>
                    <a:pt x="617868" y="931088"/>
                  </a:lnTo>
                  <a:lnTo>
                    <a:pt x="661624" y="915072"/>
                  </a:lnTo>
                  <a:lnTo>
                    <a:pt x="703255" y="895017"/>
                  </a:lnTo>
                  <a:lnTo>
                    <a:pt x="742522" y="871161"/>
                  </a:lnTo>
                  <a:lnTo>
                    <a:pt x="779185" y="843744"/>
                  </a:lnTo>
                  <a:lnTo>
                    <a:pt x="813006" y="813006"/>
                  </a:lnTo>
                  <a:lnTo>
                    <a:pt x="843744" y="779185"/>
                  </a:lnTo>
                  <a:lnTo>
                    <a:pt x="871161" y="742522"/>
                  </a:lnTo>
                  <a:lnTo>
                    <a:pt x="895017" y="703255"/>
                  </a:lnTo>
                  <a:lnTo>
                    <a:pt x="915072" y="661624"/>
                  </a:lnTo>
                  <a:lnTo>
                    <a:pt x="931088" y="617868"/>
                  </a:lnTo>
                  <a:lnTo>
                    <a:pt x="942823" y="572228"/>
                  </a:lnTo>
                  <a:lnTo>
                    <a:pt x="950041" y="524942"/>
                  </a:lnTo>
                  <a:lnTo>
                    <a:pt x="952499" y="476250"/>
                  </a:lnTo>
                  <a:lnTo>
                    <a:pt x="950041" y="427557"/>
                  </a:lnTo>
                  <a:lnTo>
                    <a:pt x="942823" y="380271"/>
                  </a:lnTo>
                  <a:lnTo>
                    <a:pt x="931088" y="334631"/>
                  </a:lnTo>
                  <a:lnTo>
                    <a:pt x="915072" y="290875"/>
                  </a:lnTo>
                  <a:lnTo>
                    <a:pt x="895017" y="249244"/>
                  </a:lnTo>
                  <a:lnTo>
                    <a:pt x="871161" y="209977"/>
                  </a:lnTo>
                  <a:lnTo>
                    <a:pt x="843744" y="173314"/>
                  </a:lnTo>
                  <a:lnTo>
                    <a:pt x="813006" y="139493"/>
                  </a:lnTo>
                  <a:lnTo>
                    <a:pt x="779185" y="108755"/>
                  </a:lnTo>
                  <a:lnTo>
                    <a:pt x="742522" y="81338"/>
                  </a:lnTo>
                  <a:lnTo>
                    <a:pt x="703255" y="57482"/>
                  </a:lnTo>
                  <a:lnTo>
                    <a:pt x="661624" y="37427"/>
                  </a:lnTo>
                  <a:lnTo>
                    <a:pt x="617868" y="21411"/>
                  </a:lnTo>
                  <a:lnTo>
                    <a:pt x="572228" y="9676"/>
                  </a:lnTo>
                  <a:lnTo>
                    <a:pt x="524942" y="2458"/>
                  </a:lnTo>
                  <a:lnTo>
                    <a:pt x="476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3882" y="3681983"/>
              <a:ext cx="7826121" cy="24177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40909" y="267715"/>
            <a:ext cx="653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5" dirty="0"/>
              <a:t>ДОМЕН</a:t>
            </a:r>
            <a:r>
              <a:rPr spc="-150" dirty="0"/>
              <a:t> </a:t>
            </a:r>
            <a:r>
              <a:rPr spc="95" dirty="0"/>
              <a:t>БЕЗОПАСНОСТИ</a:t>
            </a:r>
            <a:r>
              <a:rPr spc="-140" dirty="0"/>
              <a:t> </a:t>
            </a:r>
            <a:r>
              <a:rPr spc="114" dirty="0"/>
              <a:t>SECRET</a:t>
            </a:r>
            <a:r>
              <a:rPr spc="-170" dirty="0"/>
              <a:t> </a:t>
            </a:r>
            <a:r>
              <a:rPr spc="90" dirty="0"/>
              <a:t>NET</a:t>
            </a:r>
            <a:r>
              <a:rPr spc="-140" dirty="0"/>
              <a:t> </a:t>
            </a:r>
            <a:r>
              <a:rPr spc="105" dirty="0"/>
              <a:t>STUDIO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0420" y="1790446"/>
            <a:ext cx="5244465" cy="34810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933450" indent="-228600">
              <a:lnSpc>
                <a:spcPct val="90000"/>
              </a:lnSpc>
              <a:spcBef>
                <a:spcPts val="38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400" spc="20" dirty="0">
                <a:solidFill>
                  <a:srgbClr val="017058"/>
                </a:solidFill>
                <a:latin typeface="Trebuchet MS"/>
                <a:cs typeface="Trebuchet MS"/>
              </a:rPr>
              <a:t>Домен </a:t>
            </a:r>
            <a:r>
              <a:rPr sz="2400" spc="25" dirty="0">
                <a:solidFill>
                  <a:srgbClr val="017058"/>
                </a:solidFill>
                <a:latin typeface="Trebuchet MS"/>
                <a:cs typeface="Trebuchet MS"/>
              </a:rPr>
              <a:t>безопасности </a:t>
            </a:r>
            <a:r>
              <a:rPr sz="2400" spc="1035" dirty="0">
                <a:solidFill>
                  <a:srgbClr val="017058"/>
                </a:solidFill>
                <a:latin typeface="Trebuchet MS"/>
                <a:cs typeface="Trebuchet MS"/>
              </a:rPr>
              <a:t>– </a:t>
            </a:r>
            <a:r>
              <a:rPr sz="2400" spc="-25" dirty="0">
                <a:solidFill>
                  <a:srgbClr val="017058"/>
                </a:solidFill>
                <a:latin typeface="Trebuchet MS"/>
                <a:cs typeface="Trebuchet MS"/>
              </a:rPr>
              <a:t>это </a:t>
            </a:r>
            <a:r>
              <a:rPr sz="2400" spc="-7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15" dirty="0">
                <a:solidFill>
                  <a:srgbClr val="017058"/>
                </a:solidFill>
                <a:latin typeface="Trebuchet MS"/>
                <a:cs typeface="Trebuchet MS"/>
              </a:rPr>
              <a:t>совокупность </a:t>
            </a:r>
            <a:r>
              <a:rPr sz="2400" spc="-25" dirty="0">
                <a:solidFill>
                  <a:srgbClr val="017058"/>
                </a:solidFill>
                <a:latin typeface="Trebuchet MS"/>
                <a:cs typeface="Trebuchet MS"/>
              </a:rPr>
              <a:t>компьютеров, </a:t>
            </a:r>
            <a:r>
              <a:rPr sz="2400" spc="-20" dirty="0">
                <a:solidFill>
                  <a:srgbClr val="017058"/>
                </a:solidFill>
                <a:latin typeface="Trebuchet MS"/>
                <a:cs typeface="Trebuchet MS"/>
              </a:rPr>
              <a:t> пользователей, </a:t>
            </a:r>
            <a:r>
              <a:rPr sz="2400" spc="10" dirty="0">
                <a:solidFill>
                  <a:srgbClr val="017058"/>
                </a:solidFill>
                <a:latin typeface="Trebuchet MS"/>
                <a:cs typeface="Trebuchet MS"/>
              </a:rPr>
              <a:t>серверов </a:t>
            </a:r>
            <a:r>
              <a:rPr sz="2400" spc="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017058"/>
                </a:solidFill>
                <a:latin typeface="Trebuchet MS"/>
                <a:cs typeface="Trebuchet MS"/>
              </a:rPr>
              <a:t>безопасности</a:t>
            </a:r>
            <a:r>
              <a:rPr sz="2400" spc="-1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017058"/>
                </a:solidFill>
                <a:latin typeface="Trebuchet MS"/>
                <a:cs typeface="Trebuchet MS"/>
              </a:rPr>
              <a:t>и</a:t>
            </a:r>
            <a:r>
              <a:rPr sz="2400" spc="-1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017058"/>
                </a:solidFill>
                <a:latin typeface="Trebuchet MS"/>
                <a:cs typeface="Trebuchet MS"/>
              </a:rPr>
              <a:t>их</a:t>
            </a:r>
            <a:r>
              <a:rPr sz="2400" spc="-15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017058"/>
                </a:solidFill>
                <a:latin typeface="Trebuchet MS"/>
                <a:cs typeface="Trebuchet MS"/>
              </a:rPr>
              <a:t>настроек, </a:t>
            </a:r>
            <a:r>
              <a:rPr sz="2400" spc="-7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017058"/>
                </a:solidFill>
                <a:latin typeface="Trebuchet MS"/>
                <a:cs typeface="Trebuchet MS"/>
              </a:rPr>
              <a:t>логически </a:t>
            </a:r>
            <a:r>
              <a:rPr sz="2400" dirty="0">
                <a:solidFill>
                  <a:srgbClr val="017058"/>
                </a:solidFill>
                <a:latin typeface="Trebuchet MS"/>
                <a:cs typeface="Trebuchet MS"/>
              </a:rPr>
              <a:t>составляющих </a:t>
            </a:r>
            <a:r>
              <a:rPr sz="2400" spc="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017058"/>
                </a:solidFill>
                <a:latin typeface="Trebuchet MS"/>
                <a:cs typeface="Trebuchet MS"/>
              </a:rPr>
              <a:t>контейнер</a:t>
            </a:r>
            <a:r>
              <a:rPr sz="2400" spc="-14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35" dirty="0">
                <a:solidFill>
                  <a:srgbClr val="017058"/>
                </a:solidFill>
                <a:latin typeface="Trebuchet MS"/>
                <a:cs typeface="Trebuchet MS"/>
              </a:rPr>
              <a:t>AD.</a:t>
            </a:r>
            <a:endParaRPr sz="2400">
              <a:latin typeface="Trebuchet MS"/>
              <a:cs typeface="Trebuchet MS"/>
            </a:endParaRPr>
          </a:p>
          <a:p>
            <a:pPr marL="241300" marR="5080" indent="-228600">
              <a:lnSpc>
                <a:spcPct val="90000"/>
              </a:lnSpc>
              <a:spcBef>
                <a:spcPts val="10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400" spc="-5" dirty="0">
                <a:solidFill>
                  <a:srgbClr val="017058"/>
                </a:solidFill>
                <a:latin typeface="Trebuchet MS"/>
                <a:cs typeface="Trebuchet MS"/>
              </a:rPr>
              <a:t>Несколько </a:t>
            </a:r>
            <a:r>
              <a:rPr sz="2400" spc="5" dirty="0">
                <a:solidFill>
                  <a:srgbClr val="017058"/>
                </a:solidFill>
                <a:latin typeface="Trebuchet MS"/>
                <a:cs typeface="Trebuchet MS"/>
              </a:rPr>
              <a:t>доменов </a:t>
            </a:r>
            <a:r>
              <a:rPr sz="2400" spc="20" dirty="0">
                <a:solidFill>
                  <a:srgbClr val="017058"/>
                </a:solidFill>
                <a:latin typeface="Trebuchet MS"/>
                <a:cs typeface="Trebuchet MS"/>
              </a:rPr>
              <a:t>безопасности </a:t>
            </a:r>
            <a:r>
              <a:rPr sz="2400" spc="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40" dirty="0">
                <a:solidFill>
                  <a:srgbClr val="017058"/>
                </a:solidFill>
                <a:latin typeface="Trebuchet MS"/>
                <a:cs typeface="Trebuchet MS"/>
              </a:rPr>
              <a:t>(со </a:t>
            </a:r>
            <a:r>
              <a:rPr sz="2400" spc="15" dirty="0">
                <a:solidFill>
                  <a:srgbClr val="017058"/>
                </a:solidFill>
                <a:latin typeface="Trebuchet MS"/>
                <a:cs typeface="Trebuchet MS"/>
              </a:rPr>
              <a:t>своими </a:t>
            </a:r>
            <a:r>
              <a:rPr sz="2400" spc="10" dirty="0">
                <a:solidFill>
                  <a:srgbClr val="017058"/>
                </a:solidFill>
                <a:latin typeface="Trebuchet MS"/>
                <a:cs typeface="Trebuchet MS"/>
              </a:rPr>
              <a:t>серверами </a:t>
            </a:r>
            <a:r>
              <a:rPr sz="2400" spc="1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25" dirty="0">
                <a:solidFill>
                  <a:srgbClr val="017058"/>
                </a:solidFill>
                <a:latin typeface="Trebuchet MS"/>
                <a:cs typeface="Trebuchet MS"/>
              </a:rPr>
              <a:t>безопасности)</a:t>
            </a:r>
            <a:r>
              <a:rPr sz="2400" spc="-12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017058"/>
                </a:solidFill>
                <a:latin typeface="Trebuchet MS"/>
                <a:cs typeface="Trebuchet MS"/>
              </a:rPr>
              <a:t>могут</a:t>
            </a:r>
            <a:r>
              <a:rPr sz="2400" spc="-12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15" dirty="0">
                <a:solidFill>
                  <a:srgbClr val="017058"/>
                </a:solidFill>
                <a:latin typeface="Trebuchet MS"/>
                <a:cs typeface="Trebuchet MS"/>
              </a:rPr>
              <a:t>образовывать </a:t>
            </a:r>
            <a:r>
              <a:rPr sz="2400" spc="-7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15" dirty="0">
                <a:solidFill>
                  <a:srgbClr val="017058"/>
                </a:solidFill>
                <a:latin typeface="Trebuchet MS"/>
                <a:cs typeface="Trebuchet MS"/>
              </a:rPr>
              <a:t>лес</a:t>
            </a:r>
            <a:r>
              <a:rPr sz="2400" spc="-14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017058"/>
                </a:solidFill>
                <a:latin typeface="Trebuchet MS"/>
                <a:cs typeface="Trebuchet MS"/>
              </a:rPr>
              <a:t>доменов.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95415" y="2222040"/>
            <a:ext cx="5989278" cy="2578505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5463" y="1120049"/>
            <a:ext cx="10152533" cy="48768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40402" y="267715"/>
            <a:ext cx="6534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5" dirty="0"/>
              <a:t>ДОМЕН</a:t>
            </a:r>
            <a:r>
              <a:rPr spc="-150" dirty="0"/>
              <a:t> </a:t>
            </a:r>
            <a:r>
              <a:rPr spc="95" dirty="0"/>
              <a:t>БЕЗОПАСНОСТИ</a:t>
            </a:r>
            <a:r>
              <a:rPr spc="-140" dirty="0"/>
              <a:t> </a:t>
            </a:r>
            <a:r>
              <a:rPr spc="120" dirty="0"/>
              <a:t>SECRET</a:t>
            </a:r>
            <a:r>
              <a:rPr spc="-165" dirty="0"/>
              <a:t> </a:t>
            </a:r>
            <a:r>
              <a:rPr spc="90" dirty="0"/>
              <a:t>NET</a:t>
            </a:r>
            <a:r>
              <a:rPr spc="-135" dirty="0"/>
              <a:t> </a:t>
            </a:r>
            <a:r>
              <a:rPr spc="105" dirty="0"/>
              <a:t>STUDIO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01029" y="267715"/>
            <a:ext cx="5568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/>
              <a:t>ИЕРАРХИЯ</a:t>
            </a:r>
            <a:r>
              <a:rPr spc="-170" dirty="0"/>
              <a:t> </a:t>
            </a:r>
            <a:r>
              <a:rPr spc="90" dirty="0"/>
              <a:t>ДОМЕНОВ</a:t>
            </a:r>
            <a:r>
              <a:rPr spc="-160" dirty="0"/>
              <a:t> </a:t>
            </a:r>
            <a:r>
              <a:rPr spc="95" dirty="0"/>
              <a:t>БЕЗОПАСНОСТИ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1055" y="1334993"/>
            <a:ext cx="5999829" cy="442267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20420" y="1790446"/>
            <a:ext cx="4920615" cy="413956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594360" indent="-228600">
              <a:lnSpc>
                <a:spcPts val="2590"/>
              </a:lnSpc>
              <a:spcBef>
                <a:spcPts val="42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400" spc="5" dirty="0">
                <a:solidFill>
                  <a:srgbClr val="017058"/>
                </a:solidFill>
                <a:latin typeface="Trebuchet MS"/>
                <a:cs typeface="Trebuchet MS"/>
              </a:rPr>
              <a:t>Для взаимодействия </a:t>
            </a:r>
            <a:r>
              <a:rPr sz="2400" dirty="0">
                <a:solidFill>
                  <a:srgbClr val="017058"/>
                </a:solidFill>
                <a:latin typeface="Trebuchet MS"/>
                <a:cs typeface="Trebuchet MS"/>
              </a:rPr>
              <a:t>лесов </a:t>
            </a:r>
            <a:r>
              <a:rPr sz="2400" spc="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20" dirty="0">
                <a:solidFill>
                  <a:srgbClr val="017058"/>
                </a:solidFill>
                <a:latin typeface="Trebuchet MS"/>
                <a:cs typeface="Trebuchet MS"/>
              </a:rPr>
              <a:t>безопасности </a:t>
            </a:r>
            <a:r>
              <a:rPr sz="2400" spc="-15" dirty="0">
                <a:solidFill>
                  <a:srgbClr val="017058"/>
                </a:solidFill>
                <a:latin typeface="Trebuchet MS"/>
                <a:cs typeface="Trebuchet MS"/>
              </a:rPr>
              <a:t>используется </a:t>
            </a:r>
            <a:r>
              <a:rPr sz="2400" spc="-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15" dirty="0">
                <a:solidFill>
                  <a:srgbClr val="017058"/>
                </a:solidFill>
                <a:latin typeface="Trebuchet MS"/>
                <a:cs typeface="Trebuchet MS"/>
              </a:rPr>
              <a:t>специальный</a:t>
            </a:r>
            <a:r>
              <a:rPr sz="2400" spc="-1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30" dirty="0">
                <a:solidFill>
                  <a:srgbClr val="017058"/>
                </a:solidFill>
                <a:latin typeface="Trebuchet MS"/>
                <a:cs typeface="Trebuchet MS"/>
              </a:rPr>
              <a:t>шлю</a:t>
            </a:r>
            <a:r>
              <a:rPr sz="2400" spc="10" dirty="0">
                <a:solidFill>
                  <a:srgbClr val="017058"/>
                </a:solidFill>
                <a:latin typeface="Trebuchet MS"/>
                <a:cs typeface="Trebuchet MS"/>
              </a:rPr>
              <a:t>з</a:t>
            </a:r>
            <a:r>
              <a:rPr sz="2400" spc="-165" dirty="0">
                <a:solidFill>
                  <a:srgbClr val="017058"/>
                </a:solidFill>
                <a:latin typeface="Trebuchet MS"/>
                <a:cs typeface="Trebuchet MS"/>
              </a:rPr>
              <a:t>,</a:t>
            </a:r>
            <a:r>
              <a:rPr sz="2400" spc="-16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5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2400" spc="-20" dirty="0">
                <a:solidFill>
                  <a:srgbClr val="017058"/>
                </a:solidFill>
                <a:latin typeface="Trebuchet MS"/>
                <a:cs typeface="Trebuchet MS"/>
              </a:rPr>
              <a:t>о</a:t>
            </a:r>
            <a:r>
              <a:rPr sz="2400" spc="-85" dirty="0">
                <a:solidFill>
                  <a:srgbClr val="017058"/>
                </a:solidFill>
                <a:latin typeface="Trebuchet MS"/>
                <a:cs typeface="Trebuchet MS"/>
              </a:rPr>
              <a:t>т</a:t>
            </a:r>
            <a:r>
              <a:rPr sz="2400" spc="25" dirty="0">
                <a:solidFill>
                  <a:srgbClr val="017058"/>
                </a:solidFill>
                <a:latin typeface="Trebuchet MS"/>
                <a:cs typeface="Trebuchet MS"/>
              </a:rPr>
              <a:t>орый  </a:t>
            </a:r>
            <a:r>
              <a:rPr sz="2400" dirty="0">
                <a:solidFill>
                  <a:srgbClr val="017058"/>
                </a:solidFill>
                <a:latin typeface="Trebuchet MS"/>
                <a:cs typeface="Trebuchet MS"/>
              </a:rPr>
              <a:t>размещается</a:t>
            </a:r>
            <a:r>
              <a:rPr sz="2400" spc="-1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10" dirty="0">
                <a:solidFill>
                  <a:srgbClr val="017058"/>
                </a:solidFill>
                <a:latin typeface="Trebuchet MS"/>
                <a:cs typeface="Trebuchet MS"/>
              </a:rPr>
              <a:t>в</a:t>
            </a:r>
            <a:r>
              <a:rPr sz="2400" spc="-1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017058"/>
                </a:solidFill>
                <a:latin typeface="Trebuchet MS"/>
                <a:cs typeface="Trebuchet MS"/>
              </a:rPr>
              <a:t>каждом</a:t>
            </a:r>
            <a:r>
              <a:rPr sz="2400" spc="-1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45" dirty="0">
                <a:solidFill>
                  <a:srgbClr val="017058"/>
                </a:solidFill>
                <a:latin typeface="Trebuchet MS"/>
                <a:cs typeface="Trebuchet MS"/>
              </a:rPr>
              <a:t>из</a:t>
            </a:r>
            <a:endParaRPr sz="2400">
              <a:latin typeface="Trebuchet MS"/>
              <a:cs typeface="Trebuchet MS"/>
            </a:endParaRPr>
          </a:p>
          <a:p>
            <a:pPr marL="241300" marR="328295">
              <a:lnSpc>
                <a:spcPts val="2590"/>
              </a:lnSpc>
              <a:spcBef>
                <a:spcPts val="10"/>
              </a:spcBef>
            </a:pPr>
            <a:r>
              <a:rPr sz="2400" dirty="0">
                <a:solidFill>
                  <a:srgbClr val="017058"/>
                </a:solidFill>
                <a:latin typeface="Trebuchet MS"/>
                <a:cs typeface="Trebuchet MS"/>
              </a:rPr>
              <a:t>дочерних</a:t>
            </a:r>
            <a:r>
              <a:rPr sz="2400" spc="-14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017058"/>
                </a:solidFill>
                <a:latin typeface="Trebuchet MS"/>
                <a:cs typeface="Trebuchet MS"/>
              </a:rPr>
              <a:t>лесов</a:t>
            </a:r>
            <a:r>
              <a:rPr sz="2400" spc="-114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5" dirty="0">
                <a:solidFill>
                  <a:srgbClr val="017058"/>
                </a:solidFill>
                <a:latin typeface="Trebuchet MS"/>
                <a:cs typeface="Trebuchet MS"/>
              </a:rPr>
              <a:t>безопасности. </a:t>
            </a:r>
            <a:r>
              <a:rPr sz="2400" spc="-7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40" dirty="0">
                <a:solidFill>
                  <a:srgbClr val="017058"/>
                </a:solidFill>
                <a:latin typeface="Trebuchet MS"/>
                <a:cs typeface="Trebuchet MS"/>
              </a:rPr>
              <a:t>Все </a:t>
            </a:r>
            <a:r>
              <a:rPr sz="2400" spc="30" dirty="0">
                <a:solidFill>
                  <a:srgbClr val="017058"/>
                </a:solidFill>
                <a:latin typeface="Trebuchet MS"/>
                <a:cs typeface="Trebuchet MS"/>
              </a:rPr>
              <a:t>они </a:t>
            </a:r>
            <a:r>
              <a:rPr sz="2400" spc="-5" dirty="0">
                <a:solidFill>
                  <a:srgbClr val="017058"/>
                </a:solidFill>
                <a:latin typeface="Trebuchet MS"/>
                <a:cs typeface="Trebuchet MS"/>
              </a:rPr>
              <a:t>регистрируются </a:t>
            </a:r>
            <a:r>
              <a:rPr sz="2400" spc="45" dirty="0">
                <a:solidFill>
                  <a:srgbClr val="017058"/>
                </a:solidFill>
                <a:latin typeface="Trebuchet MS"/>
                <a:cs typeface="Trebuchet MS"/>
              </a:rPr>
              <a:t>на </a:t>
            </a:r>
            <a:r>
              <a:rPr sz="2400" spc="5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017058"/>
                </a:solidFill>
                <a:latin typeface="Trebuchet MS"/>
                <a:cs typeface="Trebuchet MS"/>
              </a:rPr>
              <a:t>родительском </a:t>
            </a:r>
            <a:r>
              <a:rPr sz="2400" spc="5" dirty="0">
                <a:solidFill>
                  <a:srgbClr val="017058"/>
                </a:solidFill>
                <a:latin typeface="Trebuchet MS"/>
                <a:cs typeface="Trebuchet MS"/>
              </a:rPr>
              <a:t>сервере </a:t>
            </a:r>
            <a:r>
              <a:rPr sz="2400" spc="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5" dirty="0">
                <a:solidFill>
                  <a:srgbClr val="017058"/>
                </a:solidFill>
                <a:latin typeface="Trebuchet MS"/>
                <a:cs typeface="Trebuchet MS"/>
              </a:rPr>
              <a:t>безопасности.</a:t>
            </a:r>
            <a:endParaRPr sz="2400">
              <a:latin typeface="Trebuchet MS"/>
              <a:cs typeface="Trebuchet MS"/>
            </a:endParaRPr>
          </a:p>
          <a:p>
            <a:pPr marL="241300" marR="5080" indent="-228600">
              <a:lnSpc>
                <a:spcPts val="2590"/>
              </a:lnSpc>
              <a:spcBef>
                <a:spcPts val="101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400" spc="40" dirty="0">
                <a:solidFill>
                  <a:srgbClr val="017058"/>
                </a:solidFill>
                <a:latin typeface="Trebuchet MS"/>
                <a:cs typeface="Trebuchet MS"/>
              </a:rPr>
              <a:t>Все </a:t>
            </a:r>
            <a:r>
              <a:rPr sz="2400" dirty="0">
                <a:solidFill>
                  <a:srgbClr val="017058"/>
                </a:solidFill>
                <a:latin typeface="Trebuchet MS"/>
                <a:cs typeface="Trebuchet MS"/>
              </a:rPr>
              <a:t>леса </a:t>
            </a:r>
            <a:r>
              <a:rPr sz="2400" spc="5" dirty="0">
                <a:solidFill>
                  <a:srgbClr val="017058"/>
                </a:solidFill>
                <a:latin typeface="Trebuchet MS"/>
                <a:cs typeface="Trebuchet MS"/>
              </a:rPr>
              <a:t>безопасности, </a:t>
            </a:r>
            <a:r>
              <a:rPr sz="2400" spc="1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017058"/>
                </a:solidFill>
                <a:latin typeface="Trebuchet MS"/>
                <a:cs typeface="Trebuchet MS"/>
              </a:rPr>
              <a:t>относящиеся</a:t>
            </a:r>
            <a:r>
              <a:rPr sz="2400" spc="-1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15" dirty="0">
                <a:solidFill>
                  <a:srgbClr val="017058"/>
                </a:solidFill>
                <a:latin typeface="Trebuchet MS"/>
                <a:cs typeface="Trebuchet MS"/>
              </a:rPr>
              <a:t>к</a:t>
            </a:r>
            <a:r>
              <a:rPr sz="2400" spc="-13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25" dirty="0">
                <a:solidFill>
                  <a:srgbClr val="017058"/>
                </a:solidFill>
                <a:latin typeface="Trebuchet MS"/>
                <a:cs typeface="Trebuchet MS"/>
              </a:rPr>
              <a:t>данному</a:t>
            </a:r>
            <a:r>
              <a:rPr sz="2400" spc="-12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30" dirty="0">
                <a:solidFill>
                  <a:srgbClr val="017058"/>
                </a:solidFill>
                <a:latin typeface="Trebuchet MS"/>
                <a:cs typeface="Trebuchet MS"/>
              </a:rPr>
              <a:t>серверу, </a:t>
            </a:r>
            <a:r>
              <a:rPr sz="2400" spc="-7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15" dirty="0">
                <a:solidFill>
                  <a:srgbClr val="017058"/>
                </a:solidFill>
                <a:latin typeface="Trebuchet MS"/>
                <a:cs typeface="Trebuchet MS"/>
              </a:rPr>
              <a:t>формируют</a:t>
            </a:r>
            <a:r>
              <a:rPr sz="2400" spc="-130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017058"/>
                </a:solidFill>
                <a:latin typeface="Trebuchet MS"/>
                <a:cs typeface="Trebuchet MS"/>
              </a:rPr>
              <a:t>единое</a:t>
            </a:r>
            <a:r>
              <a:rPr sz="2400" spc="-10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017058"/>
                </a:solidFill>
                <a:latin typeface="Trebuchet MS"/>
                <a:cs typeface="Trebuchet MS"/>
              </a:rPr>
              <a:t>объединение</a:t>
            </a:r>
            <a:endParaRPr sz="2400">
              <a:latin typeface="Trebuchet MS"/>
              <a:cs typeface="Trebuchet MS"/>
            </a:endParaRPr>
          </a:p>
          <a:p>
            <a:pPr marL="241300">
              <a:lnSpc>
                <a:spcPts val="2560"/>
              </a:lnSpc>
            </a:pPr>
            <a:r>
              <a:rPr sz="2400" spc="1040" dirty="0">
                <a:solidFill>
                  <a:srgbClr val="017058"/>
                </a:solidFill>
                <a:latin typeface="Trebuchet MS"/>
                <a:cs typeface="Trebuchet MS"/>
              </a:rPr>
              <a:t>–</a:t>
            </a:r>
            <a:r>
              <a:rPr sz="2400" spc="-165" dirty="0">
                <a:solidFill>
                  <a:srgbClr val="017058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017058"/>
                </a:solidFill>
                <a:latin typeface="Trebuchet MS"/>
                <a:cs typeface="Trebuchet MS"/>
              </a:rPr>
              <a:t>федерацию.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1834" y="915923"/>
            <a:ext cx="11948795" cy="88265"/>
          </a:xfrm>
          <a:custGeom>
            <a:avLst/>
            <a:gdLst/>
            <a:ahLst/>
            <a:cxnLst/>
            <a:rect l="l" t="t" r="r" b="b"/>
            <a:pathLst>
              <a:path w="11948795" h="88265">
                <a:moveTo>
                  <a:pt x="0" y="88063"/>
                </a:moveTo>
                <a:lnTo>
                  <a:pt x="11948445" y="88063"/>
                </a:lnTo>
                <a:lnTo>
                  <a:pt x="11948445" y="0"/>
                </a:lnTo>
                <a:lnTo>
                  <a:pt x="0" y="0"/>
                </a:lnTo>
                <a:lnTo>
                  <a:pt x="0" y="88063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589776"/>
            <a:ext cx="241300" cy="2268220"/>
          </a:xfrm>
          <a:custGeom>
            <a:avLst/>
            <a:gdLst/>
            <a:ahLst/>
            <a:cxnLst/>
            <a:rect l="l" t="t" r="r" b="b"/>
            <a:pathLst>
              <a:path w="241300" h="2268220">
                <a:moveTo>
                  <a:pt x="0" y="2268220"/>
                </a:moveTo>
                <a:lnTo>
                  <a:pt x="240800" y="2268220"/>
                </a:lnTo>
                <a:lnTo>
                  <a:pt x="240800" y="0"/>
                </a:lnTo>
                <a:lnTo>
                  <a:pt x="0" y="0"/>
                </a:lnTo>
                <a:lnTo>
                  <a:pt x="0" y="226822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2091"/>
            <a:ext cx="241935" cy="4587875"/>
            <a:chOff x="0" y="2091"/>
            <a:chExt cx="241935" cy="4587875"/>
          </a:xfrm>
        </p:grpSpPr>
        <p:sp>
          <p:nvSpPr>
            <p:cNvPr id="5" name="object 5"/>
            <p:cNvSpPr/>
            <p:nvPr/>
          </p:nvSpPr>
          <p:spPr>
            <a:xfrm>
              <a:off x="0" y="2091"/>
              <a:ext cx="241935" cy="2235835"/>
            </a:xfrm>
            <a:custGeom>
              <a:avLst/>
              <a:gdLst/>
              <a:ahLst/>
              <a:cxnLst/>
              <a:rect l="l" t="t" r="r" b="b"/>
              <a:pathLst>
                <a:path w="241935" h="2235835">
                  <a:moveTo>
                    <a:pt x="0" y="2235709"/>
                  </a:moveTo>
                  <a:lnTo>
                    <a:pt x="241834" y="2235709"/>
                  </a:lnTo>
                  <a:lnTo>
                    <a:pt x="241834" y="0"/>
                  </a:lnTo>
                  <a:lnTo>
                    <a:pt x="0" y="0"/>
                  </a:lnTo>
                  <a:lnTo>
                    <a:pt x="0" y="2235709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237801"/>
              <a:ext cx="241935" cy="2352040"/>
            </a:xfrm>
            <a:custGeom>
              <a:avLst/>
              <a:gdLst/>
              <a:ahLst/>
              <a:cxnLst/>
              <a:rect l="l" t="t" r="r" b="b"/>
              <a:pathLst>
                <a:path w="241935" h="2352040">
                  <a:moveTo>
                    <a:pt x="241834" y="0"/>
                  </a:moveTo>
                  <a:lnTo>
                    <a:pt x="0" y="0"/>
                  </a:lnTo>
                  <a:lnTo>
                    <a:pt x="0" y="2351974"/>
                  </a:lnTo>
                  <a:lnTo>
                    <a:pt x="241834" y="2351974"/>
                  </a:lnTo>
                  <a:lnTo>
                    <a:pt x="241834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1281884" y="5081514"/>
            <a:ext cx="910590" cy="1777364"/>
            <a:chOff x="11281884" y="5081514"/>
            <a:chExt cx="910590" cy="1777364"/>
          </a:xfrm>
        </p:grpSpPr>
        <p:sp>
          <p:nvSpPr>
            <p:cNvPr id="8" name="object 8"/>
            <p:cNvSpPr/>
            <p:nvPr/>
          </p:nvSpPr>
          <p:spPr>
            <a:xfrm>
              <a:off x="11281884" y="5081514"/>
              <a:ext cx="910590" cy="866775"/>
            </a:xfrm>
            <a:custGeom>
              <a:avLst/>
              <a:gdLst/>
              <a:ahLst/>
              <a:cxnLst/>
              <a:rect l="l" t="t" r="r" b="b"/>
              <a:pathLst>
                <a:path w="910590" h="866775">
                  <a:moveTo>
                    <a:pt x="0" y="866567"/>
                  </a:moveTo>
                  <a:lnTo>
                    <a:pt x="910252" y="866567"/>
                  </a:lnTo>
                  <a:lnTo>
                    <a:pt x="910252" y="0"/>
                  </a:lnTo>
                  <a:lnTo>
                    <a:pt x="0" y="0"/>
                  </a:lnTo>
                  <a:lnTo>
                    <a:pt x="0" y="866567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400282" y="5142864"/>
              <a:ext cx="687070" cy="700405"/>
            </a:xfrm>
            <a:custGeom>
              <a:avLst/>
              <a:gdLst/>
              <a:ahLst/>
              <a:cxnLst/>
              <a:rect l="l" t="t" r="r" b="b"/>
              <a:pathLst>
                <a:path w="687070" h="700404">
                  <a:moveTo>
                    <a:pt x="678027" y="539737"/>
                  </a:moveTo>
                  <a:lnTo>
                    <a:pt x="38290" y="539737"/>
                  </a:lnTo>
                  <a:lnTo>
                    <a:pt x="155816" y="421360"/>
                  </a:lnTo>
                  <a:lnTo>
                    <a:pt x="138379" y="404050"/>
                  </a:lnTo>
                  <a:lnTo>
                    <a:pt x="0" y="543369"/>
                  </a:lnTo>
                  <a:lnTo>
                    <a:pt x="0" y="560743"/>
                  </a:lnTo>
                  <a:lnTo>
                    <a:pt x="138379" y="700125"/>
                  </a:lnTo>
                  <a:lnTo>
                    <a:pt x="155816" y="682752"/>
                  </a:lnTo>
                  <a:lnTo>
                    <a:pt x="38303" y="564388"/>
                  </a:lnTo>
                  <a:lnTo>
                    <a:pt x="678027" y="564388"/>
                  </a:lnTo>
                  <a:lnTo>
                    <a:pt x="678027" y="539737"/>
                  </a:lnTo>
                  <a:close/>
                </a:path>
                <a:path w="687070" h="700404">
                  <a:moveTo>
                    <a:pt x="686828" y="138518"/>
                  </a:moveTo>
                  <a:lnTo>
                    <a:pt x="548335" y="0"/>
                  </a:lnTo>
                  <a:lnTo>
                    <a:pt x="530885" y="17437"/>
                  </a:lnTo>
                  <a:lnTo>
                    <a:pt x="648398" y="134848"/>
                  </a:lnTo>
                  <a:lnTo>
                    <a:pt x="8724" y="134848"/>
                  </a:lnTo>
                  <a:lnTo>
                    <a:pt x="8724" y="159499"/>
                  </a:lnTo>
                  <a:lnTo>
                    <a:pt x="648436" y="159499"/>
                  </a:lnTo>
                  <a:lnTo>
                    <a:pt x="530885" y="277914"/>
                  </a:lnTo>
                  <a:lnTo>
                    <a:pt x="548335" y="295236"/>
                  </a:lnTo>
                  <a:lnTo>
                    <a:pt x="686828" y="155829"/>
                  </a:lnTo>
                  <a:lnTo>
                    <a:pt x="686828" y="13851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281884" y="5948081"/>
              <a:ext cx="910590" cy="910590"/>
            </a:xfrm>
            <a:custGeom>
              <a:avLst/>
              <a:gdLst/>
              <a:ahLst/>
              <a:cxnLst/>
              <a:rect l="l" t="t" r="r" b="b"/>
              <a:pathLst>
                <a:path w="910590" h="910590">
                  <a:moveTo>
                    <a:pt x="910252" y="0"/>
                  </a:moveTo>
                  <a:lnTo>
                    <a:pt x="0" y="0"/>
                  </a:lnTo>
                  <a:lnTo>
                    <a:pt x="0" y="910274"/>
                  </a:lnTo>
                  <a:lnTo>
                    <a:pt x="910252" y="910274"/>
                  </a:lnTo>
                  <a:lnTo>
                    <a:pt x="91025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737074" y="6099797"/>
              <a:ext cx="303530" cy="607060"/>
            </a:xfrm>
            <a:custGeom>
              <a:avLst/>
              <a:gdLst/>
              <a:ahLst/>
              <a:cxnLst/>
              <a:rect l="l" t="t" r="r" b="b"/>
              <a:pathLst>
                <a:path w="303529" h="607059">
                  <a:moveTo>
                    <a:pt x="303415" y="303428"/>
                  </a:moveTo>
                  <a:lnTo>
                    <a:pt x="299440" y="254152"/>
                  </a:lnTo>
                  <a:lnTo>
                    <a:pt x="287972" y="207429"/>
                  </a:lnTo>
                  <a:lnTo>
                    <a:pt x="269595" y="163880"/>
                  </a:lnTo>
                  <a:lnTo>
                    <a:pt x="244944" y="124117"/>
                  </a:lnTo>
                  <a:lnTo>
                    <a:pt x="214630" y="88773"/>
                  </a:lnTo>
                  <a:lnTo>
                    <a:pt x="179298" y="58470"/>
                  </a:lnTo>
                  <a:lnTo>
                    <a:pt x="139534" y="33820"/>
                  </a:lnTo>
                  <a:lnTo>
                    <a:pt x="95986" y="15443"/>
                  </a:lnTo>
                  <a:lnTo>
                    <a:pt x="49276" y="3962"/>
                  </a:lnTo>
                  <a:lnTo>
                    <a:pt x="0" y="0"/>
                  </a:lnTo>
                  <a:lnTo>
                    <a:pt x="0" y="303428"/>
                  </a:lnTo>
                  <a:lnTo>
                    <a:pt x="0" y="328079"/>
                  </a:lnTo>
                  <a:lnTo>
                    <a:pt x="0" y="606856"/>
                  </a:lnTo>
                  <a:lnTo>
                    <a:pt x="49276" y="602856"/>
                  </a:lnTo>
                  <a:lnTo>
                    <a:pt x="95986" y="591312"/>
                  </a:lnTo>
                  <a:lnTo>
                    <a:pt x="139534" y="572858"/>
                  </a:lnTo>
                  <a:lnTo>
                    <a:pt x="179298" y="548106"/>
                  </a:lnTo>
                  <a:lnTo>
                    <a:pt x="214630" y="517715"/>
                  </a:lnTo>
                  <a:lnTo>
                    <a:pt x="244944" y="482320"/>
                  </a:lnTo>
                  <a:lnTo>
                    <a:pt x="269595" y="442569"/>
                  </a:lnTo>
                  <a:lnTo>
                    <a:pt x="287972" y="399072"/>
                  </a:lnTo>
                  <a:lnTo>
                    <a:pt x="299440" y="352475"/>
                  </a:lnTo>
                  <a:lnTo>
                    <a:pt x="303415" y="303428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433656" y="6099791"/>
              <a:ext cx="303530" cy="303530"/>
            </a:xfrm>
            <a:custGeom>
              <a:avLst/>
              <a:gdLst/>
              <a:ahLst/>
              <a:cxnLst/>
              <a:rect l="l" t="t" r="r" b="b"/>
              <a:pathLst>
                <a:path w="303529" h="303529">
                  <a:moveTo>
                    <a:pt x="303417" y="0"/>
                  </a:moveTo>
                  <a:lnTo>
                    <a:pt x="254356" y="3964"/>
                  </a:lnTo>
                  <a:lnTo>
                    <a:pt x="207758" y="15444"/>
                  </a:lnTo>
                  <a:lnTo>
                    <a:pt x="164260" y="33820"/>
                  </a:lnTo>
                  <a:lnTo>
                    <a:pt x="124497" y="58471"/>
                  </a:lnTo>
                  <a:lnTo>
                    <a:pt x="89107" y="88777"/>
                  </a:lnTo>
                  <a:lnTo>
                    <a:pt x="58725" y="124118"/>
                  </a:lnTo>
                  <a:lnTo>
                    <a:pt x="33987" y="163875"/>
                  </a:lnTo>
                  <a:lnTo>
                    <a:pt x="15529" y="207426"/>
                  </a:lnTo>
                  <a:lnTo>
                    <a:pt x="3988" y="254151"/>
                  </a:lnTo>
                  <a:lnTo>
                    <a:pt x="0" y="303432"/>
                  </a:lnTo>
                  <a:lnTo>
                    <a:pt x="303417" y="303432"/>
                  </a:lnTo>
                  <a:lnTo>
                    <a:pt x="303417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433656" y="6403223"/>
              <a:ext cx="329565" cy="303530"/>
            </a:xfrm>
            <a:custGeom>
              <a:avLst/>
              <a:gdLst/>
              <a:ahLst/>
              <a:cxnLst/>
              <a:rect l="l" t="t" r="r" b="b"/>
              <a:pathLst>
                <a:path w="329565" h="303529">
                  <a:moveTo>
                    <a:pt x="328944" y="0"/>
                  </a:moveTo>
                  <a:lnTo>
                    <a:pt x="0" y="0"/>
                  </a:lnTo>
                  <a:lnTo>
                    <a:pt x="3988" y="49046"/>
                  </a:lnTo>
                  <a:lnTo>
                    <a:pt x="15529" y="95635"/>
                  </a:lnTo>
                  <a:lnTo>
                    <a:pt x="33987" y="139130"/>
                  </a:lnTo>
                  <a:lnTo>
                    <a:pt x="58725" y="178894"/>
                  </a:lnTo>
                  <a:lnTo>
                    <a:pt x="89107" y="214288"/>
                  </a:lnTo>
                  <a:lnTo>
                    <a:pt x="124497" y="244676"/>
                  </a:lnTo>
                  <a:lnTo>
                    <a:pt x="164260" y="269420"/>
                  </a:lnTo>
                  <a:lnTo>
                    <a:pt x="207758" y="287884"/>
                  </a:lnTo>
                  <a:lnTo>
                    <a:pt x="254356" y="299429"/>
                  </a:lnTo>
                  <a:lnTo>
                    <a:pt x="303417" y="303419"/>
                  </a:lnTo>
                  <a:lnTo>
                    <a:pt x="328944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9462516" y="5948081"/>
            <a:ext cx="909319" cy="910590"/>
            <a:chOff x="9462516" y="5948081"/>
            <a:chExt cx="909319" cy="910590"/>
          </a:xfrm>
        </p:grpSpPr>
        <p:sp>
          <p:nvSpPr>
            <p:cNvPr id="15" name="object 15"/>
            <p:cNvSpPr/>
            <p:nvPr/>
          </p:nvSpPr>
          <p:spPr>
            <a:xfrm>
              <a:off x="9462516" y="5948081"/>
              <a:ext cx="909319" cy="910590"/>
            </a:xfrm>
            <a:custGeom>
              <a:avLst/>
              <a:gdLst/>
              <a:ahLst/>
              <a:cxnLst/>
              <a:rect l="l" t="t" r="r" b="b"/>
              <a:pathLst>
                <a:path w="909320" h="910590">
                  <a:moveTo>
                    <a:pt x="909241" y="0"/>
                  </a:moveTo>
                  <a:lnTo>
                    <a:pt x="0" y="0"/>
                  </a:lnTo>
                  <a:lnTo>
                    <a:pt x="0" y="910274"/>
                  </a:lnTo>
                  <a:lnTo>
                    <a:pt x="909241" y="910274"/>
                  </a:lnTo>
                  <a:lnTo>
                    <a:pt x="90924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613264" y="6179450"/>
              <a:ext cx="607060" cy="447040"/>
            </a:xfrm>
            <a:custGeom>
              <a:avLst/>
              <a:gdLst/>
              <a:ahLst/>
              <a:cxnLst/>
              <a:rect l="l" t="t" r="r" b="b"/>
              <a:pathLst>
                <a:path w="607059" h="447040">
                  <a:moveTo>
                    <a:pt x="606797" y="0"/>
                  </a:moveTo>
                  <a:lnTo>
                    <a:pt x="0" y="0"/>
                  </a:lnTo>
                  <a:lnTo>
                    <a:pt x="0" y="446598"/>
                  </a:lnTo>
                  <a:lnTo>
                    <a:pt x="606797" y="446598"/>
                  </a:lnTo>
                  <a:lnTo>
                    <a:pt x="6067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613264" y="6179450"/>
              <a:ext cx="607060" cy="271780"/>
            </a:xfrm>
            <a:custGeom>
              <a:avLst/>
              <a:gdLst/>
              <a:ahLst/>
              <a:cxnLst/>
              <a:rect l="l" t="t" r="r" b="b"/>
              <a:pathLst>
                <a:path w="607059" h="271779">
                  <a:moveTo>
                    <a:pt x="606797" y="0"/>
                  </a:moveTo>
                  <a:lnTo>
                    <a:pt x="0" y="0"/>
                  </a:lnTo>
                  <a:lnTo>
                    <a:pt x="303392" y="271179"/>
                  </a:lnTo>
                  <a:lnTo>
                    <a:pt x="6067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0826820" y="5602297"/>
            <a:ext cx="0" cy="346075"/>
          </a:xfrm>
          <a:custGeom>
            <a:avLst/>
            <a:gdLst/>
            <a:ahLst/>
            <a:cxnLst/>
            <a:rect l="l" t="t" r="r" b="b"/>
            <a:pathLst>
              <a:path h="346075">
                <a:moveTo>
                  <a:pt x="0" y="0"/>
                </a:moveTo>
                <a:lnTo>
                  <a:pt x="0" y="345783"/>
                </a:lnTo>
              </a:path>
            </a:pathLst>
          </a:custGeom>
          <a:ln w="24651">
            <a:solidFill>
              <a:srgbClr val="0066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012597" y="5492939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286" y="0"/>
                </a:lnTo>
              </a:path>
            </a:pathLst>
          </a:custGeom>
          <a:ln w="24653">
            <a:solidFill>
              <a:srgbClr val="0066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0371757" y="5948081"/>
            <a:ext cx="910590" cy="910590"/>
            <a:chOff x="10371757" y="5948081"/>
            <a:chExt cx="910590" cy="910590"/>
          </a:xfrm>
        </p:grpSpPr>
        <p:sp>
          <p:nvSpPr>
            <p:cNvPr id="21" name="object 21"/>
            <p:cNvSpPr/>
            <p:nvPr/>
          </p:nvSpPr>
          <p:spPr>
            <a:xfrm>
              <a:off x="10371757" y="5948081"/>
              <a:ext cx="910590" cy="910590"/>
            </a:xfrm>
            <a:custGeom>
              <a:avLst/>
              <a:gdLst/>
              <a:ahLst/>
              <a:cxnLst/>
              <a:rect l="l" t="t" r="r" b="b"/>
              <a:pathLst>
                <a:path w="910590" h="910590">
                  <a:moveTo>
                    <a:pt x="910126" y="0"/>
                  </a:moveTo>
                  <a:lnTo>
                    <a:pt x="0" y="0"/>
                  </a:lnTo>
                  <a:lnTo>
                    <a:pt x="0" y="910274"/>
                  </a:lnTo>
                  <a:lnTo>
                    <a:pt x="910126" y="910274"/>
                  </a:lnTo>
                  <a:lnTo>
                    <a:pt x="910126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371747" y="5948083"/>
              <a:ext cx="910590" cy="910590"/>
            </a:xfrm>
            <a:custGeom>
              <a:avLst/>
              <a:gdLst/>
              <a:ahLst/>
              <a:cxnLst/>
              <a:rect l="l" t="t" r="r" b="b"/>
              <a:pathLst>
                <a:path w="910590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910590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  <a:path w="910590" h="910590">
                  <a:moveTo>
                    <a:pt x="910132" y="455142"/>
                  </a:moveTo>
                  <a:lnTo>
                    <a:pt x="455066" y="910272"/>
                  </a:lnTo>
                  <a:lnTo>
                    <a:pt x="910132" y="910272"/>
                  </a:lnTo>
                  <a:lnTo>
                    <a:pt x="910132" y="455142"/>
                  </a:lnTo>
                  <a:close/>
                </a:path>
                <a:path w="910590" h="910590">
                  <a:moveTo>
                    <a:pt x="910132" y="0"/>
                  </a:moveTo>
                  <a:lnTo>
                    <a:pt x="455066" y="455142"/>
                  </a:lnTo>
                  <a:lnTo>
                    <a:pt x="910132" y="455142"/>
                  </a:lnTo>
                  <a:lnTo>
                    <a:pt x="910132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4513453" y="295656"/>
            <a:ext cx="2820035" cy="365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sz="2400" spc="85" dirty="0">
                <a:solidFill>
                  <a:srgbClr val="00AF50"/>
                </a:solidFill>
                <a:latin typeface="Trebuchet MS"/>
                <a:cs typeface="Trebuchet MS"/>
              </a:rPr>
              <a:t>К</a:t>
            </a:r>
            <a:r>
              <a:rPr sz="2400" spc="160" dirty="0">
                <a:solidFill>
                  <a:srgbClr val="00AF50"/>
                </a:solidFill>
                <a:latin typeface="Trebuchet MS"/>
                <a:cs typeface="Trebuchet MS"/>
              </a:rPr>
              <a:t>А</a:t>
            </a:r>
            <a:r>
              <a:rPr sz="2400" spc="135" dirty="0">
                <a:solidFill>
                  <a:srgbClr val="00AF50"/>
                </a:solidFill>
                <a:latin typeface="Trebuchet MS"/>
                <a:cs typeface="Trebuchet MS"/>
              </a:rPr>
              <a:t>Н</a:t>
            </a:r>
            <a:r>
              <a:rPr sz="2400" spc="210" dirty="0">
                <a:solidFill>
                  <a:srgbClr val="00AF50"/>
                </a:solidFill>
                <a:latin typeface="Trebuchet MS"/>
                <a:cs typeface="Trebuchet MS"/>
              </a:rPr>
              <a:t>А</a:t>
            </a:r>
            <a:r>
              <a:rPr sz="2400" spc="35" dirty="0">
                <a:solidFill>
                  <a:srgbClr val="00AF50"/>
                </a:solidFill>
                <a:latin typeface="Trebuchet MS"/>
                <a:cs typeface="Trebuchet MS"/>
              </a:rPr>
              <a:t>Л</a:t>
            </a:r>
            <a:r>
              <a:rPr sz="2400" spc="110" dirty="0">
                <a:solidFill>
                  <a:srgbClr val="00AF50"/>
                </a:solidFill>
                <a:latin typeface="Trebuchet MS"/>
                <a:cs typeface="Trebuchet MS"/>
              </a:rPr>
              <a:t>Ы</a:t>
            </a:r>
            <a:r>
              <a:rPr sz="2400" spc="-15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400" spc="130" dirty="0">
                <a:solidFill>
                  <a:srgbClr val="00AF50"/>
                </a:solidFill>
                <a:latin typeface="Trebuchet MS"/>
                <a:cs typeface="Trebuchet MS"/>
              </a:rPr>
              <a:t>В</a:t>
            </a:r>
            <a:r>
              <a:rPr sz="2400" spc="150" dirty="0">
                <a:solidFill>
                  <a:srgbClr val="00AF50"/>
                </a:solidFill>
                <a:latin typeface="Trebuchet MS"/>
                <a:cs typeface="Trebuchet MS"/>
              </a:rPr>
              <a:t>З</a:t>
            </a:r>
            <a:r>
              <a:rPr sz="2400" spc="160" dirty="0">
                <a:solidFill>
                  <a:srgbClr val="00AF50"/>
                </a:solidFill>
                <a:latin typeface="Trebuchet MS"/>
                <a:cs typeface="Trebuchet MS"/>
              </a:rPr>
              <a:t>А</a:t>
            </a:r>
            <a:r>
              <a:rPr sz="2400" spc="114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2400" spc="135" dirty="0">
                <a:solidFill>
                  <a:srgbClr val="00AF50"/>
                </a:solidFill>
                <a:latin typeface="Trebuchet MS"/>
                <a:cs typeface="Trebuchet MS"/>
              </a:rPr>
              <a:t>М</a:t>
            </a:r>
            <a:r>
              <a:rPr sz="2400" spc="10" dirty="0">
                <a:solidFill>
                  <a:srgbClr val="00AF50"/>
                </a:solidFill>
                <a:latin typeface="Trebuchet MS"/>
                <a:cs typeface="Trebuchet MS"/>
              </a:rPr>
              <a:t>О</a:t>
            </a:r>
            <a:r>
              <a:rPr sz="2400" spc="20" dirty="0">
                <a:solidFill>
                  <a:srgbClr val="00AF50"/>
                </a:solidFill>
                <a:latin typeface="Trebuchet MS"/>
                <a:cs typeface="Trebuchet MS"/>
              </a:rPr>
              <a:t>Д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7321677" y="267715"/>
            <a:ext cx="787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5" dirty="0"/>
              <a:t>Е</a:t>
            </a:r>
            <a:r>
              <a:rPr spc="150" dirty="0"/>
              <a:t>Й</a:t>
            </a:r>
            <a:r>
              <a:rPr spc="70" dirty="0"/>
              <a:t>С</a:t>
            </a:r>
            <a:r>
              <a:rPr spc="-95" dirty="0"/>
              <a:t>Т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8096072" y="295656"/>
            <a:ext cx="1066800" cy="365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sz="2400" spc="95" dirty="0">
                <a:solidFill>
                  <a:srgbClr val="00AF50"/>
                </a:solidFill>
                <a:latin typeface="Trebuchet MS"/>
                <a:cs typeface="Trebuchet MS"/>
              </a:rPr>
              <a:t>В</a:t>
            </a:r>
            <a:r>
              <a:rPr sz="2400" spc="120" dirty="0">
                <a:solidFill>
                  <a:srgbClr val="00AF50"/>
                </a:solidFill>
                <a:latin typeface="Trebuchet MS"/>
                <a:cs typeface="Trebuchet MS"/>
              </a:rPr>
              <a:t>И</a:t>
            </a:r>
            <a:r>
              <a:rPr sz="2400" spc="50" dirty="0">
                <a:solidFill>
                  <a:srgbClr val="00AF50"/>
                </a:solidFill>
                <a:latin typeface="Trebuchet MS"/>
                <a:cs typeface="Trebuchet MS"/>
              </a:rPr>
              <a:t>Я</a:t>
            </a:r>
            <a:r>
              <a:rPr sz="2400" spc="-16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rebuchet MS"/>
                <a:cs typeface="Trebuchet MS"/>
              </a:rPr>
              <a:t>К</a:t>
            </a:r>
            <a:r>
              <a:rPr sz="2400" spc="85" dirty="0">
                <a:solidFill>
                  <a:srgbClr val="00AF50"/>
                </a:solidFill>
                <a:latin typeface="Trebuchet MS"/>
                <a:cs typeface="Trebuchet MS"/>
              </a:rPr>
              <a:t>О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151087" y="267715"/>
            <a:ext cx="2559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85" dirty="0">
                <a:solidFill>
                  <a:srgbClr val="00AF50"/>
                </a:solidFill>
                <a:latin typeface="Trebuchet MS"/>
                <a:cs typeface="Trebuchet MS"/>
              </a:rPr>
              <a:t>МПОНЕНТОВ</a:t>
            </a:r>
            <a:r>
              <a:rPr sz="2400" spc="-1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400" spc="270" dirty="0">
                <a:solidFill>
                  <a:srgbClr val="00AF50"/>
                </a:solidFill>
                <a:latin typeface="Trebuchet MS"/>
                <a:cs typeface="Trebuchet MS"/>
              </a:rPr>
              <a:t>SNS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186910" y="1824049"/>
            <a:ext cx="8005445" cy="3257550"/>
          </a:xfrm>
          <a:custGeom>
            <a:avLst/>
            <a:gdLst/>
            <a:ahLst/>
            <a:cxnLst/>
            <a:rect l="l" t="t" r="r" b="b"/>
            <a:pathLst>
              <a:path w="8005445" h="3257550">
                <a:moveTo>
                  <a:pt x="3276828" y="86677"/>
                </a:moveTo>
                <a:lnTo>
                  <a:pt x="0" y="86677"/>
                </a:lnTo>
                <a:lnTo>
                  <a:pt x="0" y="3118840"/>
                </a:lnTo>
                <a:lnTo>
                  <a:pt x="3276828" y="3118840"/>
                </a:lnTo>
                <a:lnTo>
                  <a:pt x="3276828" y="86677"/>
                </a:lnTo>
                <a:close/>
              </a:path>
              <a:path w="8005445" h="3257550">
                <a:moveTo>
                  <a:pt x="8005089" y="0"/>
                </a:moveTo>
                <a:lnTo>
                  <a:pt x="4766996" y="0"/>
                </a:lnTo>
                <a:lnTo>
                  <a:pt x="4766996" y="3257473"/>
                </a:lnTo>
                <a:lnTo>
                  <a:pt x="8005089" y="3257473"/>
                </a:lnTo>
                <a:lnTo>
                  <a:pt x="8005089" y="0"/>
                </a:lnTo>
                <a:close/>
              </a:path>
            </a:pathLst>
          </a:custGeom>
          <a:solidFill>
            <a:srgbClr val="B8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127280" y="2898377"/>
            <a:ext cx="2946400" cy="443230"/>
          </a:xfrm>
          <a:custGeom>
            <a:avLst/>
            <a:gdLst/>
            <a:ahLst/>
            <a:cxnLst/>
            <a:rect l="l" t="t" r="r" b="b"/>
            <a:pathLst>
              <a:path w="2946400" h="443229">
                <a:moveTo>
                  <a:pt x="2945856" y="0"/>
                </a:moveTo>
                <a:lnTo>
                  <a:pt x="0" y="0"/>
                </a:lnTo>
                <a:lnTo>
                  <a:pt x="0" y="442788"/>
                </a:lnTo>
                <a:lnTo>
                  <a:pt x="2945856" y="442788"/>
                </a:lnTo>
                <a:lnTo>
                  <a:pt x="2945856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4344513" y="2343816"/>
            <a:ext cx="2946400" cy="1386840"/>
            <a:chOff x="4344513" y="2343816"/>
            <a:chExt cx="2946400" cy="1386840"/>
          </a:xfrm>
        </p:grpSpPr>
        <p:sp>
          <p:nvSpPr>
            <p:cNvPr id="31" name="object 31"/>
            <p:cNvSpPr/>
            <p:nvPr/>
          </p:nvSpPr>
          <p:spPr>
            <a:xfrm>
              <a:off x="4344513" y="2343816"/>
              <a:ext cx="2946400" cy="693420"/>
            </a:xfrm>
            <a:custGeom>
              <a:avLst/>
              <a:gdLst/>
              <a:ahLst/>
              <a:cxnLst/>
              <a:rect l="l" t="t" r="r" b="b"/>
              <a:pathLst>
                <a:path w="2946400" h="693419">
                  <a:moveTo>
                    <a:pt x="2945856" y="0"/>
                  </a:moveTo>
                  <a:lnTo>
                    <a:pt x="0" y="0"/>
                  </a:lnTo>
                  <a:lnTo>
                    <a:pt x="0" y="693070"/>
                  </a:lnTo>
                  <a:lnTo>
                    <a:pt x="2945856" y="693070"/>
                  </a:lnTo>
                  <a:lnTo>
                    <a:pt x="2945856" y="0"/>
                  </a:lnTo>
                  <a:close/>
                </a:path>
              </a:pathLst>
            </a:custGeom>
            <a:solidFill>
              <a:srgbClr val="91D0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44513" y="3036972"/>
              <a:ext cx="2946400" cy="693420"/>
            </a:xfrm>
            <a:custGeom>
              <a:avLst/>
              <a:gdLst/>
              <a:ahLst/>
              <a:cxnLst/>
              <a:rect l="l" t="t" r="r" b="b"/>
              <a:pathLst>
                <a:path w="2946400" h="693420">
                  <a:moveTo>
                    <a:pt x="2945856" y="0"/>
                  </a:moveTo>
                  <a:lnTo>
                    <a:pt x="0" y="0"/>
                  </a:lnTo>
                  <a:lnTo>
                    <a:pt x="0" y="693070"/>
                  </a:lnTo>
                  <a:lnTo>
                    <a:pt x="2945856" y="693070"/>
                  </a:lnTo>
                  <a:lnTo>
                    <a:pt x="2945856" y="0"/>
                  </a:lnTo>
                  <a:close/>
                </a:path>
              </a:pathLst>
            </a:custGeom>
            <a:solidFill>
              <a:srgbClr val="5CB9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188158" y="2439893"/>
            <a:ext cx="1771014" cy="4406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b="1" spc="5" dirty="0">
                <a:solidFill>
                  <a:srgbClr val="FFFFFF"/>
                </a:solidFill>
                <a:latin typeface="Yu Gothic UI Semibold"/>
                <a:cs typeface="Yu Gothic UI Semibold"/>
              </a:rPr>
              <a:t>IIS</a:t>
            </a:r>
            <a:endParaRPr sz="1350">
              <a:latin typeface="Yu Gothic UI Semibold"/>
              <a:cs typeface="Yu Gothic UI Semibold"/>
            </a:endParaRPr>
          </a:p>
          <a:p>
            <a:pPr marL="12700">
              <a:lnSpc>
                <a:spcPct val="100000"/>
              </a:lnSpc>
            </a:pPr>
            <a:r>
              <a:rPr sz="1350" b="1" spc="-5" dirty="0">
                <a:solidFill>
                  <a:srgbClr val="FFFFFF"/>
                </a:solidFill>
                <a:latin typeface="Yu Gothic UI Semibold"/>
                <a:cs typeface="Yu Gothic UI Semibold"/>
              </a:rPr>
              <a:t>Сервер</a:t>
            </a:r>
            <a:r>
              <a:rPr sz="1350" b="1" spc="-90" dirty="0">
                <a:solidFill>
                  <a:srgbClr val="FFFFFF"/>
                </a:solidFill>
                <a:latin typeface="Yu Gothic UI Semibold"/>
                <a:cs typeface="Yu Gothic UI Semibold"/>
              </a:rPr>
              <a:t> </a:t>
            </a:r>
            <a:r>
              <a:rPr sz="1350" b="1" dirty="0">
                <a:solidFill>
                  <a:srgbClr val="FFFFFF"/>
                </a:solidFill>
                <a:latin typeface="Yu Gothic UI Semibold"/>
                <a:cs typeface="Yu Gothic UI Semibold"/>
              </a:rPr>
              <a:t>безопасности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88158" y="3182622"/>
            <a:ext cx="2000250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b="1" spc="-10" dirty="0">
                <a:solidFill>
                  <a:srgbClr val="FFFFFF"/>
                </a:solidFill>
                <a:latin typeface="Yu Gothic UI Semibold"/>
                <a:cs typeface="Yu Gothic UI Semibold"/>
              </a:rPr>
              <a:t>Kerberos</a:t>
            </a:r>
            <a:endParaRPr sz="1350">
              <a:latin typeface="Yu Gothic UI Semibold"/>
              <a:cs typeface="Yu Gothic UI Semibold"/>
            </a:endParaRPr>
          </a:p>
          <a:p>
            <a:pPr marL="12700">
              <a:lnSpc>
                <a:spcPct val="100000"/>
              </a:lnSpc>
            </a:pPr>
            <a:r>
              <a:rPr sz="1350" b="1" spc="-5" dirty="0">
                <a:solidFill>
                  <a:srgbClr val="FFFFFF"/>
                </a:solidFill>
                <a:latin typeface="Yu Gothic UI Semibold"/>
                <a:cs typeface="Yu Gothic UI Semibold"/>
              </a:rPr>
              <a:t>Сервер</a:t>
            </a:r>
            <a:r>
              <a:rPr sz="1350" b="1" spc="-70" dirty="0">
                <a:solidFill>
                  <a:srgbClr val="FFFFF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5" dirty="0">
                <a:solidFill>
                  <a:srgbClr val="FFFFFF"/>
                </a:solidFill>
                <a:latin typeface="Yu Gothic UI Semibold"/>
                <a:cs typeface="Yu Gothic UI Semibold"/>
              </a:rPr>
              <a:t>аутентификации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344513" y="3730055"/>
            <a:ext cx="2946400" cy="1040130"/>
          </a:xfrm>
          <a:custGeom>
            <a:avLst/>
            <a:gdLst/>
            <a:ahLst/>
            <a:cxnLst/>
            <a:rect l="l" t="t" r="r" b="b"/>
            <a:pathLst>
              <a:path w="2946400" h="1040129">
                <a:moveTo>
                  <a:pt x="2945856" y="0"/>
                </a:moveTo>
                <a:lnTo>
                  <a:pt x="0" y="0"/>
                </a:lnTo>
                <a:lnTo>
                  <a:pt x="0" y="1039599"/>
                </a:lnTo>
                <a:lnTo>
                  <a:pt x="2945856" y="1039599"/>
                </a:lnTo>
                <a:lnTo>
                  <a:pt x="2945856" y="0"/>
                </a:lnTo>
                <a:close/>
              </a:path>
            </a:pathLst>
          </a:custGeom>
          <a:solidFill>
            <a:srgbClr val="529D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188158" y="3828039"/>
            <a:ext cx="1851025" cy="8521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b="1" spc="10" dirty="0">
                <a:solidFill>
                  <a:srgbClr val="FFFFFF"/>
                </a:solidFill>
                <a:latin typeface="Yu Gothic UI Semibold"/>
                <a:cs typeface="Yu Gothic UI Semibold"/>
              </a:rPr>
              <a:t>LDS</a:t>
            </a:r>
            <a:endParaRPr sz="1350">
              <a:latin typeface="Yu Gothic UI Semibold"/>
              <a:cs typeface="Yu Gothic UI Semibold"/>
            </a:endParaRPr>
          </a:p>
          <a:p>
            <a:pPr marL="12700" marR="5080">
              <a:lnSpc>
                <a:spcPct val="100000"/>
              </a:lnSpc>
            </a:pPr>
            <a:r>
              <a:rPr sz="1350" b="1" dirty="0">
                <a:solidFill>
                  <a:srgbClr val="FFFFFF"/>
                </a:solidFill>
                <a:latin typeface="Yu Gothic UI Semibold"/>
                <a:cs typeface="Yu Gothic UI Semibold"/>
              </a:rPr>
              <a:t>Настройки </a:t>
            </a:r>
            <a:r>
              <a:rPr sz="1350" b="1" spc="-5" dirty="0">
                <a:solidFill>
                  <a:srgbClr val="FFFFFF"/>
                </a:solidFill>
                <a:latin typeface="Yu Gothic UI Semibold"/>
                <a:cs typeface="Yu Gothic UI Semibold"/>
              </a:rPr>
              <a:t>SNS, </a:t>
            </a:r>
            <a:r>
              <a:rPr sz="1350" b="1" dirty="0">
                <a:solidFill>
                  <a:srgbClr val="FFFFF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5" dirty="0">
                <a:solidFill>
                  <a:srgbClr val="FFFFFF"/>
                </a:solidFill>
                <a:latin typeface="Yu Gothic UI Semibold"/>
                <a:cs typeface="Yu Gothic UI Semibold"/>
              </a:rPr>
              <a:t>структура</a:t>
            </a:r>
            <a:r>
              <a:rPr sz="1350" b="1" spc="-80" dirty="0">
                <a:solidFill>
                  <a:srgbClr val="FFFFF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5" dirty="0">
                <a:solidFill>
                  <a:srgbClr val="FFFFFF"/>
                </a:solidFill>
                <a:latin typeface="Yu Gothic UI Semibold"/>
                <a:cs typeface="Yu Gothic UI Semibold"/>
              </a:rPr>
              <a:t>подчинения </a:t>
            </a:r>
            <a:r>
              <a:rPr sz="1350" b="1" spc="-355" dirty="0">
                <a:solidFill>
                  <a:srgbClr val="FFFFF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20" dirty="0">
                <a:solidFill>
                  <a:srgbClr val="FFFFFF"/>
                </a:solidFill>
                <a:latin typeface="Yu Gothic UI Semibold"/>
                <a:cs typeface="Yu Gothic UI Semibold"/>
              </a:rPr>
              <a:t>СБ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2230" y="2170502"/>
            <a:ext cx="2946400" cy="1646555"/>
          </a:xfrm>
          <a:custGeom>
            <a:avLst/>
            <a:gdLst/>
            <a:ahLst/>
            <a:cxnLst/>
            <a:rect l="l" t="t" r="r" b="b"/>
            <a:pathLst>
              <a:path w="2946400" h="1646554">
                <a:moveTo>
                  <a:pt x="2945856" y="0"/>
                </a:moveTo>
                <a:lnTo>
                  <a:pt x="0" y="0"/>
                </a:lnTo>
                <a:lnTo>
                  <a:pt x="0" y="1646093"/>
                </a:lnTo>
                <a:lnTo>
                  <a:pt x="2945856" y="1646093"/>
                </a:lnTo>
                <a:lnTo>
                  <a:pt x="2945856" y="0"/>
                </a:lnTo>
                <a:close/>
              </a:path>
            </a:pathLst>
          </a:custGeom>
          <a:solidFill>
            <a:srgbClr val="B8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84119" y="2258719"/>
            <a:ext cx="1529715" cy="234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b="1" spc="5" dirty="0">
                <a:solidFill>
                  <a:srgbClr val="5F5F5F"/>
                </a:solidFill>
                <a:latin typeface="Yu Gothic UI Semibold"/>
                <a:cs typeface="Yu Gothic UI Semibold"/>
              </a:rPr>
              <a:t>Центр</a:t>
            </a:r>
            <a:r>
              <a:rPr sz="1350" b="1" spc="-90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10" dirty="0">
                <a:solidFill>
                  <a:srgbClr val="5F5F5F"/>
                </a:solidFill>
                <a:latin typeface="Yu Gothic UI Semibold"/>
                <a:cs typeface="Yu Gothic UI Semibold"/>
              </a:rPr>
              <a:t>управления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84119" y="2670090"/>
            <a:ext cx="1817370" cy="1057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1350" b="1" dirty="0">
                <a:solidFill>
                  <a:srgbClr val="5F5F5F"/>
                </a:solidFill>
                <a:latin typeface="Yu Gothic UI Semibold"/>
                <a:cs typeface="Yu Gothic UI Semibold"/>
              </a:rPr>
              <a:t>Контроль</a:t>
            </a:r>
            <a:r>
              <a:rPr sz="1350" b="1" spc="-45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10" dirty="0">
                <a:solidFill>
                  <a:srgbClr val="5F5F5F"/>
                </a:solidFill>
                <a:latin typeface="Yu Gothic UI Semibold"/>
                <a:cs typeface="Yu Gothic UI Semibold"/>
              </a:rPr>
              <a:t>программ</a:t>
            </a:r>
            <a:r>
              <a:rPr sz="1350" b="1" spc="-40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10" dirty="0">
                <a:solidFill>
                  <a:srgbClr val="5F5F5F"/>
                </a:solidFill>
                <a:latin typeface="Yu Gothic UI Semibold"/>
                <a:cs typeface="Yu Gothic UI Semibold"/>
              </a:rPr>
              <a:t>и </a:t>
            </a:r>
            <a:r>
              <a:rPr sz="1350" b="1" spc="-355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dirty="0">
                <a:solidFill>
                  <a:srgbClr val="5F5F5F"/>
                </a:solidFill>
                <a:latin typeface="Yu Gothic UI Semibold"/>
                <a:cs typeface="Yu Gothic UI Semibold"/>
              </a:rPr>
              <a:t>данных</a:t>
            </a:r>
            <a:r>
              <a:rPr sz="1350" b="1" spc="-35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(КЦ-ЗПС)</a:t>
            </a:r>
            <a:endParaRPr sz="1350">
              <a:latin typeface="Yu Gothic UI Semibold"/>
              <a:cs typeface="Yu Gothic UI Semibold"/>
            </a:endParaRPr>
          </a:p>
          <a:p>
            <a:pPr marL="12700">
              <a:lnSpc>
                <a:spcPct val="100000"/>
              </a:lnSpc>
              <a:spcBef>
                <a:spcPts val="1614"/>
              </a:spcBef>
            </a:pP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Управление</a:t>
            </a:r>
            <a:endParaRPr sz="1350">
              <a:latin typeface="Yu Gothic UI Semibold"/>
              <a:cs typeface="Yu Gothic UI Semibold"/>
            </a:endParaRPr>
          </a:p>
          <a:p>
            <a:pPr marL="12700">
              <a:lnSpc>
                <a:spcPct val="100000"/>
              </a:lnSpc>
            </a:pP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пользователями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344513" y="6051791"/>
            <a:ext cx="2946400" cy="693420"/>
          </a:xfrm>
          <a:custGeom>
            <a:avLst/>
            <a:gdLst/>
            <a:ahLst/>
            <a:cxnLst/>
            <a:rect l="l" t="t" r="r" b="b"/>
            <a:pathLst>
              <a:path w="2946400" h="693420">
                <a:moveTo>
                  <a:pt x="2945856" y="0"/>
                </a:moveTo>
                <a:lnTo>
                  <a:pt x="0" y="0"/>
                </a:lnTo>
                <a:lnTo>
                  <a:pt x="0" y="693070"/>
                </a:lnTo>
                <a:lnTo>
                  <a:pt x="2945856" y="693070"/>
                </a:lnTo>
                <a:lnTo>
                  <a:pt x="2945856" y="0"/>
                </a:lnTo>
                <a:close/>
              </a:path>
            </a:pathLst>
          </a:custGeom>
          <a:solidFill>
            <a:srgbClr val="B8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5219702" y="6145638"/>
            <a:ext cx="1152525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b="1" dirty="0">
                <a:solidFill>
                  <a:srgbClr val="5F5F5F"/>
                </a:solidFill>
                <a:latin typeface="Yu Gothic UI Semibold"/>
                <a:cs typeface="Yu Gothic UI Semibold"/>
              </a:rPr>
              <a:t>СУБД</a:t>
            </a:r>
            <a:r>
              <a:rPr sz="1350" b="1" spc="-65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SQL</a:t>
            </a:r>
            <a:endParaRPr sz="1350">
              <a:latin typeface="Yu Gothic UI Semibold"/>
              <a:cs typeface="Yu Gothic UI Semibold"/>
            </a:endParaRPr>
          </a:p>
          <a:p>
            <a:pPr marL="12700">
              <a:lnSpc>
                <a:spcPct val="100000"/>
              </a:lnSpc>
            </a:pP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Журналы</a:t>
            </a:r>
            <a:r>
              <a:rPr sz="1350" b="1" spc="-60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15" dirty="0">
                <a:solidFill>
                  <a:srgbClr val="5F5F5F"/>
                </a:solidFill>
                <a:latin typeface="Yu Gothic UI Semibold"/>
                <a:cs typeface="Yu Gothic UI Semibold"/>
              </a:rPr>
              <a:t>SNS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9127280" y="2378571"/>
            <a:ext cx="2946400" cy="443230"/>
          </a:xfrm>
          <a:custGeom>
            <a:avLst/>
            <a:gdLst/>
            <a:ahLst/>
            <a:cxnLst/>
            <a:rect l="l" t="t" r="r" b="b"/>
            <a:pathLst>
              <a:path w="2946400" h="443230">
                <a:moveTo>
                  <a:pt x="2945856" y="0"/>
                </a:moveTo>
                <a:lnTo>
                  <a:pt x="0" y="0"/>
                </a:lnTo>
                <a:lnTo>
                  <a:pt x="0" y="442788"/>
                </a:lnTo>
                <a:lnTo>
                  <a:pt x="2945856" y="442788"/>
                </a:lnTo>
                <a:lnTo>
                  <a:pt x="2945856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9766376" y="2467399"/>
            <a:ext cx="763905" cy="234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CЗИ</a:t>
            </a:r>
            <a:r>
              <a:rPr sz="1350" b="1" spc="-60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НСД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9127280" y="3418183"/>
            <a:ext cx="2946400" cy="443230"/>
          </a:xfrm>
          <a:custGeom>
            <a:avLst/>
            <a:gdLst/>
            <a:ahLst/>
            <a:cxnLst/>
            <a:rect l="l" t="t" r="r" b="b"/>
            <a:pathLst>
              <a:path w="2946400" h="443229">
                <a:moveTo>
                  <a:pt x="2945856" y="0"/>
                </a:moveTo>
                <a:lnTo>
                  <a:pt x="0" y="0"/>
                </a:lnTo>
                <a:lnTo>
                  <a:pt x="0" y="442788"/>
                </a:lnTo>
                <a:lnTo>
                  <a:pt x="2945856" y="442788"/>
                </a:lnTo>
                <a:lnTo>
                  <a:pt x="2945856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127280" y="3937989"/>
            <a:ext cx="2946400" cy="443230"/>
          </a:xfrm>
          <a:custGeom>
            <a:avLst/>
            <a:gdLst/>
            <a:ahLst/>
            <a:cxnLst/>
            <a:rect l="l" t="t" r="r" b="b"/>
            <a:pathLst>
              <a:path w="2946400" h="443229">
                <a:moveTo>
                  <a:pt x="2945856" y="0"/>
                </a:moveTo>
                <a:lnTo>
                  <a:pt x="0" y="0"/>
                </a:lnTo>
                <a:lnTo>
                  <a:pt x="0" y="442788"/>
                </a:lnTo>
                <a:lnTo>
                  <a:pt x="2945856" y="442788"/>
                </a:lnTo>
                <a:lnTo>
                  <a:pt x="2945856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9759896" y="2987939"/>
            <a:ext cx="2145030" cy="12763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25"/>
              </a:spcBef>
            </a:pPr>
            <a:r>
              <a:rPr sz="1350" b="1" spc="5" dirty="0">
                <a:solidFill>
                  <a:srgbClr val="5F5F5F"/>
                </a:solidFill>
                <a:latin typeface="Yu Gothic UI Semibold"/>
                <a:cs typeface="Yu Gothic UI Semibold"/>
              </a:rPr>
              <a:t>МСЭ</a:t>
            </a:r>
            <a:endParaRPr sz="1350">
              <a:latin typeface="Yu Gothic UI Semibold"/>
              <a:cs typeface="Yu Gothic UI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>
              <a:latin typeface="Yu Gothic UI Semibold"/>
              <a:cs typeface="Yu Gothic UI Semibold"/>
            </a:endParaRPr>
          </a:p>
          <a:p>
            <a:pPr marL="12700" marR="75565">
              <a:lnSpc>
                <a:spcPct val="100000"/>
              </a:lnSpc>
              <a:spcBef>
                <a:spcPts val="5"/>
              </a:spcBef>
            </a:pP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Аутентификация сетевых </a:t>
            </a:r>
            <a:r>
              <a:rPr sz="1350" b="1" spc="-360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соединений</a:t>
            </a:r>
            <a:endParaRPr sz="1350">
              <a:latin typeface="Yu Gothic UI Semibold"/>
              <a:cs typeface="Yu Gothic UI Semibold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>
              <a:latin typeface="Yu Gothic UI Semibold"/>
              <a:cs typeface="Yu Gothic UI Semibold"/>
            </a:endParaRPr>
          </a:p>
          <a:p>
            <a:pPr marL="46990">
              <a:lnSpc>
                <a:spcPct val="100000"/>
              </a:lnSpc>
            </a:pP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Обнаружение</a:t>
            </a:r>
            <a:r>
              <a:rPr sz="1350" b="1" spc="-45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10" dirty="0">
                <a:solidFill>
                  <a:srgbClr val="5F5F5F"/>
                </a:solidFill>
                <a:latin typeface="Yu Gothic UI Semibold"/>
                <a:cs typeface="Yu Gothic UI Semibold"/>
              </a:rPr>
              <a:t>вторжений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9127280" y="4457673"/>
            <a:ext cx="2946400" cy="443230"/>
          </a:xfrm>
          <a:custGeom>
            <a:avLst/>
            <a:gdLst/>
            <a:ahLst/>
            <a:cxnLst/>
            <a:rect l="l" t="t" r="r" b="b"/>
            <a:pathLst>
              <a:path w="2946400" h="443229">
                <a:moveTo>
                  <a:pt x="2945856" y="0"/>
                </a:moveTo>
                <a:lnTo>
                  <a:pt x="0" y="0"/>
                </a:lnTo>
                <a:lnTo>
                  <a:pt x="0" y="442788"/>
                </a:lnTo>
                <a:lnTo>
                  <a:pt x="2945856" y="442788"/>
                </a:lnTo>
                <a:lnTo>
                  <a:pt x="2945856" y="0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9794497" y="4549986"/>
            <a:ext cx="887094" cy="2349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b="1" spc="25" dirty="0">
                <a:solidFill>
                  <a:srgbClr val="5F5F5F"/>
                </a:solidFill>
                <a:latin typeface="Yu Gothic UI Semibold"/>
                <a:cs typeface="Yu Gothic UI Semibold"/>
              </a:rPr>
              <a:t>А</a:t>
            </a:r>
            <a:r>
              <a:rPr sz="1350" b="1" spc="-10" dirty="0">
                <a:solidFill>
                  <a:srgbClr val="5F5F5F"/>
                </a:solidFill>
                <a:latin typeface="Yu Gothic UI Semibold"/>
                <a:cs typeface="Yu Gothic UI Semibold"/>
              </a:rPr>
              <a:t>нт</a:t>
            </a:r>
            <a:r>
              <a:rPr sz="1350" b="1" spc="-25" dirty="0">
                <a:solidFill>
                  <a:srgbClr val="5F5F5F"/>
                </a:solidFill>
                <a:latin typeface="Yu Gothic UI Semibold"/>
                <a:cs typeface="Yu Gothic UI Semibold"/>
              </a:rPr>
              <a:t>и</a:t>
            </a:r>
            <a:r>
              <a:rPr sz="1350" b="1" spc="-30" dirty="0">
                <a:solidFill>
                  <a:srgbClr val="5F5F5F"/>
                </a:solidFill>
                <a:latin typeface="Yu Gothic UI Semibold"/>
                <a:cs typeface="Yu Gothic UI Semibold"/>
              </a:rPr>
              <a:t>в</a:t>
            </a:r>
            <a:r>
              <a:rPr sz="1350" b="1" spc="-25" dirty="0">
                <a:solidFill>
                  <a:srgbClr val="5F5F5F"/>
                </a:solidFill>
                <a:latin typeface="Yu Gothic UI Semibold"/>
                <a:cs typeface="Yu Gothic UI Semibold"/>
              </a:rPr>
              <a:t>и</a:t>
            </a:r>
            <a:r>
              <a:rPr sz="1350" b="1" spc="45" dirty="0">
                <a:solidFill>
                  <a:srgbClr val="5F5F5F"/>
                </a:solidFill>
                <a:latin typeface="Yu Gothic UI Semibold"/>
                <a:cs typeface="Yu Gothic UI Semibold"/>
              </a:rPr>
              <a:t>р</a:t>
            </a:r>
            <a:r>
              <a:rPr sz="1350" b="1" spc="-40" dirty="0">
                <a:solidFill>
                  <a:srgbClr val="5F5F5F"/>
                </a:solidFill>
                <a:latin typeface="Yu Gothic UI Semibold"/>
                <a:cs typeface="Yu Gothic UI Semibold"/>
              </a:rPr>
              <a:t>у</a:t>
            </a:r>
            <a:r>
              <a:rPr sz="1350" b="1" spc="10" dirty="0">
                <a:solidFill>
                  <a:srgbClr val="5F5F5F"/>
                </a:solidFill>
                <a:latin typeface="Yu Gothic UI Semibold"/>
                <a:cs typeface="Yu Gothic UI Semibold"/>
              </a:rPr>
              <a:t>с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135488" y="1912691"/>
            <a:ext cx="958215" cy="2349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Клиент</a:t>
            </a:r>
            <a:r>
              <a:rPr sz="1350" b="1" spc="-65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10" dirty="0">
                <a:solidFill>
                  <a:srgbClr val="5F5F5F"/>
                </a:solidFill>
                <a:latin typeface="Yu Gothic UI Semibold"/>
                <a:cs typeface="Yu Gothic UI Semibold"/>
              </a:rPr>
              <a:t>SNS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920897" y="5982486"/>
            <a:ext cx="3271520" cy="866775"/>
          </a:xfrm>
          <a:custGeom>
            <a:avLst/>
            <a:gdLst/>
            <a:ahLst/>
            <a:cxnLst/>
            <a:rect l="l" t="t" r="r" b="b"/>
            <a:pathLst>
              <a:path w="3271520" h="866775">
                <a:moveTo>
                  <a:pt x="0" y="866335"/>
                </a:moveTo>
                <a:lnTo>
                  <a:pt x="3271102" y="866335"/>
                </a:lnTo>
                <a:lnTo>
                  <a:pt x="3271102" y="0"/>
                </a:lnTo>
                <a:lnTo>
                  <a:pt x="0" y="0"/>
                </a:lnTo>
                <a:lnTo>
                  <a:pt x="0" y="866335"/>
                </a:lnTo>
                <a:close/>
              </a:path>
            </a:pathLst>
          </a:custGeom>
          <a:solidFill>
            <a:srgbClr val="B8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9799388" y="6082680"/>
            <a:ext cx="1649730" cy="234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Сервер</a:t>
            </a:r>
            <a:r>
              <a:rPr sz="1350" b="1" spc="-85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dirty="0">
                <a:solidFill>
                  <a:srgbClr val="5F5F5F"/>
                </a:solidFill>
                <a:latin typeface="Yu Gothic UI Semibold"/>
                <a:cs typeface="Yu Gothic UI Semibold"/>
              </a:rPr>
              <a:t>обновления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799388" y="6288365"/>
            <a:ext cx="1330960" cy="234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b="1" dirty="0">
                <a:solidFill>
                  <a:srgbClr val="5F5F5F"/>
                </a:solidFill>
                <a:latin typeface="Yu Gothic UI Semibold"/>
                <a:cs typeface="Yu Gothic UI Semibold"/>
              </a:rPr>
              <a:t>сигнатур</a:t>
            </a:r>
            <a:r>
              <a:rPr sz="1350" b="1" spc="-80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10" dirty="0">
                <a:solidFill>
                  <a:srgbClr val="5F5F5F"/>
                </a:solidFill>
                <a:latin typeface="Yu Gothic UI Semibold"/>
                <a:cs typeface="Yu Gothic UI Semibold"/>
              </a:rPr>
              <a:t>и</a:t>
            </a:r>
            <a:r>
              <a:rPr sz="1350" b="1" spc="-80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10" dirty="0">
                <a:solidFill>
                  <a:srgbClr val="5F5F5F"/>
                </a:solidFill>
                <a:latin typeface="Yu Gothic UI Semibold"/>
                <a:cs typeface="Yu Gothic UI Semibold"/>
              </a:rPr>
              <a:t>базы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799388" y="6494050"/>
            <a:ext cx="1810385" cy="234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антивирусных</a:t>
            </a:r>
            <a:r>
              <a:rPr sz="1350" b="1" spc="-45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10" dirty="0">
                <a:solidFill>
                  <a:srgbClr val="5F5F5F"/>
                </a:solidFill>
                <a:latin typeface="Yu Gothic UI Semibold"/>
                <a:cs typeface="Yu Gothic UI Semibold"/>
              </a:rPr>
              <a:t>правил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344513" y="91364"/>
            <a:ext cx="2946400" cy="693420"/>
          </a:xfrm>
          <a:custGeom>
            <a:avLst/>
            <a:gdLst/>
            <a:ahLst/>
            <a:cxnLst/>
            <a:rect l="l" t="t" r="r" b="b"/>
            <a:pathLst>
              <a:path w="2946400" h="693420">
                <a:moveTo>
                  <a:pt x="2945856" y="0"/>
                </a:moveTo>
                <a:lnTo>
                  <a:pt x="0" y="0"/>
                </a:lnTo>
                <a:lnTo>
                  <a:pt x="0" y="693070"/>
                </a:lnTo>
                <a:lnTo>
                  <a:pt x="2945856" y="693070"/>
                </a:lnTo>
                <a:lnTo>
                  <a:pt x="2945856" y="0"/>
                </a:lnTo>
                <a:close/>
              </a:path>
            </a:pathLst>
          </a:custGeom>
          <a:solidFill>
            <a:srgbClr val="B8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5219702" y="177050"/>
            <a:ext cx="1657350" cy="4406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Контроллер</a:t>
            </a:r>
            <a:r>
              <a:rPr sz="1350" b="1" spc="-85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dirty="0">
                <a:solidFill>
                  <a:srgbClr val="5F5F5F"/>
                </a:solidFill>
                <a:latin typeface="Yu Gothic UI Semibold"/>
                <a:cs typeface="Yu Gothic UI Semibold"/>
              </a:rPr>
              <a:t>домена </a:t>
            </a:r>
            <a:r>
              <a:rPr sz="1350" b="1" spc="-360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10" dirty="0">
                <a:solidFill>
                  <a:srgbClr val="5F5F5F"/>
                </a:solidFill>
                <a:latin typeface="Yu Gothic UI Semibold"/>
                <a:cs typeface="Yu Gothic UI Semibold"/>
              </a:rPr>
              <a:t>Active</a:t>
            </a:r>
            <a:r>
              <a:rPr sz="1350" b="1" spc="-25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spc="-5" dirty="0">
                <a:solidFill>
                  <a:srgbClr val="5F5F5F"/>
                </a:solidFill>
                <a:latin typeface="Yu Gothic UI Semibold"/>
                <a:cs typeface="Yu Gothic UI Semibold"/>
              </a:rPr>
              <a:t>Directory</a:t>
            </a:r>
            <a:endParaRPr sz="1350">
              <a:latin typeface="Yu Gothic UI Semibold"/>
              <a:cs typeface="Yu Gothic UI Semibold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728667" y="388834"/>
            <a:ext cx="9872980" cy="5663565"/>
            <a:chOff x="728667" y="388834"/>
            <a:chExt cx="9872980" cy="5663565"/>
          </a:xfrm>
        </p:grpSpPr>
        <p:sp>
          <p:nvSpPr>
            <p:cNvPr id="57" name="object 57"/>
            <p:cNvSpPr/>
            <p:nvPr/>
          </p:nvSpPr>
          <p:spPr>
            <a:xfrm>
              <a:off x="5817441" y="1467933"/>
              <a:ext cx="0" cy="307975"/>
            </a:xfrm>
            <a:custGeom>
              <a:avLst/>
              <a:gdLst/>
              <a:ahLst/>
              <a:cxnLst/>
              <a:rect l="l" t="t" r="r" b="b"/>
              <a:pathLst>
                <a:path h="307975">
                  <a:moveTo>
                    <a:pt x="0" y="0"/>
                  </a:moveTo>
                  <a:lnTo>
                    <a:pt x="0" y="307580"/>
                  </a:lnTo>
                </a:path>
              </a:pathLst>
            </a:custGeom>
            <a:ln w="18339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768290" y="1763288"/>
              <a:ext cx="98425" cy="147955"/>
            </a:xfrm>
            <a:custGeom>
              <a:avLst/>
              <a:gdLst/>
              <a:ahLst/>
              <a:cxnLst/>
              <a:rect l="l" t="t" r="r" b="b"/>
              <a:pathLst>
                <a:path w="98425" h="147955">
                  <a:moveTo>
                    <a:pt x="98301" y="0"/>
                  </a:moveTo>
                  <a:lnTo>
                    <a:pt x="0" y="0"/>
                  </a:lnTo>
                  <a:lnTo>
                    <a:pt x="49150" y="147433"/>
                  </a:lnTo>
                  <a:lnTo>
                    <a:pt x="98301" y="0"/>
                  </a:lnTo>
                  <a:close/>
                </a:path>
              </a:pathLst>
            </a:custGeom>
            <a:solidFill>
              <a:srgbClr val="7777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37874" y="437978"/>
              <a:ext cx="3471545" cy="1732914"/>
            </a:xfrm>
            <a:custGeom>
              <a:avLst/>
              <a:gdLst/>
              <a:ahLst/>
              <a:cxnLst/>
              <a:rect l="l" t="t" r="r" b="b"/>
              <a:pathLst>
                <a:path w="3471545" h="1732914">
                  <a:moveTo>
                    <a:pt x="0" y="1732645"/>
                  </a:moveTo>
                  <a:lnTo>
                    <a:pt x="0" y="0"/>
                  </a:lnTo>
                  <a:lnTo>
                    <a:pt x="3471413" y="0"/>
                  </a:lnTo>
                </a:path>
              </a:pathLst>
            </a:custGeom>
            <a:ln w="18337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817441" y="919643"/>
              <a:ext cx="0" cy="269240"/>
            </a:xfrm>
            <a:custGeom>
              <a:avLst/>
              <a:gdLst/>
              <a:ahLst/>
              <a:cxnLst/>
              <a:rect l="l" t="t" r="r" b="b"/>
              <a:pathLst>
                <a:path h="269240">
                  <a:moveTo>
                    <a:pt x="0" y="0"/>
                  </a:moveTo>
                  <a:lnTo>
                    <a:pt x="0" y="269145"/>
                  </a:lnTo>
                </a:path>
              </a:pathLst>
            </a:custGeom>
            <a:ln w="18339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197058" y="388835"/>
              <a:ext cx="1670050" cy="543560"/>
            </a:xfrm>
            <a:custGeom>
              <a:avLst/>
              <a:gdLst/>
              <a:ahLst/>
              <a:cxnLst/>
              <a:rect l="l" t="t" r="r" b="b"/>
              <a:pathLst>
                <a:path w="1670050" h="543560">
                  <a:moveTo>
                    <a:pt x="147447" y="49149"/>
                  </a:moveTo>
                  <a:lnTo>
                    <a:pt x="0" y="0"/>
                  </a:lnTo>
                  <a:lnTo>
                    <a:pt x="0" y="98298"/>
                  </a:lnTo>
                  <a:lnTo>
                    <a:pt x="147447" y="49149"/>
                  </a:lnTo>
                  <a:close/>
                </a:path>
                <a:path w="1670050" h="543560">
                  <a:moveTo>
                    <a:pt x="1669529" y="543039"/>
                  </a:moveTo>
                  <a:lnTo>
                    <a:pt x="1620380" y="395605"/>
                  </a:lnTo>
                  <a:lnTo>
                    <a:pt x="1571231" y="543039"/>
                  </a:lnTo>
                  <a:lnTo>
                    <a:pt x="1669529" y="543039"/>
                  </a:lnTo>
                  <a:close/>
                </a:path>
              </a:pathLst>
            </a:custGeom>
            <a:solidFill>
              <a:srgbClr val="7777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425594" y="437978"/>
              <a:ext cx="3167380" cy="1386205"/>
            </a:xfrm>
            <a:custGeom>
              <a:avLst/>
              <a:gdLst/>
              <a:ahLst/>
              <a:cxnLst/>
              <a:rect l="l" t="t" r="r" b="b"/>
              <a:pathLst>
                <a:path w="3167379" h="1386205">
                  <a:moveTo>
                    <a:pt x="0" y="0"/>
                  </a:moveTo>
                  <a:lnTo>
                    <a:pt x="3166789" y="0"/>
                  </a:lnTo>
                  <a:lnTo>
                    <a:pt x="3166789" y="1386067"/>
                  </a:lnTo>
                </a:path>
              </a:pathLst>
            </a:custGeom>
            <a:ln w="18337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290369" y="388834"/>
              <a:ext cx="147955" cy="98425"/>
            </a:xfrm>
            <a:custGeom>
              <a:avLst/>
              <a:gdLst/>
              <a:ahLst/>
              <a:cxnLst/>
              <a:rect l="l" t="t" r="r" b="b"/>
              <a:pathLst>
                <a:path w="147954" h="98425">
                  <a:moveTo>
                    <a:pt x="147451" y="0"/>
                  </a:moveTo>
                  <a:lnTo>
                    <a:pt x="0" y="49144"/>
                  </a:lnTo>
                  <a:lnTo>
                    <a:pt x="147451" y="98288"/>
                  </a:lnTo>
                  <a:lnTo>
                    <a:pt x="147451" y="0"/>
                  </a:lnTo>
                  <a:close/>
                </a:path>
              </a:pathLst>
            </a:custGeom>
            <a:solidFill>
              <a:srgbClr val="7777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817441" y="4942882"/>
              <a:ext cx="0" cy="380365"/>
            </a:xfrm>
            <a:custGeom>
              <a:avLst/>
              <a:gdLst/>
              <a:ahLst/>
              <a:cxnLst/>
              <a:rect l="l" t="t" r="r" b="b"/>
              <a:pathLst>
                <a:path h="380364">
                  <a:moveTo>
                    <a:pt x="0" y="0"/>
                  </a:moveTo>
                  <a:lnTo>
                    <a:pt x="0" y="380270"/>
                  </a:lnTo>
                </a:path>
              </a:pathLst>
            </a:custGeom>
            <a:ln w="18339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425594" y="3660727"/>
              <a:ext cx="1566545" cy="0"/>
            </a:xfrm>
            <a:custGeom>
              <a:avLst/>
              <a:gdLst/>
              <a:ahLst/>
              <a:cxnLst/>
              <a:rect l="l" t="t" r="r" b="b"/>
              <a:pathLst>
                <a:path w="1566545">
                  <a:moveTo>
                    <a:pt x="0" y="0"/>
                  </a:moveTo>
                  <a:lnTo>
                    <a:pt x="304929" y="0"/>
                  </a:lnTo>
                </a:path>
                <a:path w="1566545">
                  <a:moveTo>
                    <a:pt x="1164441" y="0"/>
                  </a:moveTo>
                  <a:lnTo>
                    <a:pt x="1566461" y="0"/>
                  </a:lnTo>
                </a:path>
              </a:pathLst>
            </a:custGeom>
            <a:ln w="18337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290359" y="3611587"/>
              <a:ext cx="1837055" cy="98425"/>
            </a:xfrm>
            <a:custGeom>
              <a:avLst/>
              <a:gdLst/>
              <a:ahLst/>
              <a:cxnLst/>
              <a:rect l="l" t="t" r="r" b="b"/>
              <a:pathLst>
                <a:path w="1837054" h="98425">
                  <a:moveTo>
                    <a:pt x="147459" y="0"/>
                  </a:moveTo>
                  <a:lnTo>
                    <a:pt x="0" y="49149"/>
                  </a:lnTo>
                  <a:lnTo>
                    <a:pt x="147459" y="98285"/>
                  </a:lnTo>
                  <a:lnTo>
                    <a:pt x="147459" y="0"/>
                  </a:lnTo>
                  <a:close/>
                </a:path>
                <a:path w="1837054" h="98425">
                  <a:moveTo>
                    <a:pt x="1836915" y="49149"/>
                  </a:moveTo>
                  <a:lnTo>
                    <a:pt x="1689468" y="0"/>
                  </a:lnTo>
                  <a:lnTo>
                    <a:pt x="1689468" y="98285"/>
                  </a:lnTo>
                  <a:lnTo>
                    <a:pt x="1836915" y="49149"/>
                  </a:lnTo>
                  <a:close/>
                </a:path>
              </a:pathLst>
            </a:custGeom>
            <a:solidFill>
              <a:srgbClr val="7777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58148" y="2787864"/>
              <a:ext cx="1094105" cy="0"/>
            </a:xfrm>
            <a:custGeom>
              <a:avLst/>
              <a:gdLst/>
              <a:ahLst/>
              <a:cxnLst/>
              <a:rect l="l" t="t" r="r" b="b"/>
              <a:pathLst>
                <a:path w="1094104">
                  <a:moveTo>
                    <a:pt x="0" y="0"/>
                  </a:moveTo>
                  <a:lnTo>
                    <a:pt x="90109" y="0"/>
                  </a:lnTo>
                </a:path>
                <a:path w="1094104">
                  <a:moveTo>
                    <a:pt x="949621" y="0"/>
                  </a:moveTo>
                  <a:lnTo>
                    <a:pt x="1093539" y="0"/>
                  </a:lnTo>
                </a:path>
              </a:pathLst>
            </a:custGeom>
            <a:ln w="18337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039461" y="2738719"/>
              <a:ext cx="147955" cy="98425"/>
            </a:xfrm>
            <a:custGeom>
              <a:avLst/>
              <a:gdLst/>
              <a:ahLst/>
              <a:cxnLst/>
              <a:rect l="l" t="t" r="r" b="b"/>
              <a:pathLst>
                <a:path w="147954" h="98425">
                  <a:moveTo>
                    <a:pt x="0" y="0"/>
                  </a:moveTo>
                  <a:lnTo>
                    <a:pt x="0" y="98288"/>
                  </a:lnTo>
                  <a:lnTo>
                    <a:pt x="147451" y="49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48257" y="2430491"/>
              <a:ext cx="859790" cy="693420"/>
            </a:xfrm>
            <a:custGeom>
              <a:avLst/>
              <a:gdLst/>
              <a:ahLst/>
              <a:cxnLst/>
              <a:rect l="l" t="t" r="r" b="b"/>
              <a:pathLst>
                <a:path w="859789" h="693419">
                  <a:moveTo>
                    <a:pt x="0" y="693070"/>
                  </a:moveTo>
                  <a:lnTo>
                    <a:pt x="859511" y="693070"/>
                  </a:lnTo>
                  <a:lnTo>
                    <a:pt x="859511" y="0"/>
                  </a:lnTo>
                  <a:lnTo>
                    <a:pt x="0" y="0"/>
                  </a:lnTo>
                  <a:lnTo>
                    <a:pt x="0" y="693070"/>
                  </a:lnTo>
                  <a:close/>
                </a:path>
              </a:pathLst>
            </a:custGeom>
            <a:ln w="18338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817441" y="5602298"/>
              <a:ext cx="0" cy="314960"/>
            </a:xfrm>
            <a:custGeom>
              <a:avLst/>
              <a:gdLst/>
              <a:ahLst/>
              <a:cxnLst/>
              <a:rect l="l" t="t" r="r" b="b"/>
              <a:pathLst>
                <a:path h="314960">
                  <a:moveTo>
                    <a:pt x="0" y="0"/>
                  </a:moveTo>
                  <a:lnTo>
                    <a:pt x="0" y="314340"/>
                  </a:lnTo>
                </a:path>
              </a:pathLst>
            </a:custGeom>
            <a:ln w="18339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768290" y="5904352"/>
              <a:ext cx="98425" cy="147955"/>
            </a:xfrm>
            <a:custGeom>
              <a:avLst/>
              <a:gdLst/>
              <a:ahLst/>
              <a:cxnLst/>
              <a:rect l="l" t="t" r="r" b="b"/>
              <a:pathLst>
                <a:path w="98425" h="147954">
                  <a:moveTo>
                    <a:pt x="98301" y="0"/>
                  </a:moveTo>
                  <a:lnTo>
                    <a:pt x="0" y="0"/>
                  </a:lnTo>
                  <a:lnTo>
                    <a:pt x="49150" y="147433"/>
                  </a:lnTo>
                  <a:lnTo>
                    <a:pt x="98301" y="0"/>
                  </a:lnTo>
                  <a:close/>
                </a:path>
              </a:pathLst>
            </a:custGeom>
            <a:solidFill>
              <a:srgbClr val="7777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4390378" y="1989403"/>
            <a:ext cx="1776095" cy="2349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50" b="1" dirty="0">
                <a:solidFill>
                  <a:srgbClr val="5F5F5F"/>
                </a:solidFill>
                <a:latin typeface="Yu Gothic UI Semibold"/>
                <a:cs typeface="Yu Gothic UI Semibold"/>
              </a:rPr>
              <a:t>Сервер</a:t>
            </a:r>
            <a:r>
              <a:rPr sz="1350" b="1" spc="-90" dirty="0">
                <a:solidFill>
                  <a:srgbClr val="5F5F5F"/>
                </a:solidFill>
                <a:latin typeface="Yu Gothic UI Semibold"/>
                <a:cs typeface="Yu Gothic UI Semibold"/>
              </a:rPr>
              <a:t> </a:t>
            </a:r>
            <a:r>
              <a:rPr sz="1350" b="1" dirty="0">
                <a:solidFill>
                  <a:srgbClr val="5F5F5F"/>
                </a:solidFill>
                <a:latin typeface="Yu Gothic UI Semibold"/>
                <a:cs typeface="Yu Gothic UI Semibold"/>
              </a:rPr>
              <a:t>Безопасности</a:t>
            </a:r>
            <a:endParaRPr sz="1350">
              <a:latin typeface="Yu Gothic UI Semibold"/>
              <a:cs typeface="Yu Gothic UI Semibold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086786" y="2455480"/>
            <a:ext cx="701675" cy="554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443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50000-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150" spc="-10" dirty="0">
                <a:latin typeface="Calibri"/>
                <a:cs typeface="Calibri"/>
              </a:rPr>
              <a:t>50003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7730524" y="3522108"/>
            <a:ext cx="859790" cy="589280"/>
          </a:xfrm>
          <a:custGeom>
            <a:avLst/>
            <a:gdLst/>
            <a:ahLst/>
            <a:cxnLst/>
            <a:rect l="l" t="t" r="r" b="b"/>
            <a:pathLst>
              <a:path w="859790" h="589279">
                <a:moveTo>
                  <a:pt x="0" y="589109"/>
                </a:moveTo>
                <a:lnTo>
                  <a:pt x="859511" y="589109"/>
                </a:lnTo>
                <a:lnTo>
                  <a:pt x="859511" y="0"/>
                </a:lnTo>
                <a:lnTo>
                  <a:pt x="0" y="0"/>
                </a:lnTo>
                <a:lnTo>
                  <a:pt x="0" y="589109"/>
                </a:lnTo>
                <a:close/>
              </a:path>
            </a:pathLst>
          </a:custGeom>
          <a:ln w="18338">
            <a:solidFill>
              <a:srgbClr val="7777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7772599" y="3548088"/>
            <a:ext cx="651510" cy="554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42088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42464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5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42200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5482190" y="5323152"/>
            <a:ext cx="686435" cy="279400"/>
          </a:xfrm>
          <a:custGeom>
            <a:avLst/>
            <a:gdLst/>
            <a:ahLst/>
            <a:cxnLst/>
            <a:rect l="l" t="t" r="r" b="b"/>
            <a:pathLst>
              <a:path w="686435" h="279400">
                <a:moveTo>
                  <a:pt x="0" y="279145"/>
                </a:moveTo>
                <a:lnTo>
                  <a:pt x="686225" y="279145"/>
                </a:lnTo>
                <a:lnTo>
                  <a:pt x="686225" y="0"/>
                </a:lnTo>
                <a:lnTo>
                  <a:pt x="0" y="0"/>
                </a:lnTo>
                <a:lnTo>
                  <a:pt x="0" y="279145"/>
                </a:lnTo>
                <a:close/>
              </a:path>
            </a:pathLst>
          </a:custGeom>
          <a:ln w="18337">
            <a:solidFill>
              <a:srgbClr val="7777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5522553" y="5351638"/>
            <a:ext cx="57785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1433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299281" y="1188788"/>
            <a:ext cx="1036319" cy="279400"/>
          </a:xfrm>
          <a:prstGeom prst="rect">
            <a:avLst/>
          </a:prstGeom>
          <a:ln w="18337">
            <a:solidFill>
              <a:srgbClr val="777777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52705">
              <a:lnSpc>
                <a:spcPct val="100000"/>
              </a:lnSpc>
              <a:spcBef>
                <a:spcPts val="285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dirty="0">
                <a:latin typeface="Calibri"/>
                <a:cs typeface="Calibri"/>
              </a:rPr>
              <a:t> 3268,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389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2169133" y="289113"/>
            <a:ext cx="1054735" cy="297815"/>
            <a:chOff x="2169133" y="289113"/>
            <a:chExt cx="1054735" cy="297815"/>
          </a:xfrm>
        </p:grpSpPr>
        <p:sp>
          <p:nvSpPr>
            <p:cNvPr id="80" name="object 80"/>
            <p:cNvSpPr/>
            <p:nvPr/>
          </p:nvSpPr>
          <p:spPr>
            <a:xfrm>
              <a:off x="2178341" y="298320"/>
              <a:ext cx="1036319" cy="279400"/>
            </a:xfrm>
            <a:custGeom>
              <a:avLst/>
              <a:gdLst/>
              <a:ahLst/>
              <a:cxnLst/>
              <a:rect l="l" t="t" r="r" b="b"/>
              <a:pathLst>
                <a:path w="1036319" h="279400">
                  <a:moveTo>
                    <a:pt x="1036270" y="0"/>
                  </a:moveTo>
                  <a:lnTo>
                    <a:pt x="0" y="0"/>
                  </a:lnTo>
                  <a:lnTo>
                    <a:pt x="0" y="279145"/>
                  </a:lnTo>
                  <a:lnTo>
                    <a:pt x="1036270" y="279145"/>
                  </a:lnTo>
                  <a:lnTo>
                    <a:pt x="103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178341" y="298320"/>
              <a:ext cx="1036319" cy="279400"/>
            </a:xfrm>
            <a:custGeom>
              <a:avLst/>
              <a:gdLst/>
              <a:ahLst/>
              <a:cxnLst/>
              <a:rect l="l" t="t" r="r" b="b"/>
              <a:pathLst>
                <a:path w="1036319" h="279400">
                  <a:moveTo>
                    <a:pt x="0" y="279145"/>
                  </a:moveTo>
                  <a:lnTo>
                    <a:pt x="1036270" y="279145"/>
                  </a:lnTo>
                  <a:lnTo>
                    <a:pt x="1036270" y="0"/>
                  </a:lnTo>
                  <a:lnTo>
                    <a:pt x="0" y="0"/>
                  </a:lnTo>
                  <a:lnTo>
                    <a:pt x="0" y="279145"/>
                  </a:lnTo>
                  <a:close/>
                </a:path>
              </a:pathLst>
            </a:custGeom>
            <a:ln w="18337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2216136" y="320082"/>
            <a:ext cx="87185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3268,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389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8147655" y="290091"/>
            <a:ext cx="1054735" cy="297815"/>
            <a:chOff x="8147655" y="290091"/>
            <a:chExt cx="1054735" cy="297815"/>
          </a:xfrm>
        </p:grpSpPr>
        <p:sp>
          <p:nvSpPr>
            <p:cNvPr id="84" name="object 84"/>
            <p:cNvSpPr/>
            <p:nvPr/>
          </p:nvSpPr>
          <p:spPr>
            <a:xfrm>
              <a:off x="8156862" y="299298"/>
              <a:ext cx="1036319" cy="279400"/>
            </a:xfrm>
            <a:custGeom>
              <a:avLst/>
              <a:gdLst/>
              <a:ahLst/>
              <a:cxnLst/>
              <a:rect l="l" t="t" r="r" b="b"/>
              <a:pathLst>
                <a:path w="1036320" h="279400">
                  <a:moveTo>
                    <a:pt x="1036270" y="0"/>
                  </a:moveTo>
                  <a:lnTo>
                    <a:pt x="0" y="0"/>
                  </a:lnTo>
                  <a:lnTo>
                    <a:pt x="0" y="279145"/>
                  </a:lnTo>
                  <a:lnTo>
                    <a:pt x="1036270" y="279145"/>
                  </a:lnTo>
                  <a:lnTo>
                    <a:pt x="1036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156862" y="299298"/>
              <a:ext cx="1036319" cy="279400"/>
            </a:xfrm>
            <a:custGeom>
              <a:avLst/>
              <a:gdLst/>
              <a:ahLst/>
              <a:cxnLst/>
              <a:rect l="l" t="t" r="r" b="b"/>
              <a:pathLst>
                <a:path w="1036320" h="279400">
                  <a:moveTo>
                    <a:pt x="0" y="279145"/>
                  </a:moveTo>
                  <a:lnTo>
                    <a:pt x="1036270" y="279145"/>
                  </a:lnTo>
                  <a:lnTo>
                    <a:pt x="1036270" y="0"/>
                  </a:lnTo>
                  <a:lnTo>
                    <a:pt x="0" y="0"/>
                  </a:lnTo>
                  <a:lnTo>
                    <a:pt x="0" y="279145"/>
                  </a:lnTo>
                  <a:close/>
                </a:path>
              </a:pathLst>
            </a:custGeom>
            <a:ln w="18337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8199304" y="321061"/>
            <a:ext cx="87185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3268,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389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7290369" y="3131664"/>
            <a:ext cx="1846580" cy="297815"/>
            <a:chOff x="7290369" y="3131664"/>
            <a:chExt cx="1846580" cy="297815"/>
          </a:xfrm>
        </p:grpSpPr>
        <p:sp>
          <p:nvSpPr>
            <p:cNvPr id="88" name="object 88"/>
            <p:cNvSpPr/>
            <p:nvPr/>
          </p:nvSpPr>
          <p:spPr>
            <a:xfrm>
              <a:off x="7425594" y="3279552"/>
              <a:ext cx="1701800" cy="0"/>
            </a:xfrm>
            <a:custGeom>
              <a:avLst/>
              <a:gdLst/>
              <a:ahLst/>
              <a:cxnLst/>
              <a:rect l="l" t="t" r="r" b="b"/>
              <a:pathLst>
                <a:path w="1701800">
                  <a:moveTo>
                    <a:pt x="0" y="0"/>
                  </a:moveTo>
                  <a:lnTo>
                    <a:pt x="304929" y="0"/>
                  </a:lnTo>
                </a:path>
                <a:path w="1701800">
                  <a:moveTo>
                    <a:pt x="1164441" y="0"/>
                  </a:moveTo>
                  <a:lnTo>
                    <a:pt x="1701686" y="0"/>
                  </a:lnTo>
                </a:path>
              </a:pathLst>
            </a:custGeom>
            <a:ln w="18337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290369" y="3230408"/>
              <a:ext cx="147955" cy="98425"/>
            </a:xfrm>
            <a:custGeom>
              <a:avLst/>
              <a:gdLst/>
              <a:ahLst/>
              <a:cxnLst/>
              <a:rect l="l" t="t" r="r" b="b"/>
              <a:pathLst>
                <a:path w="147954" h="98425">
                  <a:moveTo>
                    <a:pt x="147451" y="0"/>
                  </a:moveTo>
                  <a:lnTo>
                    <a:pt x="0" y="49144"/>
                  </a:lnTo>
                  <a:lnTo>
                    <a:pt x="147451" y="98288"/>
                  </a:lnTo>
                  <a:lnTo>
                    <a:pt x="147451" y="0"/>
                  </a:lnTo>
                  <a:close/>
                </a:path>
              </a:pathLst>
            </a:custGeom>
            <a:solidFill>
              <a:srgbClr val="7777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730524" y="3140872"/>
              <a:ext cx="859790" cy="279400"/>
            </a:xfrm>
            <a:custGeom>
              <a:avLst/>
              <a:gdLst/>
              <a:ahLst/>
              <a:cxnLst/>
              <a:rect l="l" t="t" r="r" b="b"/>
              <a:pathLst>
                <a:path w="859790" h="279400">
                  <a:moveTo>
                    <a:pt x="0" y="279145"/>
                  </a:moveTo>
                  <a:lnTo>
                    <a:pt x="859511" y="279145"/>
                  </a:lnTo>
                  <a:lnTo>
                    <a:pt x="859511" y="0"/>
                  </a:lnTo>
                  <a:lnTo>
                    <a:pt x="0" y="0"/>
                  </a:lnTo>
                  <a:lnTo>
                    <a:pt x="0" y="279145"/>
                  </a:lnTo>
                  <a:close/>
                </a:path>
              </a:pathLst>
            </a:custGeom>
            <a:ln w="18337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 txBox="1"/>
          <p:nvPr/>
        </p:nvSpPr>
        <p:spPr>
          <a:xfrm>
            <a:off x="7772599" y="3166424"/>
            <a:ext cx="65151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42100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7463618" y="4204003"/>
            <a:ext cx="1499870" cy="815975"/>
            <a:chOff x="7463618" y="4204003"/>
            <a:chExt cx="1499870" cy="815975"/>
          </a:xfrm>
        </p:grpSpPr>
        <p:sp>
          <p:nvSpPr>
            <p:cNvPr id="93" name="object 93"/>
            <p:cNvSpPr/>
            <p:nvPr/>
          </p:nvSpPr>
          <p:spPr>
            <a:xfrm>
              <a:off x="7598844" y="4631023"/>
              <a:ext cx="1355090" cy="0"/>
            </a:xfrm>
            <a:custGeom>
              <a:avLst/>
              <a:gdLst/>
              <a:ahLst/>
              <a:cxnLst/>
              <a:rect l="l" t="t" r="r" b="b"/>
              <a:pathLst>
                <a:path w="1355090">
                  <a:moveTo>
                    <a:pt x="0" y="0"/>
                  </a:moveTo>
                  <a:lnTo>
                    <a:pt x="131679" y="0"/>
                  </a:lnTo>
                </a:path>
                <a:path w="1355090">
                  <a:moveTo>
                    <a:pt x="991191" y="0"/>
                  </a:moveTo>
                  <a:lnTo>
                    <a:pt x="1355064" y="0"/>
                  </a:lnTo>
                </a:path>
              </a:pathLst>
            </a:custGeom>
            <a:ln w="18337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463618" y="4581879"/>
              <a:ext cx="147955" cy="98425"/>
            </a:xfrm>
            <a:custGeom>
              <a:avLst/>
              <a:gdLst/>
              <a:ahLst/>
              <a:cxnLst/>
              <a:rect l="l" t="t" r="r" b="b"/>
              <a:pathLst>
                <a:path w="147954" h="98425">
                  <a:moveTo>
                    <a:pt x="147451" y="0"/>
                  </a:moveTo>
                  <a:lnTo>
                    <a:pt x="0" y="49144"/>
                  </a:lnTo>
                  <a:lnTo>
                    <a:pt x="147451" y="98288"/>
                  </a:lnTo>
                  <a:lnTo>
                    <a:pt x="147451" y="0"/>
                  </a:lnTo>
                  <a:close/>
                </a:path>
              </a:pathLst>
            </a:custGeom>
            <a:solidFill>
              <a:srgbClr val="7777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730523" y="4213210"/>
              <a:ext cx="859790" cy="797560"/>
            </a:xfrm>
            <a:custGeom>
              <a:avLst/>
              <a:gdLst/>
              <a:ahLst/>
              <a:cxnLst/>
              <a:rect l="l" t="t" r="r" b="b"/>
              <a:pathLst>
                <a:path w="859790" h="797560">
                  <a:moveTo>
                    <a:pt x="0" y="797031"/>
                  </a:moveTo>
                  <a:lnTo>
                    <a:pt x="859511" y="797031"/>
                  </a:lnTo>
                  <a:lnTo>
                    <a:pt x="859511" y="0"/>
                  </a:lnTo>
                  <a:lnTo>
                    <a:pt x="0" y="0"/>
                  </a:lnTo>
                  <a:lnTo>
                    <a:pt x="0" y="797031"/>
                  </a:lnTo>
                  <a:close/>
                </a:path>
              </a:pathLst>
            </a:custGeom>
            <a:ln w="18338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7772599" y="4240694"/>
            <a:ext cx="701675" cy="730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10" dirty="0">
                <a:latin typeface="Calibri"/>
                <a:cs typeface="Calibri"/>
              </a:rPr>
              <a:t>T</a:t>
            </a:r>
            <a:r>
              <a:rPr sz="1150" spc="-40" dirty="0">
                <a:latin typeface="Calibri"/>
                <a:cs typeface="Calibri"/>
              </a:rPr>
              <a:t>C</a:t>
            </a:r>
            <a:r>
              <a:rPr sz="1150" dirty="0">
                <a:latin typeface="Calibri"/>
                <a:cs typeface="Calibri"/>
              </a:rPr>
              <a:t>P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443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5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445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50000-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50" dirty="0">
                <a:latin typeface="Calibri"/>
                <a:cs typeface="Calibri"/>
              </a:rPr>
              <a:t>50003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10143878" y="4891254"/>
            <a:ext cx="878205" cy="1091565"/>
            <a:chOff x="10143878" y="4891254"/>
            <a:chExt cx="878205" cy="1091565"/>
          </a:xfrm>
        </p:grpSpPr>
        <p:sp>
          <p:nvSpPr>
            <p:cNvPr id="98" name="object 98"/>
            <p:cNvSpPr/>
            <p:nvPr/>
          </p:nvSpPr>
          <p:spPr>
            <a:xfrm>
              <a:off x="10582848" y="4900462"/>
              <a:ext cx="0" cy="947419"/>
            </a:xfrm>
            <a:custGeom>
              <a:avLst/>
              <a:gdLst/>
              <a:ahLst/>
              <a:cxnLst/>
              <a:rect l="l" t="t" r="r" b="b"/>
              <a:pathLst>
                <a:path h="947420">
                  <a:moveTo>
                    <a:pt x="0" y="701835"/>
                  </a:moveTo>
                  <a:lnTo>
                    <a:pt x="0" y="946873"/>
                  </a:lnTo>
                </a:path>
                <a:path h="947420">
                  <a:moveTo>
                    <a:pt x="0" y="0"/>
                  </a:moveTo>
                  <a:lnTo>
                    <a:pt x="0" y="422690"/>
                  </a:lnTo>
                </a:path>
              </a:pathLst>
            </a:custGeom>
            <a:ln w="18339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0533697" y="5835049"/>
              <a:ext cx="98425" cy="147955"/>
            </a:xfrm>
            <a:custGeom>
              <a:avLst/>
              <a:gdLst/>
              <a:ahLst/>
              <a:cxnLst/>
              <a:rect l="l" t="t" r="r" b="b"/>
              <a:pathLst>
                <a:path w="98425" h="147954">
                  <a:moveTo>
                    <a:pt x="98301" y="0"/>
                  </a:moveTo>
                  <a:lnTo>
                    <a:pt x="0" y="0"/>
                  </a:lnTo>
                  <a:lnTo>
                    <a:pt x="49150" y="147433"/>
                  </a:lnTo>
                  <a:lnTo>
                    <a:pt x="98301" y="0"/>
                  </a:lnTo>
                  <a:close/>
                </a:path>
              </a:pathLst>
            </a:custGeom>
            <a:solidFill>
              <a:srgbClr val="7777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0153086" y="5323152"/>
              <a:ext cx="859790" cy="279400"/>
            </a:xfrm>
            <a:custGeom>
              <a:avLst/>
              <a:gdLst/>
              <a:ahLst/>
              <a:cxnLst/>
              <a:rect l="l" t="t" r="r" b="b"/>
              <a:pathLst>
                <a:path w="859790" h="279400">
                  <a:moveTo>
                    <a:pt x="0" y="279145"/>
                  </a:moveTo>
                  <a:lnTo>
                    <a:pt x="859511" y="279145"/>
                  </a:lnTo>
                  <a:lnTo>
                    <a:pt x="859511" y="0"/>
                  </a:lnTo>
                  <a:lnTo>
                    <a:pt x="0" y="0"/>
                  </a:lnTo>
                  <a:lnTo>
                    <a:pt x="0" y="279145"/>
                  </a:lnTo>
                  <a:close/>
                </a:path>
              </a:pathLst>
            </a:custGeom>
            <a:ln w="18337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10196750" y="5351638"/>
            <a:ext cx="65278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43443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7721355" y="1866846"/>
            <a:ext cx="1233170" cy="607695"/>
            <a:chOff x="7721355" y="1866846"/>
            <a:chExt cx="1233170" cy="607695"/>
          </a:xfrm>
        </p:grpSpPr>
        <p:sp>
          <p:nvSpPr>
            <p:cNvPr id="103" name="object 103"/>
            <p:cNvSpPr/>
            <p:nvPr/>
          </p:nvSpPr>
          <p:spPr>
            <a:xfrm>
              <a:off x="8590035" y="2170624"/>
              <a:ext cx="229235" cy="0"/>
            </a:xfrm>
            <a:custGeom>
              <a:avLst/>
              <a:gdLst/>
              <a:ahLst/>
              <a:cxnLst/>
              <a:rect l="l" t="t" r="r" b="b"/>
              <a:pathLst>
                <a:path w="229234">
                  <a:moveTo>
                    <a:pt x="0" y="0"/>
                  </a:moveTo>
                  <a:lnTo>
                    <a:pt x="228770" y="0"/>
                  </a:lnTo>
                </a:path>
              </a:pathLst>
            </a:custGeom>
            <a:ln w="18337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806457" y="2121480"/>
              <a:ext cx="147955" cy="98425"/>
            </a:xfrm>
            <a:custGeom>
              <a:avLst/>
              <a:gdLst/>
              <a:ahLst/>
              <a:cxnLst/>
              <a:rect l="l" t="t" r="r" b="b"/>
              <a:pathLst>
                <a:path w="147954" h="98425">
                  <a:moveTo>
                    <a:pt x="0" y="0"/>
                  </a:moveTo>
                  <a:lnTo>
                    <a:pt x="0" y="98288"/>
                  </a:lnTo>
                  <a:lnTo>
                    <a:pt x="147451" y="49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730524" y="1876015"/>
              <a:ext cx="859790" cy="589280"/>
            </a:xfrm>
            <a:custGeom>
              <a:avLst/>
              <a:gdLst/>
              <a:ahLst/>
              <a:cxnLst/>
              <a:rect l="l" t="t" r="r" b="b"/>
              <a:pathLst>
                <a:path w="859790" h="589280">
                  <a:moveTo>
                    <a:pt x="0" y="589109"/>
                  </a:moveTo>
                  <a:lnTo>
                    <a:pt x="859511" y="589109"/>
                  </a:lnTo>
                  <a:lnTo>
                    <a:pt x="859511" y="0"/>
                  </a:lnTo>
                  <a:lnTo>
                    <a:pt x="0" y="0"/>
                  </a:lnTo>
                  <a:lnTo>
                    <a:pt x="0" y="589109"/>
                  </a:lnTo>
                  <a:close/>
                </a:path>
              </a:pathLst>
            </a:custGeom>
            <a:ln w="18338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6" name="object 106"/>
          <p:cNvSpPr txBox="1"/>
          <p:nvPr/>
        </p:nvSpPr>
        <p:spPr>
          <a:xfrm>
            <a:off x="7450918" y="1899916"/>
            <a:ext cx="82613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09880" algn="l"/>
              </a:tabLst>
            </a:pPr>
            <a:r>
              <a:rPr sz="1150" u="heavy" dirty="0">
                <a:uFill>
                  <a:solidFill>
                    <a:srgbClr val="777777"/>
                  </a:solidFill>
                </a:uFill>
                <a:latin typeface="Calibri"/>
                <a:cs typeface="Calibri"/>
              </a:rPr>
              <a:t> 	</a:t>
            </a:r>
            <a:r>
              <a:rPr sz="1150" spc="-7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445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772599" y="2076200"/>
            <a:ext cx="629285" cy="378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050" spc="5" dirty="0">
                <a:latin typeface="Calibri"/>
                <a:cs typeface="Calibri"/>
              </a:rPr>
              <a:t>21327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150" spc="-10" dirty="0">
                <a:latin typeface="Calibri"/>
                <a:cs typeface="Calibri"/>
              </a:rPr>
              <a:t>TCP</a:t>
            </a:r>
            <a:r>
              <a:rPr sz="1150" spc="-50" dirty="0">
                <a:latin typeface="Calibri"/>
                <a:cs typeface="Calibri"/>
              </a:rPr>
              <a:t> </a:t>
            </a:r>
            <a:r>
              <a:rPr sz="1050" spc="5" dirty="0">
                <a:latin typeface="Calibri"/>
                <a:cs typeface="Calibri"/>
              </a:rPr>
              <a:t>21326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00753" y="267715"/>
            <a:ext cx="7209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КАНАЛЫ</a:t>
            </a:r>
            <a:r>
              <a:rPr spc="-170" dirty="0"/>
              <a:t> </a:t>
            </a:r>
            <a:r>
              <a:rPr spc="85" dirty="0"/>
              <a:t>ВЗАИМОДЕЙСТВИЯ</a:t>
            </a:r>
            <a:r>
              <a:rPr spc="-175" dirty="0"/>
              <a:t> </a:t>
            </a:r>
            <a:r>
              <a:rPr spc="75" dirty="0"/>
              <a:t>КОМПОНЕНТОВ</a:t>
            </a:r>
            <a:r>
              <a:rPr spc="-120" dirty="0"/>
              <a:t> </a:t>
            </a:r>
            <a:r>
              <a:rPr spc="270" dirty="0"/>
              <a:t>SNS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28600" y="915924"/>
            <a:ext cx="9785985" cy="4076065"/>
            <a:chOff x="228600" y="915924"/>
            <a:chExt cx="9785985" cy="40760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918972"/>
              <a:ext cx="4870704" cy="25542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99303" y="915924"/>
              <a:ext cx="4914900" cy="18760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0642" y="2858631"/>
              <a:ext cx="4761363" cy="213323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22164" y="5076444"/>
            <a:ext cx="4847844" cy="941832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00753" y="267715"/>
            <a:ext cx="7209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КАНАЛЫ</a:t>
            </a:r>
            <a:r>
              <a:rPr spc="-170" dirty="0"/>
              <a:t> </a:t>
            </a:r>
            <a:r>
              <a:rPr spc="85" dirty="0"/>
              <a:t>ВЗАИМОДЕЙСТВИЯ</a:t>
            </a:r>
            <a:r>
              <a:rPr spc="-175" dirty="0"/>
              <a:t> </a:t>
            </a:r>
            <a:r>
              <a:rPr spc="75" dirty="0"/>
              <a:t>КОМПОНЕНТОВ</a:t>
            </a:r>
            <a:r>
              <a:rPr spc="-120" dirty="0"/>
              <a:t> </a:t>
            </a:r>
            <a:r>
              <a:rPr spc="270" dirty="0"/>
              <a:t>SNS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52984" y="915924"/>
            <a:ext cx="9923145" cy="4409440"/>
            <a:chOff x="252984" y="915924"/>
            <a:chExt cx="9923145" cy="44094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984" y="915924"/>
              <a:ext cx="4895088" cy="10942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084" y="2010156"/>
              <a:ext cx="4856988" cy="33147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8072" y="915924"/>
              <a:ext cx="4904232" cy="13609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23886" y="2330196"/>
              <a:ext cx="4761752" cy="8286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56660" y="3263646"/>
              <a:ext cx="4762875" cy="1219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48072" y="4466844"/>
              <a:ext cx="5027676" cy="8473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12165" y="1061974"/>
            <a:ext cx="564515" cy="799465"/>
            <a:chOff x="312165" y="1061974"/>
            <a:chExt cx="564515" cy="799465"/>
          </a:xfrm>
        </p:grpSpPr>
        <p:sp>
          <p:nvSpPr>
            <p:cNvPr id="6" name="object 6"/>
            <p:cNvSpPr/>
            <p:nvPr/>
          </p:nvSpPr>
          <p:spPr>
            <a:xfrm>
              <a:off x="318515" y="1068324"/>
              <a:ext cx="551815" cy="786765"/>
            </a:xfrm>
            <a:custGeom>
              <a:avLst/>
              <a:gdLst/>
              <a:ahLst/>
              <a:cxnLst/>
              <a:rect l="l" t="t" r="r" b="b"/>
              <a:pathLst>
                <a:path w="551815" h="786764">
                  <a:moveTo>
                    <a:pt x="551688" y="0"/>
                  </a:moveTo>
                  <a:lnTo>
                    <a:pt x="275844" y="275843"/>
                  </a:lnTo>
                  <a:lnTo>
                    <a:pt x="0" y="0"/>
                  </a:lnTo>
                  <a:lnTo>
                    <a:pt x="0" y="510539"/>
                  </a:lnTo>
                  <a:lnTo>
                    <a:pt x="275844" y="786384"/>
                  </a:lnTo>
                  <a:lnTo>
                    <a:pt x="551688" y="510539"/>
                  </a:lnTo>
                  <a:lnTo>
                    <a:pt x="551688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8515" y="1068324"/>
              <a:ext cx="551815" cy="786765"/>
            </a:xfrm>
            <a:custGeom>
              <a:avLst/>
              <a:gdLst/>
              <a:ahLst/>
              <a:cxnLst/>
              <a:rect l="l" t="t" r="r" b="b"/>
              <a:pathLst>
                <a:path w="551815" h="786764">
                  <a:moveTo>
                    <a:pt x="551688" y="0"/>
                  </a:moveTo>
                  <a:lnTo>
                    <a:pt x="551688" y="510539"/>
                  </a:lnTo>
                  <a:lnTo>
                    <a:pt x="275844" y="786384"/>
                  </a:lnTo>
                  <a:lnTo>
                    <a:pt x="0" y="510539"/>
                  </a:lnTo>
                  <a:lnTo>
                    <a:pt x="0" y="0"/>
                  </a:lnTo>
                  <a:lnTo>
                    <a:pt x="275844" y="275843"/>
                  </a:lnTo>
                  <a:lnTo>
                    <a:pt x="551688" y="0"/>
                  </a:lnTo>
                  <a:close/>
                </a:path>
              </a:pathLst>
            </a:custGeom>
            <a:ln w="12192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33501" y="1312240"/>
            <a:ext cx="1225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70203" y="1066800"/>
            <a:ext cx="6852284" cy="512445"/>
          </a:xfrm>
          <a:custGeom>
            <a:avLst/>
            <a:gdLst/>
            <a:ahLst/>
            <a:cxnLst/>
            <a:rect l="l" t="t" r="r" b="b"/>
            <a:pathLst>
              <a:path w="6852284" h="512444">
                <a:moveTo>
                  <a:pt x="6851904" y="85344"/>
                </a:moveTo>
                <a:lnTo>
                  <a:pt x="6851904" y="426720"/>
                </a:lnTo>
                <a:lnTo>
                  <a:pt x="6845194" y="459932"/>
                </a:lnTo>
                <a:lnTo>
                  <a:pt x="6826900" y="487060"/>
                </a:lnTo>
                <a:lnTo>
                  <a:pt x="6799772" y="505354"/>
                </a:lnTo>
                <a:lnTo>
                  <a:pt x="6766560" y="512063"/>
                </a:lnTo>
                <a:lnTo>
                  <a:pt x="0" y="512063"/>
                </a:lnTo>
                <a:lnTo>
                  <a:pt x="0" y="0"/>
                </a:lnTo>
                <a:lnTo>
                  <a:pt x="6766560" y="0"/>
                </a:lnTo>
                <a:lnTo>
                  <a:pt x="6799772" y="6709"/>
                </a:lnTo>
                <a:lnTo>
                  <a:pt x="6826900" y="25003"/>
                </a:lnTo>
                <a:lnTo>
                  <a:pt x="6845194" y="52131"/>
                </a:lnTo>
                <a:lnTo>
                  <a:pt x="6851904" y="85344"/>
                </a:lnTo>
                <a:close/>
              </a:path>
            </a:pathLst>
          </a:custGeom>
          <a:ln w="12192">
            <a:solidFill>
              <a:srgbClr val="539E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63879" y="1069594"/>
            <a:ext cx="6067425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0" marR="5080" indent="-114300">
              <a:lnSpc>
                <a:spcPts val="1639"/>
              </a:lnSpc>
              <a:spcBef>
                <a:spcPts val="285"/>
              </a:spcBef>
              <a:buChar char="•"/>
              <a:tabLst>
                <a:tab pos="127000" algn="l"/>
              </a:tabLst>
            </a:pPr>
            <a:r>
              <a:rPr sz="1500" spc="-10" dirty="0">
                <a:latin typeface="Calibri"/>
                <a:cs typeface="Calibri"/>
              </a:rPr>
              <a:t>Подготовить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организационные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подразделения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и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включить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них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нужные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компьютеры </a:t>
            </a:r>
            <a:r>
              <a:rPr sz="1500" spc="-5" dirty="0">
                <a:latin typeface="Calibri"/>
                <a:cs typeface="Calibri"/>
              </a:rPr>
              <a:t>для</a:t>
            </a:r>
            <a:r>
              <a:rPr sz="1500" dirty="0">
                <a:latin typeface="Calibri"/>
                <a:cs typeface="Calibri"/>
              </a:rPr>
              <a:t> формирования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доменов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безопасности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12165" y="1776729"/>
            <a:ext cx="564515" cy="799465"/>
            <a:chOff x="312165" y="1776729"/>
            <a:chExt cx="564515" cy="799465"/>
          </a:xfrm>
        </p:grpSpPr>
        <p:sp>
          <p:nvSpPr>
            <p:cNvPr id="12" name="object 12"/>
            <p:cNvSpPr/>
            <p:nvPr/>
          </p:nvSpPr>
          <p:spPr>
            <a:xfrm>
              <a:off x="318515" y="1783079"/>
              <a:ext cx="551815" cy="786765"/>
            </a:xfrm>
            <a:custGeom>
              <a:avLst/>
              <a:gdLst/>
              <a:ahLst/>
              <a:cxnLst/>
              <a:rect l="l" t="t" r="r" b="b"/>
              <a:pathLst>
                <a:path w="551815" h="786764">
                  <a:moveTo>
                    <a:pt x="551688" y="0"/>
                  </a:moveTo>
                  <a:lnTo>
                    <a:pt x="275844" y="275844"/>
                  </a:lnTo>
                  <a:lnTo>
                    <a:pt x="0" y="0"/>
                  </a:lnTo>
                  <a:lnTo>
                    <a:pt x="0" y="510540"/>
                  </a:lnTo>
                  <a:lnTo>
                    <a:pt x="275844" y="786384"/>
                  </a:lnTo>
                  <a:lnTo>
                    <a:pt x="551688" y="510540"/>
                  </a:lnTo>
                  <a:lnTo>
                    <a:pt x="551688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8515" y="1783079"/>
              <a:ext cx="551815" cy="786765"/>
            </a:xfrm>
            <a:custGeom>
              <a:avLst/>
              <a:gdLst/>
              <a:ahLst/>
              <a:cxnLst/>
              <a:rect l="l" t="t" r="r" b="b"/>
              <a:pathLst>
                <a:path w="551815" h="786764">
                  <a:moveTo>
                    <a:pt x="551688" y="0"/>
                  </a:moveTo>
                  <a:lnTo>
                    <a:pt x="551688" y="510540"/>
                  </a:lnTo>
                  <a:lnTo>
                    <a:pt x="275844" y="786384"/>
                  </a:lnTo>
                  <a:lnTo>
                    <a:pt x="0" y="510540"/>
                  </a:lnTo>
                  <a:lnTo>
                    <a:pt x="0" y="0"/>
                  </a:lnTo>
                  <a:lnTo>
                    <a:pt x="275844" y="275844"/>
                  </a:lnTo>
                  <a:lnTo>
                    <a:pt x="551688" y="0"/>
                  </a:lnTo>
                  <a:close/>
                </a:path>
              </a:pathLst>
            </a:custGeom>
            <a:ln w="12192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33501" y="2027301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70203" y="1783079"/>
            <a:ext cx="6852284" cy="512445"/>
          </a:xfrm>
          <a:custGeom>
            <a:avLst/>
            <a:gdLst/>
            <a:ahLst/>
            <a:cxnLst/>
            <a:rect l="l" t="t" r="r" b="b"/>
            <a:pathLst>
              <a:path w="6852284" h="512444">
                <a:moveTo>
                  <a:pt x="6851904" y="85344"/>
                </a:moveTo>
                <a:lnTo>
                  <a:pt x="6851904" y="426720"/>
                </a:lnTo>
                <a:lnTo>
                  <a:pt x="6845194" y="459932"/>
                </a:lnTo>
                <a:lnTo>
                  <a:pt x="6826900" y="487060"/>
                </a:lnTo>
                <a:lnTo>
                  <a:pt x="6799772" y="505354"/>
                </a:lnTo>
                <a:lnTo>
                  <a:pt x="6766560" y="512064"/>
                </a:lnTo>
                <a:lnTo>
                  <a:pt x="0" y="512064"/>
                </a:lnTo>
                <a:lnTo>
                  <a:pt x="0" y="0"/>
                </a:lnTo>
                <a:lnTo>
                  <a:pt x="6766560" y="0"/>
                </a:lnTo>
                <a:lnTo>
                  <a:pt x="6799772" y="6709"/>
                </a:lnTo>
                <a:lnTo>
                  <a:pt x="6826900" y="25003"/>
                </a:lnTo>
                <a:lnTo>
                  <a:pt x="6845194" y="52131"/>
                </a:lnTo>
                <a:lnTo>
                  <a:pt x="6851904" y="85344"/>
                </a:lnTo>
                <a:close/>
              </a:path>
            </a:pathLst>
          </a:custGeom>
          <a:ln w="12192">
            <a:solidFill>
              <a:srgbClr val="539E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63879" y="1784984"/>
            <a:ext cx="6121400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0" marR="5080" indent="-114300">
              <a:lnSpc>
                <a:spcPts val="1639"/>
              </a:lnSpc>
              <a:spcBef>
                <a:spcPts val="285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Для </a:t>
            </a:r>
            <a:r>
              <a:rPr sz="1500" spc="-10" dirty="0">
                <a:latin typeface="Calibri"/>
                <a:cs typeface="Calibri"/>
              </a:rPr>
              <a:t>каждого </a:t>
            </a:r>
            <a:r>
              <a:rPr sz="1500" spc="-5" dirty="0">
                <a:latin typeface="Calibri"/>
                <a:cs typeface="Calibri"/>
              </a:rPr>
              <a:t>леса доменов </a:t>
            </a:r>
            <a:r>
              <a:rPr sz="1500" dirty="0">
                <a:latin typeface="Calibri"/>
                <a:cs typeface="Calibri"/>
              </a:rPr>
              <a:t>безопасности </a:t>
            </a:r>
            <a:r>
              <a:rPr sz="1500" spc="-5" dirty="0">
                <a:latin typeface="Calibri"/>
                <a:cs typeface="Calibri"/>
              </a:rPr>
              <a:t>создать группу </a:t>
            </a:r>
            <a:r>
              <a:rPr sz="1500" spc="-10" dirty="0">
                <a:latin typeface="Calibri"/>
                <a:cs typeface="Calibri"/>
              </a:rPr>
              <a:t>пользователей </a:t>
            </a:r>
            <a:r>
              <a:rPr sz="1500" dirty="0">
                <a:latin typeface="Calibri"/>
                <a:cs typeface="Calibri"/>
              </a:rPr>
              <a:t>–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администраторов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леса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18515" y="2497835"/>
            <a:ext cx="551815" cy="786765"/>
          </a:xfrm>
          <a:custGeom>
            <a:avLst/>
            <a:gdLst/>
            <a:ahLst/>
            <a:cxnLst/>
            <a:rect l="l" t="t" r="r" b="b"/>
            <a:pathLst>
              <a:path w="551815" h="786764">
                <a:moveTo>
                  <a:pt x="551688" y="0"/>
                </a:moveTo>
                <a:lnTo>
                  <a:pt x="275844" y="275843"/>
                </a:lnTo>
                <a:lnTo>
                  <a:pt x="0" y="0"/>
                </a:lnTo>
                <a:lnTo>
                  <a:pt x="0" y="510539"/>
                </a:lnTo>
                <a:lnTo>
                  <a:pt x="275844" y="786384"/>
                </a:lnTo>
                <a:lnTo>
                  <a:pt x="551688" y="510539"/>
                </a:lnTo>
                <a:lnTo>
                  <a:pt x="551688" y="0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8515" y="2497835"/>
            <a:ext cx="551815" cy="786765"/>
          </a:xfrm>
          <a:custGeom>
            <a:avLst/>
            <a:gdLst/>
            <a:ahLst/>
            <a:cxnLst/>
            <a:rect l="l" t="t" r="r" b="b"/>
            <a:pathLst>
              <a:path w="551815" h="786764">
                <a:moveTo>
                  <a:pt x="551688" y="0"/>
                </a:moveTo>
                <a:lnTo>
                  <a:pt x="551688" y="510539"/>
                </a:lnTo>
                <a:lnTo>
                  <a:pt x="275844" y="786384"/>
                </a:lnTo>
                <a:lnTo>
                  <a:pt x="0" y="510539"/>
                </a:lnTo>
                <a:lnTo>
                  <a:pt x="0" y="0"/>
                </a:lnTo>
                <a:lnTo>
                  <a:pt x="275844" y="275843"/>
                </a:lnTo>
                <a:lnTo>
                  <a:pt x="551688" y="0"/>
                </a:lnTo>
                <a:close/>
              </a:path>
            </a:pathLst>
          </a:custGeom>
          <a:ln w="12192">
            <a:solidFill>
              <a:srgbClr val="539E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33501" y="2742057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70203" y="2497835"/>
            <a:ext cx="6852284" cy="510540"/>
          </a:xfrm>
          <a:custGeom>
            <a:avLst/>
            <a:gdLst/>
            <a:ahLst/>
            <a:cxnLst/>
            <a:rect l="l" t="t" r="r" b="b"/>
            <a:pathLst>
              <a:path w="6852284" h="510539">
                <a:moveTo>
                  <a:pt x="6851904" y="85089"/>
                </a:moveTo>
                <a:lnTo>
                  <a:pt x="6851904" y="425450"/>
                </a:lnTo>
                <a:lnTo>
                  <a:pt x="6845216" y="458569"/>
                </a:lnTo>
                <a:lnTo>
                  <a:pt x="6826980" y="485616"/>
                </a:lnTo>
                <a:lnTo>
                  <a:pt x="6799933" y="503852"/>
                </a:lnTo>
                <a:lnTo>
                  <a:pt x="6766814" y="510539"/>
                </a:lnTo>
                <a:lnTo>
                  <a:pt x="0" y="510539"/>
                </a:lnTo>
                <a:lnTo>
                  <a:pt x="0" y="0"/>
                </a:lnTo>
                <a:lnTo>
                  <a:pt x="6766814" y="0"/>
                </a:lnTo>
                <a:lnTo>
                  <a:pt x="6799933" y="6687"/>
                </a:lnTo>
                <a:lnTo>
                  <a:pt x="6826980" y="24923"/>
                </a:lnTo>
                <a:lnTo>
                  <a:pt x="6845216" y="51970"/>
                </a:lnTo>
                <a:lnTo>
                  <a:pt x="6851904" y="85089"/>
                </a:lnTo>
                <a:close/>
              </a:path>
            </a:pathLst>
          </a:custGeom>
          <a:ln w="12192">
            <a:solidFill>
              <a:srgbClr val="539E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63879" y="2604261"/>
            <a:ext cx="6189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Создать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группы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пользователей</a:t>
            </a:r>
            <a:r>
              <a:rPr sz="1500" dirty="0">
                <a:latin typeface="Calibri"/>
                <a:cs typeface="Calibri"/>
              </a:rPr>
              <a:t> –</a:t>
            </a:r>
            <a:r>
              <a:rPr sz="1500" spc="-5" dirty="0">
                <a:latin typeface="Calibri"/>
                <a:cs typeface="Calibri"/>
              </a:rPr>
              <a:t> администраторов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доменов </a:t>
            </a:r>
            <a:r>
              <a:rPr sz="1500" dirty="0">
                <a:latin typeface="Calibri"/>
                <a:cs typeface="Calibri"/>
              </a:rPr>
              <a:t>безопасности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12165" y="3204717"/>
            <a:ext cx="564515" cy="800735"/>
            <a:chOff x="312165" y="3204717"/>
            <a:chExt cx="564515" cy="800735"/>
          </a:xfrm>
        </p:grpSpPr>
        <p:sp>
          <p:nvSpPr>
            <p:cNvPr id="23" name="object 23"/>
            <p:cNvSpPr/>
            <p:nvPr/>
          </p:nvSpPr>
          <p:spPr>
            <a:xfrm>
              <a:off x="318515" y="3211067"/>
              <a:ext cx="551815" cy="788035"/>
            </a:xfrm>
            <a:custGeom>
              <a:avLst/>
              <a:gdLst/>
              <a:ahLst/>
              <a:cxnLst/>
              <a:rect l="l" t="t" r="r" b="b"/>
              <a:pathLst>
                <a:path w="551815" h="788035">
                  <a:moveTo>
                    <a:pt x="551688" y="0"/>
                  </a:moveTo>
                  <a:lnTo>
                    <a:pt x="275844" y="275844"/>
                  </a:lnTo>
                  <a:lnTo>
                    <a:pt x="0" y="0"/>
                  </a:lnTo>
                  <a:lnTo>
                    <a:pt x="0" y="512064"/>
                  </a:lnTo>
                  <a:lnTo>
                    <a:pt x="275844" y="787908"/>
                  </a:lnTo>
                  <a:lnTo>
                    <a:pt x="551688" y="512064"/>
                  </a:lnTo>
                  <a:lnTo>
                    <a:pt x="551688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8515" y="3211067"/>
              <a:ext cx="551815" cy="788035"/>
            </a:xfrm>
            <a:custGeom>
              <a:avLst/>
              <a:gdLst/>
              <a:ahLst/>
              <a:cxnLst/>
              <a:rect l="l" t="t" r="r" b="b"/>
              <a:pathLst>
                <a:path w="551815" h="788035">
                  <a:moveTo>
                    <a:pt x="551688" y="0"/>
                  </a:moveTo>
                  <a:lnTo>
                    <a:pt x="551688" y="512064"/>
                  </a:lnTo>
                  <a:lnTo>
                    <a:pt x="275844" y="787908"/>
                  </a:lnTo>
                  <a:lnTo>
                    <a:pt x="0" y="512064"/>
                  </a:lnTo>
                  <a:lnTo>
                    <a:pt x="0" y="0"/>
                  </a:lnTo>
                  <a:lnTo>
                    <a:pt x="275844" y="275844"/>
                  </a:lnTo>
                  <a:lnTo>
                    <a:pt x="551688" y="0"/>
                  </a:lnTo>
                  <a:close/>
                </a:path>
              </a:pathLst>
            </a:custGeom>
            <a:ln w="12192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33501" y="3456813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70203" y="3211067"/>
            <a:ext cx="6852284" cy="512445"/>
          </a:xfrm>
          <a:custGeom>
            <a:avLst/>
            <a:gdLst/>
            <a:ahLst/>
            <a:cxnLst/>
            <a:rect l="l" t="t" r="r" b="b"/>
            <a:pathLst>
              <a:path w="6852284" h="512445">
                <a:moveTo>
                  <a:pt x="6851904" y="85344"/>
                </a:moveTo>
                <a:lnTo>
                  <a:pt x="6851904" y="426720"/>
                </a:lnTo>
                <a:lnTo>
                  <a:pt x="6845194" y="459932"/>
                </a:lnTo>
                <a:lnTo>
                  <a:pt x="6826900" y="487060"/>
                </a:lnTo>
                <a:lnTo>
                  <a:pt x="6799772" y="505354"/>
                </a:lnTo>
                <a:lnTo>
                  <a:pt x="6766560" y="512064"/>
                </a:lnTo>
                <a:lnTo>
                  <a:pt x="0" y="512064"/>
                </a:lnTo>
                <a:lnTo>
                  <a:pt x="0" y="0"/>
                </a:lnTo>
                <a:lnTo>
                  <a:pt x="6766560" y="0"/>
                </a:lnTo>
                <a:lnTo>
                  <a:pt x="6799772" y="6709"/>
                </a:lnTo>
                <a:lnTo>
                  <a:pt x="6826900" y="25003"/>
                </a:lnTo>
                <a:lnTo>
                  <a:pt x="6845194" y="52131"/>
                </a:lnTo>
                <a:lnTo>
                  <a:pt x="6851904" y="85344"/>
                </a:lnTo>
                <a:close/>
              </a:path>
            </a:pathLst>
          </a:custGeom>
          <a:ln w="12192">
            <a:solidFill>
              <a:srgbClr val="539E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63879" y="3214496"/>
            <a:ext cx="5898515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0" marR="5080" indent="-114300">
              <a:lnSpc>
                <a:spcPts val="1639"/>
              </a:lnSpc>
              <a:spcBef>
                <a:spcPts val="285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На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компьютере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корневого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СБ: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группы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администраторов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леса</a:t>
            </a:r>
            <a:r>
              <a:rPr sz="1500" dirty="0">
                <a:latin typeface="Calibri"/>
                <a:cs typeface="Calibri"/>
              </a:rPr>
              <a:t> и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домена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безопасности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включить в</a:t>
            </a:r>
            <a:r>
              <a:rPr sz="1500" spc="-5" dirty="0">
                <a:latin typeface="Calibri"/>
                <a:cs typeface="Calibri"/>
              </a:rPr>
              <a:t> группу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локальных администраторов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12165" y="3919473"/>
            <a:ext cx="564515" cy="800735"/>
            <a:chOff x="312165" y="3919473"/>
            <a:chExt cx="564515" cy="800735"/>
          </a:xfrm>
        </p:grpSpPr>
        <p:sp>
          <p:nvSpPr>
            <p:cNvPr id="29" name="object 29"/>
            <p:cNvSpPr/>
            <p:nvPr/>
          </p:nvSpPr>
          <p:spPr>
            <a:xfrm>
              <a:off x="318515" y="3925823"/>
              <a:ext cx="551815" cy="788035"/>
            </a:xfrm>
            <a:custGeom>
              <a:avLst/>
              <a:gdLst/>
              <a:ahLst/>
              <a:cxnLst/>
              <a:rect l="l" t="t" r="r" b="b"/>
              <a:pathLst>
                <a:path w="551815" h="788035">
                  <a:moveTo>
                    <a:pt x="551688" y="0"/>
                  </a:moveTo>
                  <a:lnTo>
                    <a:pt x="275844" y="275844"/>
                  </a:lnTo>
                  <a:lnTo>
                    <a:pt x="0" y="0"/>
                  </a:lnTo>
                  <a:lnTo>
                    <a:pt x="0" y="512063"/>
                  </a:lnTo>
                  <a:lnTo>
                    <a:pt x="275844" y="787907"/>
                  </a:lnTo>
                  <a:lnTo>
                    <a:pt x="551688" y="512063"/>
                  </a:lnTo>
                  <a:lnTo>
                    <a:pt x="551688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8515" y="3925823"/>
              <a:ext cx="551815" cy="788035"/>
            </a:xfrm>
            <a:custGeom>
              <a:avLst/>
              <a:gdLst/>
              <a:ahLst/>
              <a:cxnLst/>
              <a:rect l="l" t="t" r="r" b="b"/>
              <a:pathLst>
                <a:path w="551815" h="788035">
                  <a:moveTo>
                    <a:pt x="551688" y="0"/>
                  </a:moveTo>
                  <a:lnTo>
                    <a:pt x="551688" y="512063"/>
                  </a:lnTo>
                  <a:lnTo>
                    <a:pt x="275844" y="787907"/>
                  </a:lnTo>
                  <a:lnTo>
                    <a:pt x="0" y="512063"/>
                  </a:lnTo>
                  <a:lnTo>
                    <a:pt x="0" y="0"/>
                  </a:lnTo>
                  <a:lnTo>
                    <a:pt x="275844" y="275844"/>
                  </a:lnTo>
                  <a:lnTo>
                    <a:pt x="551688" y="0"/>
                  </a:lnTo>
                  <a:close/>
                </a:path>
              </a:pathLst>
            </a:custGeom>
            <a:ln w="12191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33501" y="4171569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70203" y="3925823"/>
            <a:ext cx="6852284" cy="512445"/>
          </a:xfrm>
          <a:custGeom>
            <a:avLst/>
            <a:gdLst/>
            <a:ahLst/>
            <a:cxnLst/>
            <a:rect l="l" t="t" r="r" b="b"/>
            <a:pathLst>
              <a:path w="6852284" h="512445">
                <a:moveTo>
                  <a:pt x="6851904" y="85343"/>
                </a:moveTo>
                <a:lnTo>
                  <a:pt x="6851904" y="426719"/>
                </a:lnTo>
                <a:lnTo>
                  <a:pt x="6845194" y="459932"/>
                </a:lnTo>
                <a:lnTo>
                  <a:pt x="6826900" y="487060"/>
                </a:lnTo>
                <a:lnTo>
                  <a:pt x="6799772" y="505354"/>
                </a:lnTo>
                <a:lnTo>
                  <a:pt x="6766560" y="512063"/>
                </a:lnTo>
                <a:lnTo>
                  <a:pt x="0" y="512063"/>
                </a:lnTo>
                <a:lnTo>
                  <a:pt x="0" y="0"/>
                </a:lnTo>
                <a:lnTo>
                  <a:pt x="6766560" y="0"/>
                </a:lnTo>
                <a:lnTo>
                  <a:pt x="6799772" y="6709"/>
                </a:lnTo>
                <a:lnTo>
                  <a:pt x="6826900" y="25003"/>
                </a:lnTo>
                <a:lnTo>
                  <a:pt x="6845194" y="52131"/>
                </a:lnTo>
                <a:lnTo>
                  <a:pt x="6851904" y="85343"/>
                </a:lnTo>
                <a:close/>
              </a:path>
            </a:pathLst>
          </a:custGeom>
          <a:ln w="12192">
            <a:solidFill>
              <a:srgbClr val="539E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963879" y="4033773"/>
            <a:ext cx="64331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На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компьютере </a:t>
            </a:r>
            <a:r>
              <a:rPr sz="1500" spc="-5" dirty="0">
                <a:latin typeface="Calibri"/>
                <a:cs typeface="Calibri"/>
              </a:rPr>
              <a:t>корневого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СБ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установить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ПО сервера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безопасности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и клиента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12165" y="4634229"/>
            <a:ext cx="564515" cy="800735"/>
            <a:chOff x="312165" y="4634229"/>
            <a:chExt cx="564515" cy="800735"/>
          </a:xfrm>
        </p:grpSpPr>
        <p:sp>
          <p:nvSpPr>
            <p:cNvPr id="35" name="object 35"/>
            <p:cNvSpPr/>
            <p:nvPr/>
          </p:nvSpPr>
          <p:spPr>
            <a:xfrm>
              <a:off x="318515" y="4640579"/>
              <a:ext cx="551815" cy="788035"/>
            </a:xfrm>
            <a:custGeom>
              <a:avLst/>
              <a:gdLst/>
              <a:ahLst/>
              <a:cxnLst/>
              <a:rect l="l" t="t" r="r" b="b"/>
              <a:pathLst>
                <a:path w="551815" h="788035">
                  <a:moveTo>
                    <a:pt x="551688" y="0"/>
                  </a:moveTo>
                  <a:lnTo>
                    <a:pt x="275844" y="275844"/>
                  </a:lnTo>
                  <a:lnTo>
                    <a:pt x="0" y="0"/>
                  </a:lnTo>
                  <a:lnTo>
                    <a:pt x="0" y="512064"/>
                  </a:lnTo>
                  <a:lnTo>
                    <a:pt x="275844" y="787908"/>
                  </a:lnTo>
                  <a:lnTo>
                    <a:pt x="551688" y="512064"/>
                  </a:lnTo>
                  <a:lnTo>
                    <a:pt x="551688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8515" y="4640579"/>
              <a:ext cx="551815" cy="788035"/>
            </a:xfrm>
            <a:custGeom>
              <a:avLst/>
              <a:gdLst/>
              <a:ahLst/>
              <a:cxnLst/>
              <a:rect l="l" t="t" r="r" b="b"/>
              <a:pathLst>
                <a:path w="551815" h="788035">
                  <a:moveTo>
                    <a:pt x="551688" y="0"/>
                  </a:moveTo>
                  <a:lnTo>
                    <a:pt x="551688" y="512064"/>
                  </a:lnTo>
                  <a:lnTo>
                    <a:pt x="275844" y="787908"/>
                  </a:lnTo>
                  <a:lnTo>
                    <a:pt x="0" y="512064"/>
                  </a:lnTo>
                  <a:lnTo>
                    <a:pt x="0" y="0"/>
                  </a:lnTo>
                  <a:lnTo>
                    <a:pt x="275844" y="275844"/>
                  </a:lnTo>
                  <a:lnTo>
                    <a:pt x="551688" y="0"/>
                  </a:lnTo>
                  <a:close/>
                </a:path>
              </a:pathLst>
            </a:custGeom>
            <a:ln w="12191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33501" y="4886325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70203" y="4640579"/>
            <a:ext cx="6852284" cy="512445"/>
          </a:xfrm>
          <a:custGeom>
            <a:avLst/>
            <a:gdLst/>
            <a:ahLst/>
            <a:cxnLst/>
            <a:rect l="l" t="t" r="r" b="b"/>
            <a:pathLst>
              <a:path w="6852284" h="512445">
                <a:moveTo>
                  <a:pt x="6851904" y="85344"/>
                </a:moveTo>
                <a:lnTo>
                  <a:pt x="6851904" y="426720"/>
                </a:lnTo>
                <a:lnTo>
                  <a:pt x="6845194" y="459932"/>
                </a:lnTo>
                <a:lnTo>
                  <a:pt x="6826900" y="487060"/>
                </a:lnTo>
                <a:lnTo>
                  <a:pt x="6799772" y="505354"/>
                </a:lnTo>
                <a:lnTo>
                  <a:pt x="6766560" y="512064"/>
                </a:lnTo>
                <a:lnTo>
                  <a:pt x="0" y="512064"/>
                </a:lnTo>
                <a:lnTo>
                  <a:pt x="0" y="0"/>
                </a:lnTo>
                <a:lnTo>
                  <a:pt x="6766560" y="0"/>
                </a:lnTo>
                <a:lnTo>
                  <a:pt x="6799772" y="6709"/>
                </a:lnTo>
                <a:lnTo>
                  <a:pt x="6826900" y="25003"/>
                </a:lnTo>
                <a:lnTo>
                  <a:pt x="6845194" y="52131"/>
                </a:lnTo>
                <a:lnTo>
                  <a:pt x="6851904" y="85344"/>
                </a:lnTo>
                <a:close/>
              </a:path>
            </a:pathLst>
          </a:custGeom>
          <a:ln w="12192">
            <a:solidFill>
              <a:srgbClr val="539E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963879" y="4748529"/>
            <a:ext cx="59436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Выполнить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действия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4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и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5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на</a:t>
            </a:r>
            <a:r>
              <a:rPr sz="1500" spc="-5" dirty="0">
                <a:latin typeface="Calibri"/>
                <a:cs typeface="Calibri"/>
              </a:rPr>
              <a:t> всех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подчиненных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серверах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безопасности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12165" y="5348985"/>
            <a:ext cx="564515" cy="800735"/>
            <a:chOff x="312165" y="5348985"/>
            <a:chExt cx="564515" cy="800735"/>
          </a:xfrm>
        </p:grpSpPr>
        <p:sp>
          <p:nvSpPr>
            <p:cNvPr id="41" name="object 41"/>
            <p:cNvSpPr/>
            <p:nvPr/>
          </p:nvSpPr>
          <p:spPr>
            <a:xfrm>
              <a:off x="318515" y="5355335"/>
              <a:ext cx="551815" cy="788035"/>
            </a:xfrm>
            <a:custGeom>
              <a:avLst/>
              <a:gdLst/>
              <a:ahLst/>
              <a:cxnLst/>
              <a:rect l="l" t="t" r="r" b="b"/>
              <a:pathLst>
                <a:path w="551815" h="788035">
                  <a:moveTo>
                    <a:pt x="551688" y="0"/>
                  </a:moveTo>
                  <a:lnTo>
                    <a:pt x="275844" y="275844"/>
                  </a:lnTo>
                  <a:lnTo>
                    <a:pt x="0" y="0"/>
                  </a:lnTo>
                  <a:lnTo>
                    <a:pt x="0" y="512063"/>
                  </a:lnTo>
                  <a:lnTo>
                    <a:pt x="275844" y="787907"/>
                  </a:lnTo>
                  <a:lnTo>
                    <a:pt x="551688" y="512063"/>
                  </a:lnTo>
                  <a:lnTo>
                    <a:pt x="551688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18515" y="5355335"/>
              <a:ext cx="551815" cy="788035"/>
            </a:xfrm>
            <a:custGeom>
              <a:avLst/>
              <a:gdLst/>
              <a:ahLst/>
              <a:cxnLst/>
              <a:rect l="l" t="t" r="r" b="b"/>
              <a:pathLst>
                <a:path w="551815" h="788035">
                  <a:moveTo>
                    <a:pt x="551688" y="0"/>
                  </a:moveTo>
                  <a:lnTo>
                    <a:pt x="551688" y="512063"/>
                  </a:lnTo>
                  <a:lnTo>
                    <a:pt x="275844" y="787907"/>
                  </a:lnTo>
                  <a:lnTo>
                    <a:pt x="0" y="512063"/>
                  </a:lnTo>
                  <a:lnTo>
                    <a:pt x="0" y="0"/>
                  </a:lnTo>
                  <a:lnTo>
                    <a:pt x="275844" y="275844"/>
                  </a:lnTo>
                  <a:lnTo>
                    <a:pt x="551688" y="0"/>
                  </a:lnTo>
                  <a:close/>
                </a:path>
              </a:pathLst>
            </a:custGeom>
            <a:ln w="12191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33501" y="5601106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870203" y="5355335"/>
            <a:ext cx="6852284" cy="512445"/>
          </a:xfrm>
          <a:custGeom>
            <a:avLst/>
            <a:gdLst/>
            <a:ahLst/>
            <a:cxnLst/>
            <a:rect l="l" t="t" r="r" b="b"/>
            <a:pathLst>
              <a:path w="6852284" h="512445">
                <a:moveTo>
                  <a:pt x="6851904" y="85343"/>
                </a:moveTo>
                <a:lnTo>
                  <a:pt x="6851904" y="426719"/>
                </a:lnTo>
                <a:lnTo>
                  <a:pt x="6845194" y="459937"/>
                </a:lnTo>
                <a:lnTo>
                  <a:pt x="6826900" y="487065"/>
                </a:lnTo>
                <a:lnTo>
                  <a:pt x="6799772" y="505356"/>
                </a:lnTo>
                <a:lnTo>
                  <a:pt x="6766560" y="512063"/>
                </a:lnTo>
                <a:lnTo>
                  <a:pt x="0" y="512063"/>
                </a:lnTo>
                <a:lnTo>
                  <a:pt x="0" y="0"/>
                </a:lnTo>
                <a:lnTo>
                  <a:pt x="6766560" y="0"/>
                </a:lnTo>
                <a:lnTo>
                  <a:pt x="6799772" y="6709"/>
                </a:lnTo>
                <a:lnTo>
                  <a:pt x="6826900" y="25003"/>
                </a:lnTo>
                <a:lnTo>
                  <a:pt x="6845194" y="52131"/>
                </a:lnTo>
                <a:lnTo>
                  <a:pt x="6851904" y="85343"/>
                </a:lnTo>
                <a:close/>
              </a:path>
            </a:pathLst>
          </a:custGeom>
          <a:ln w="12192">
            <a:solidFill>
              <a:srgbClr val="539E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963879" y="5358765"/>
            <a:ext cx="6409690" cy="46291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0" marR="5080" indent="-114300">
              <a:lnSpc>
                <a:spcPts val="1639"/>
              </a:lnSpc>
              <a:spcBef>
                <a:spcPts val="285"/>
              </a:spcBef>
              <a:buChar char="•"/>
              <a:tabLst>
                <a:tab pos="127000" algn="l"/>
              </a:tabLst>
            </a:pPr>
            <a:r>
              <a:rPr sz="1500" spc="-5" dirty="0">
                <a:latin typeface="Calibri"/>
                <a:cs typeface="Calibri"/>
              </a:rPr>
              <a:t>На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рабочих местах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администраторов </a:t>
            </a:r>
            <a:r>
              <a:rPr sz="1500" spc="-10" dirty="0">
                <a:latin typeface="Calibri"/>
                <a:cs typeface="Calibri"/>
              </a:rPr>
              <a:t>Secret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Net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Studio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установить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программу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управления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12165" y="6063741"/>
            <a:ext cx="564515" cy="800735"/>
            <a:chOff x="312165" y="6063741"/>
            <a:chExt cx="564515" cy="800735"/>
          </a:xfrm>
        </p:grpSpPr>
        <p:sp>
          <p:nvSpPr>
            <p:cNvPr id="47" name="object 47"/>
            <p:cNvSpPr/>
            <p:nvPr/>
          </p:nvSpPr>
          <p:spPr>
            <a:xfrm>
              <a:off x="318515" y="6070091"/>
              <a:ext cx="551815" cy="788035"/>
            </a:xfrm>
            <a:custGeom>
              <a:avLst/>
              <a:gdLst/>
              <a:ahLst/>
              <a:cxnLst/>
              <a:rect l="l" t="t" r="r" b="b"/>
              <a:pathLst>
                <a:path w="551815" h="788034">
                  <a:moveTo>
                    <a:pt x="551688" y="0"/>
                  </a:moveTo>
                  <a:lnTo>
                    <a:pt x="275844" y="275844"/>
                  </a:lnTo>
                  <a:lnTo>
                    <a:pt x="0" y="0"/>
                  </a:lnTo>
                  <a:lnTo>
                    <a:pt x="0" y="512064"/>
                  </a:lnTo>
                  <a:lnTo>
                    <a:pt x="275844" y="787907"/>
                  </a:lnTo>
                  <a:lnTo>
                    <a:pt x="551688" y="512064"/>
                  </a:lnTo>
                  <a:lnTo>
                    <a:pt x="551688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18515" y="6070091"/>
              <a:ext cx="551815" cy="788035"/>
            </a:xfrm>
            <a:custGeom>
              <a:avLst/>
              <a:gdLst/>
              <a:ahLst/>
              <a:cxnLst/>
              <a:rect l="l" t="t" r="r" b="b"/>
              <a:pathLst>
                <a:path w="551815" h="788034">
                  <a:moveTo>
                    <a:pt x="551688" y="0"/>
                  </a:moveTo>
                  <a:lnTo>
                    <a:pt x="551688" y="512064"/>
                  </a:lnTo>
                  <a:lnTo>
                    <a:pt x="275844" y="787907"/>
                  </a:lnTo>
                  <a:lnTo>
                    <a:pt x="0" y="512064"/>
                  </a:lnTo>
                  <a:lnTo>
                    <a:pt x="0" y="0"/>
                  </a:lnTo>
                  <a:lnTo>
                    <a:pt x="275844" y="275844"/>
                  </a:lnTo>
                  <a:lnTo>
                    <a:pt x="551688" y="0"/>
                  </a:lnTo>
                  <a:close/>
                </a:path>
              </a:pathLst>
            </a:custGeom>
            <a:ln w="12191">
              <a:solidFill>
                <a:srgbClr val="539E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533501" y="6315862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70203" y="6070091"/>
            <a:ext cx="6852284" cy="512445"/>
          </a:xfrm>
          <a:custGeom>
            <a:avLst/>
            <a:gdLst/>
            <a:ahLst/>
            <a:cxnLst/>
            <a:rect l="l" t="t" r="r" b="b"/>
            <a:pathLst>
              <a:path w="6852284" h="512445">
                <a:moveTo>
                  <a:pt x="6851904" y="85344"/>
                </a:moveTo>
                <a:lnTo>
                  <a:pt x="6851904" y="426720"/>
                </a:lnTo>
                <a:lnTo>
                  <a:pt x="6845194" y="459937"/>
                </a:lnTo>
                <a:lnTo>
                  <a:pt x="6826900" y="487065"/>
                </a:lnTo>
                <a:lnTo>
                  <a:pt x="6799772" y="505356"/>
                </a:lnTo>
                <a:lnTo>
                  <a:pt x="6766560" y="512064"/>
                </a:lnTo>
                <a:lnTo>
                  <a:pt x="0" y="512064"/>
                </a:lnTo>
                <a:lnTo>
                  <a:pt x="0" y="0"/>
                </a:lnTo>
                <a:lnTo>
                  <a:pt x="6766560" y="0"/>
                </a:lnTo>
                <a:lnTo>
                  <a:pt x="6799772" y="6707"/>
                </a:lnTo>
                <a:lnTo>
                  <a:pt x="6826900" y="24998"/>
                </a:lnTo>
                <a:lnTo>
                  <a:pt x="6845194" y="52126"/>
                </a:lnTo>
                <a:lnTo>
                  <a:pt x="6851904" y="85344"/>
                </a:lnTo>
                <a:close/>
              </a:path>
            </a:pathLst>
          </a:custGeom>
          <a:ln w="12192">
            <a:solidFill>
              <a:srgbClr val="539E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963879" y="6178092"/>
            <a:ext cx="54000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spcBef>
                <a:spcPts val="100"/>
              </a:spcBef>
              <a:buChar char="•"/>
              <a:tabLst>
                <a:tab pos="127000" algn="l"/>
              </a:tabLst>
            </a:pPr>
            <a:r>
              <a:rPr sz="1500" spc="-10" dirty="0">
                <a:latin typeface="Calibri"/>
                <a:cs typeface="Calibri"/>
              </a:rPr>
              <a:t>Установить</a:t>
            </a:r>
            <a:r>
              <a:rPr sz="1500" dirty="0">
                <a:latin typeface="Calibri"/>
                <a:cs typeface="Calibri"/>
              </a:rPr>
              <a:t> ПО</a:t>
            </a:r>
            <a:r>
              <a:rPr sz="1500" spc="-5" dirty="0">
                <a:latin typeface="Calibri"/>
                <a:cs typeface="Calibri"/>
              </a:rPr>
              <a:t> клиента системы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SNS </a:t>
            </a:r>
            <a:r>
              <a:rPr sz="1500" dirty="0">
                <a:latin typeface="Calibri"/>
                <a:cs typeface="Calibri"/>
              </a:rPr>
              <a:t>на </a:t>
            </a:r>
            <a:r>
              <a:rPr sz="1500" spc="-5" dirty="0">
                <a:latin typeface="Calibri"/>
                <a:cs typeface="Calibri"/>
              </a:rPr>
              <a:t>клиентских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компьютерах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7744968" y="1065275"/>
            <a:ext cx="378460" cy="4003675"/>
          </a:xfrm>
          <a:custGeom>
            <a:avLst/>
            <a:gdLst/>
            <a:ahLst/>
            <a:cxnLst/>
            <a:rect l="l" t="t" r="r" b="b"/>
            <a:pathLst>
              <a:path w="378459" h="4003675">
                <a:moveTo>
                  <a:pt x="0" y="0"/>
                </a:moveTo>
                <a:lnTo>
                  <a:pt x="71169" y="2387"/>
                </a:lnTo>
                <a:lnTo>
                  <a:pt x="129301" y="8905"/>
                </a:lnTo>
                <a:lnTo>
                  <a:pt x="168503" y="18591"/>
                </a:lnTo>
                <a:lnTo>
                  <a:pt x="182879" y="30479"/>
                </a:lnTo>
                <a:lnTo>
                  <a:pt x="182879" y="789177"/>
                </a:lnTo>
                <a:lnTo>
                  <a:pt x="197256" y="801066"/>
                </a:lnTo>
                <a:lnTo>
                  <a:pt x="236458" y="810752"/>
                </a:lnTo>
                <a:lnTo>
                  <a:pt x="294590" y="817270"/>
                </a:lnTo>
                <a:lnTo>
                  <a:pt x="365759" y="819658"/>
                </a:lnTo>
                <a:lnTo>
                  <a:pt x="294590" y="822045"/>
                </a:lnTo>
                <a:lnTo>
                  <a:pt x="236458" y="828563"/>
                </a:lnTo>
                <a:lnTo>
                  <a:pt x="197256" y="838249"/>
                </a:lnTo>
                <a:lnTo>
                  <a:pt x="182879" y="850138"/>
                </a:lnTo>
                <a:lnTo>
                  <a:pt x="182879" y="1635252"/>
                </a:lnTo>
                <a:lnTo>
                  <a:pt x="168503" y="1647140"/>
                </a:lnTo>
                <a:lnTo>
                  <a:pt x="129301" y="1656826"/>
                </a:lnTo>
                <a:lnTo>
                  <a:pt x="71169" y="1663344"/>
                </a:lnTo>
                <a:lnTo>
                  <a:pt x="0" y="1665732"/>
                </a:lnTo>
              </a:path>
              <a:path w="378459" h="4003675">
                <a:moveTo>
                  <a:pt x="12191" y="2225040"/>
                </a:moveTo>
                <a:lnTo>
                  <a:pt x="83361" y="2227427"/>
                </a:lnTo>
                <a:lnTo>
                  <a:pt x="141493" y="2233945"/>
                </a:lnTo>
                <a:lnTo>
                  <a:pt x="180695" y="2243631"/>
                </a:lnTo>
                <a:lnTo>
                  <a:pt x="195072" y="2255520"/>
                </a:lnTo>
                <a:lnTo>
                  <a:pt x="195072" y="3069717"/>
                </a:lnTo>
                <a:lnTo>
                  <a:pt x="209448" y="3081605"/>
                </a:lnTo>
                <a:lnTo>
                  <a:pt x="248650" y="3091291"/>
                </a:lnTo>
                <a:lnTo>
                  <a:pt x="306782" y="3097809"/>
                </a:lnTo>
                <a:lnTo>
                  <a:pt x="377951" y="3100197"/>
                </a:lnTo>
                <a:lnTo>
                  <a:pt x="306782" y="3102584"/>
                </a:lnTo>
                <a:lnTo>
                  <a:pt x="248650" y="3109102"/>
                </a:lnTo>
                <a:lnTo>
                  <a:pt x="209448" y="3118788"/>
                </a:lnTo>
                <a:lnTo>
                  <a:pt x="195072" y="3130677"/>
                </a:lnTo>
                <a:lnTo>
                  <a:pt x="195072" y="3973068"/>
                </a:lnTo>
                <a:lnTo>
                  <a:pt x="180695" y="3984956"/>
                </a:lnTo>
                <a:lnTo>
                  <a:pt x="141493" y="3994642"/>
                </a:lnTo>
                <a:lnTo>
                  <a:pt x="83361" y="4001160"/>
                </a:lnTo>
                <a:lnTo>
                  <a:pt x="12191" y="4003548"/>
                </a:lnTo>
              </a:path>
            </a:pathLst>
          </a:custGeom>
          <a:ln w="6096">
            <a:solidFill>
              <a:srgbClr val="539E3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8355330" y="1436878"/>
            <a:ext cx="2780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Подготовка </a:t>
            </a:r>
            <a:r>
              <a:rPr sz="1800" spc="10" dirty="0">
                <a:latin typeface="Trebuchet MS"/>
                <a:cs typeface="Trebuchet MS"/>
              </a:rPr>
              <a:t>структуры 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оперативного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управления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355330" y="3805504"/>
            <a:ext cx="213487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У</a:t>
            </a:r>
            <a:r>
              <a:rPr sz="1800" spc="-5" dirty="0">
                <a:latin typeface="Trebuchet MS"/>
                <a:cs typeface="Trebuchet MS"/>
              </a:rPr>
              <a:t>с</a:t>
            </a:r>
            <a:r>
              <a:rPr sz="1800" spc="-20" dirty="0">
                <a:latin typeface="Trebuchet MS"/>
                <a:cs typeface="Trebuchet MS"/>
              </a:rPr>
              <a:t>т</a:t>
            </a:r>
            <a:r>
              <a:rPr sz="1800" spc="20" dirty="0">
                <a:latin typeface="Trebuchet MS"/>
                <a:cs typeface="Trebuchet MS"/>
              </a:rPr>
              <a:t>а</a:t>
            </a:r>
            <a:r>
              <a:rPr sz="1800" spc="30" dirty="0">
                <a:latin typeface="Trebuchet MS"/>
                <a:cs typeface="Trebuchet MS"/>
              </a:rPr>
              <a:t>н</a:t>
            </a:r>
            <a:r>
              <a:rPr sz="1800" spc="20" dirty="0">
                <a:latin typeface="Trebuchet MS"/>
                <a:cs typeface="Trebuchet MS"/>
              </a:rPr>
              <a:t>о</a:t>
            </a:r>
            <a:r>
              <a:rPr sz="1800" spc="-5" dirty="0">
                <a:latin typeface="Trebuchet MS"/>
                <a:cs typeface="Trebuchet MS"/>
              </a:rPr>
              <a:t>в</a:t>
            </a:r>
            <a:r>
              <a:rPr sz="1800" spc="-25" dirty="0">
                <a:latin typeface="Trebuchet MS"/>
                <a:cs typeface="Trebuchet MS"/>
              </a:rPr>
              <a:t>к</a:t>
            </a:r>
            <a:r>
              <a:rPr sz="1800" spc="30" dirty="0">
                <a:latin typeface="Trebuchet MS"/>
                <a:cs typeface="Trebuchet MS"/>
              </a:rPr>
              <a:t>а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с</a:t>
            </a:r>
            <a:r>
              <a:rPr sz="1800" spc="5" dirty="0">
                <a:latin typeface="Trebuchet MS"/>
                <a:cs typeface="Trebuchet MS"/>
              </a:rPr>
              <a:t>е</a:t>
            </a:r>
            <a:r>
              <a:rPr sz="1800" spc="-5" dirty="0">
                <a:latin typeface="Trebuchet MS"/>
                <a:cs typeface="Trebuchet MS"/>
              </a:rPr>
              <a:t>р</a:t>
            </a:r>
            <a:r>
              <a:rPr sz="1800" spc="5" dirty="0">
                <a:latin typeface="Trebuchet MS"/>
                <a:cs typeface="Trebuchet MS"/>
              </a:rPr>
              <a:t>ве</a:t>
            </a:r>
            <a:r>
              <a:rPr sz="1800" spc="-5" dirty="0">
                <a:latin typeface="Trebuchet MS"/>
                <a:cs typeface="Trebuchet MS"/>
              </a:rPr>
              <a:t>р</a:t>
            </a:r>
            <a:r>
              <a:rPr sz="1800" spc="10" dirty="0">
                <a:latin typeface="Trebuchet MS"/>
                <a:cs typeface="Trebuchet MS"/>
              </a:rPr>
              <a:t>о</a:t>
            </a:r>
            <a:r>
              <a:rPr sz="1800" spc="5" dirty="0">
                <a:latin typeface="Trebuchet MS"/>
                <a:cs typeface="Trebuchet MS"/>
              </a:rPr>
              <a:t>в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15" dirty="0">
                <a:latin typeface="Trebuchet MS"/>
                <a:cs typeface="Trebuchet MS"/>
              </a:rPr>
              <a:t>безопасности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374126" y="5419750"/>
            <a:ext cx="33496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Установка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Trebuchet MS"/>
                <a:cs typeface="Trebuchet MS"/>
              </a:rPr>
              <a:t>Центров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5" dirty="0">
                <a:latin typeface="Trebuchet MS"/>
                <a:cs typeface="Trebuchet MS"/>
              </a:rPr>
              <a:t>управления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995919" y="5694679"/>
            <a:ext cx="2576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8920" algn="l"/>
                <a:tab pos="390525" algn="l"/>
              </a:tabLst>
            </a:pPr>
            <a:r>
              <a:rPr sz="1800" u="heavy" dirty="0">
                <a:uFill>
                  <a:solidFill>
                    <a:srgbClr val="539E39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10" dirty="0">
                <a:latin typeface="Trebuchet MS"/>
                <a:cs typeface="Trebuchet MS"/>
              </a:rPr>
              <a:t>и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централизованное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374126" y="5969000"/>
            <a:ext cx="2675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latin typeface="Trebuchet MS"/>
                <a:cs typeface="Trebuchet MS"/>
              </a:rPr>
              <a:t>развертывание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клиентов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title"/>
          </p:nvPr>
        </p:nvSpPr>
        <p:spPr>
          <a:xfrm>
            <a:off x="4669916" y="267715"/>
            <a:ext cx="4498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ОБЩИЙ</a:t>
            </a:r>
            <a:r>
              <a:rPr spc="-160" dirty="0"/>
              <a:t> </a:t>
            </a:r>
            <a:r>
              <a:rPr spc="75" dirty="0"/>
              <a:t>ПОРЯДОК</a:t>
            </a:r>
            <a:r>
              <a:rPr spc="-145" dirty="0"/>
              <a:t> </a:t>
            </a:r>
            <a:r>
              <a:rPr spc="55" dirty="0"/>
              <a:t>УСТАНОВКИ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1747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149352"/>
            <a:ext cx="2474976" cy="63550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361681" y="267715"/>
            <a:ext cx="39096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5" dirty="0"/>
              <a:t>СХЕМА</a:t>
            </a:r>
            <a:r>
              <a:rPr spc="-170" dirty="0"/>
              <a:t> </a:t>
            </a:r>
            <a:r>
              <a:rPr spc="65" dirty="0"/>
              <a:t>УЧЕБНОГО</a:t>
            </a:r>
            <a:r>
              <a:rPr spc="-175" dirty="0"/>
              <a:t> </a:t>
            </a:r>
            <a:r>
              <a:rPr spc="75" dirty="0"/>
              <a:t>СТЕНДА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364983" y="1505204"/>
            <a:ext cx="1706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Учетные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записи: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93883" y="1896302"/>
            <a:ext cx="4301490" cy="475771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065" marR="5080">
              <a:lnSpc>
                <a:spcPts val="1730"/>
              </a:lnSpc>
              <a:spcBef>
                <a:spcPts val="310"/>
              </a:spcBef>
              <a:tabLst>
                <a:tab pos="299085" algn="l"/>
                <a:tab pos="299720" algn="l"/>
              </a:tabLst>
            </a:pPr>
            <a:r>
              <a:rPr lang="ru-RU" sz="1600" dirty="0" smtClean="0">
                <a:latin typeface="Microsoft Sans Serif"/>
                <a:cs typeface="Microsoft Sans Serif"/>
              </a:rPr>
              <a:t>В соответствии с документом «</a:t>
            </a:r>
            <a:r>
              <a:rPr lang="en-US" sz="1600" dirty="0" err="1">
                <a:latin typeface="Microsoft Sans Serif"/>
                <a:cs typeface="Microsoft Sans Serif"/>
              </a:rPr>
              <a:t>SNS_stand_custom</a:t>
            </a:r>
            <a:r>
              <a:rPr lang="ru-RU" sz="1600" dirty="0" smtClean="0">
                <a:latin typeface="Microsoft Sans Serif"/>
                <a:cs typeface="Microsoft Sans Serif"/>
              </a:rPr>
              <a:t>»</a:t>
            </a:r>
            <a:endParaRPr sz="1600" dirty="0">
              <a:latin typeface="Microsoft Sans Serif"/>
              <a:cs typeface="Microsoft Sans Serif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497184" y="2100938"/>
            <a:ext cx="4257875" cy="1333498"/>
            <a:chOff x="2497184" y="2100938"/>
            <a:chExt cx="4257875" cy="1333498"/>
          </a:xfrm>
        </p:grpSpPr>
        <p:sp>
          <p:nvSpPr>
            <p:cNvPr id="36" name="object 36"/>
            <p:cNvSpPr/>
            <p:nvPr/>
          </p:nvSpPr>
          <p:spPr>
            <a:xfrm>
              <a:off x="3801288" y="3304247"/>
              <a:ext cx="1969770" cy="13335"/>
            </a:xfrm>
            <a:custGeom>
              <a:avLst/>
              <a:gdLst/>
              <a:ahLst/>
              <a:cxnLst/>
              <a:rect l="l" t="t" r="r" b="b"/>
              <a:pathLst>
                <a:path w="1969770" h="13335">
                  <a:moveTo>
                    <a:pt x="1969198" y="0"/>
                  </a:moveTo>
                  <a:lnTo>
                    <a:pt x="984694" y="0"/>
                  </a:lnTo>
                  <a:lnTo>
                    <a:pt x="0" y="0"/>
                  </a:lnTo>
                  <a:lnTo>
                    <a:pt x="0" y="13068"/>
                  </a:lnTo>
                  <a:lnTo>
                    <a:pt x="984694" y="13068"/>
                  </a:lnTo>
                  <a:lnTo>
                    <a:pt x="1969198" y="13068"/>
                  </a:lnTo>
                  <a:lnTo>
                    <a:pt x="19691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6789" y="3187421"/>
              <a:ext cx="3938215" cy="24669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49831" y="3205606"/>
              <a:ext cx="87000" cy="21037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816789" y="3187421"/>
              <a:ext cx="3938270" cy="247015"/>
            </a:xfrm>
            <a:custGeom>
              <a:avLst/>
              <a:gdLst/>
              <a:ahLst/>
              <a:cxnLst/>
              <a:rect l="l" t="t" r="r" b="b"/>
              <a:pathLst>
                <a:path w="3938270" h="247014">
                  <a:moveTo>
                    <a:pt x="61760" y="0"/>
                  </a:moveTo>
                  <a:lnTo>
                    <a:pt x="3876628" y="0"/>
                  </a:lnTo>
                  <a:lnTo>
                    <a:pt x="3900563" y="9686"/>
                  </a:lnTo>
                  <a:lnTo>
                    <a:pt x="3920143" y="36110"/>
                  </a:lnTo>
                  <a:lnTo>
                    <a:pt x="3933362" y="75318"/>
                  </a:lnTo>
                  <a:lnTo>
                    <a:pt x="3938215" y="123356"/>
                  </a:lnTo>
                  <a:lnTo>
                    <a:pt x="3933362" y="171361"/>
                  </a:lnTo>
                  <a:lnTo>
                    <a:pt x="3920143" y="210566"/>
                  </a:lnTo>
                  <a:lnTo>
                    <a:pt x="3900563" y="237001"/>
                  </a:lnTo>
                  <a:lnTo>
                    <a:pt x="3876628" y="246695"/>
                  </a:lnTo>
                  <a:lnTo>
                    <a:pt x="61760" y="246695"/>
                  </a:lnTo>
                  <a:lnTo>
                    <a:pt x="37724" y="237001"/>
                  </a:lnTo>
                  <a:lnTo>
                    <a:pt x="18093" y="210566"/>
                  </a:lnTo>
                  <a:lnTo>
                    <a:pt x="4854" y="171361"/>
                  </a:lnTo>
                  <a:lnTo>
                    <a:pt x="0" y="123356"/>
                  </a:lnTo>
                  <a:lnTo>
                    <a:pt x="4854" y="75318"/>
                  </a:lnTo>
                  <a:lnTo>
                    <a:pt x="18093" y="36110"/>
                  </a:lnTo>
                  <a:lnTo>
                    <a:pt x="37724" y="9686"/>
                  </a:lnTo>
                  <a:lnTo>
                    <a:pt x="61760" y="0"/>
                  </a:lnTo>
                  <a:close/>
                </a:path>
              </a:pathLst>
            </a:custGeom>
            <a:ln w="13067">
              <a:solidFill>
                <a:srgbClr val="3737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816789" y="3187421"/>
              <a:ext cx="3938270" cy="247015"/>
            </a:xfrm>
            <a:custGeom>
              <a:avLst/>
              <a:gdLst/>
              <a:ahLst/>
              <a:cxnLst/>
              <a:rect l="l" t="t" r="r" b="b"/>
              <a:pathLst>
                <a:path w="3938270" h="247014">
                  <a:moveTo>
                    <a:pt x="61760" y="0"/>
                  </a:moveTo>
                  <a:lnTo>
                    <a:pt x="3876628" y="0"/>
                  </a:lnTo>
                  <a:lnTo>
                    <a:pt x="3900563" y="9686"/>
                  </a:lnTo>
                  <a:lnTo>
                    <a:pt x="3920143" y="36110"/>
                  </a:lnTo>
                  <a:lnTo>
                    <a:pt x="3933362" y="75318"/>
                  </a:lnTo>
                  <a:lnTo>
                    <a:pt x="3938215" y="123356"/>
                  </a:lnTo>
                  <a:lnTo>
                    <a:pt x="3933362" y="171361"/>
                  </a:lnTo>
                  <a:lnTo>
                    <a:pt x="3920143" y="210566"/>
                  </a:lnTo>
                  <a:lnTo>
                    <a:pt x="3900563" y="237001"/>
                  </a:lnTo>
                  <a:lnTo>
                    <a:pt x="3876628" y="246695"/>
                  </a:lnTo>
                  <a:lnTo>
                    <a:pt x="61760" y="246695"/>
                  </a:lnTo>
                  <a:lnTo>
                    <a:pt x="37724" y="237001"/>
                  </a:lnTo>
                  <a:lnTo>
                    <a:pt x="18093" y="210566"/>
                  </a:lnTo>
                  <a:lnTo>
                    <a:pt x="4854" y="171361"/>
                  </a:lnTo>
                  <a:lnTo>
                    <a:pt x="0" y="123356"/>
                  </a:lnTo>
                  <a:lnTo>
                    <a:pt x="4854" y="75318"/>
                  </a:lnTo>
                  <a:lnTo>
                    <a:pt x="18093" y="36110"/>
                  </a:lnTo>
                  <a:lnTo>
                    <a:pt x="37724" y="9686"/>
                  </a:lnTo>
                  <a:lnTo>
                    <a:pt x="61760" y="0"/>
                  </a:lnTo>
                  <a:close/>
                </a:path>
              </a:pathLst>
            </a:custGeom>
            <a:ln w="261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97184" y="2100938"/>
              <a:ext cx="819949" cy="63984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497184" y="2264381"/>
              <a:ext cx="506095" cy="476884"/>
            </a:xfrm>
            <a:custGeom>
              <a:avLst/>
              <a:gdLst/>
              <a:ahLst/>
              <a:cxnLst/>
              <a:rect l="l" t="t" r="r" b="b"/>
              <a:pathLst>
                <a:path w="506094" h="476885">
                  <a:moveTo>
                    <a:pt x="505581" y="476402"/>
                  </a:moveTo>
                  <a:lnTo>
                    <a:pt x="0" y="206261"/>
                  </a:lnTo>
                  <a:lnTo>
                    <a:pt x="0" y="0"/>
                  </a:lnTo>
                  <a:lnTo>
                    <a:pt x="505407" y="265615"/>
                  </a:lnTo>
                  <a:lnTo>
                    <a:pt x="505581" y="476402"/>
                  </a:lnTo>
                  <a:close/>
                </a:path>
              </a:pathLst>
            </a:custGeom>
            <a:ln w="13064">
              <a:solidFill>
                <a:srgbClr val="5895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15520" y="2304414"/>
              <a:ext cx="29453" cy="3080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83750" y="2346537"/>
              <a:ext cx="73571" cy="8076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83750" y="2444010"/>
              <a:ext cx="73571" cy="8076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2602147" y="2364987"/>
              <a:ext cx="36830" cy="138430"/>
            </a:xfrm>
            <a:custGeom>
              <a:avLst/>
              <a:gdLst/>
              <a:ahLst/>
              <a:cxnLst/>
              <a:rect l="l" t="t" r="r" b="b"/>
              <a:pathLst>
                <a:path w="36830" h="138430">
                  <a:moveTo>
                    <a:pt x="34405" y="14621"/>
                  </a:moveTo>
                  <a:lnTo>
                    <a:pt x="30825" y="7734"/>
                  </a:lnTo>
                  <a:lnTo>
                    <a:pt x="25206" y="2741"/>
                  </a:lnTo>
                  <a:lnTo>
                    <a:pt x="18185" y="32"/>
                  </a:lnTo>
                  <a:lnTo>
                    <a:pt x="10397" y="0"/>
                  </a:lnTo>
                  <a:lnTo>
                    <a:pt x="4539" y="4427"/>
                  </a:lnTo>
                  <a:lnTo>
                    <a:pt x="981" y="10617"/>
                  </a:lnTo>
                  <a:lnTo>
                    <a:pt x="0" y="17721"/>
                  </a:lnTo>
                  <a:lnTo>
                    <a:pt x="1872" y="24890"/>
                  </a:lnTo>
                  <a:lnTo>
                    <a:pt x="1872" y="25064"/>
                  </a:lnTo>
                  <a:lnTo>
                    <a:pt x="2046" y="25412"/>
                  </a:lnTo>
                  <a:lnTo>
                    <a:pt x="2220" y="25760"/>
                  </a:lnTo>
                  <a:lnTo>
                    <a:pt x="5825" y="32573"/>
                  </a:lnTo>
                  <a:lnTo>
                    <a:pt x="11484" y="37575"/>
                  </a:lnTo>
                  <a:lnTo>
                    <a:pt x="18514" y="40324"/>
                  </a:lnTo>
                  <a:lnTo>
                    <a:pt x="26229" y="40381"/>
                  </a:lnTo>
                  <a:lnTo>
                    <a:pt x="32114" y="35853"/>
                  </a:lnTo>
                  <a:lnTo>
                    <a:pt x="35732" y="29611"/>
                  </a:lnTo>
                  <a:lnTo>
                    <a:pt x="36773" y="22489"/>
                  </a:lnTo>
                  <a:lnTo>
                    <a:pt x="34927" y="15317"/>
                  </a:lnTo>
                  <a:lnTo>
                    <a:pt x="34753" y="15143"/>
                  </a:lnTo>
                  <a:lnTo>
                    <a:pt x="34579" y="14795"/>
                  </a:lnTo>
                  <a:lnTo>
                    <a:pt x="34405" y="14621"/>
                  </a:lnTo>
                  <a:close/>
                </a:path>
                <a:path w="36830" h="138430">
                  <a:moveTo>
                    <a:pt x="34405" y="112094"/>
                  </a:moveTo>
                  <a:lnTo>
                    <a:pt x="30825" y="105208"/>
                  </a:lnTo>
                  <a:lnTo>
                    <a:pt x="25206" y="100215"/>
                  </a:lnTo>
                  <a:lnTo>
                    <a:pt x="18185" y="97506"/>
                  </a:lnTo>
                  <a:lnTo>
                    <a:pt x="10397" y="97473"/>
                  </a:lnTo>
                  <a:lnTo>
                    <a:pt x="4539" y="101974"/>
                  </a:lnTo>
                  <a:lnTo>
                    <a:pt x="981" y="108156"/>
                  </a:lnTo>
                  <a:lnTo>
                    <a:pt x="0" y="115219"/>
                  </a:lnTo>
                  <a:lnTo>
                    <a:pt x="1872" y="122364"/>
                  </a:lnTo>
                  <a:lnTo>
                    <a:pt x="1872" y="122712"/>
                  </a:lnTo>
                  <a:lnTo>
                    <a:pt x="2046" y="122886"/>
                  </a:lnTo>
                  <a:lnTo>
                    <a:pt x="2220" y="123234"/>
                  </a:lnTo>
                  <a:lnTo>
                    <a:pt x="5825" y="130120"/>
                  </a:lnTo>
                  <a:lnTo>
                    <a:pt x="11484" y="135114"/>
                  </a:lnTo>
                  <a:lnTo>
                    <a:pt x="18514" y="137822"/>
                  </a:lnTo>
                  <a:lnTo>
                    <a:pt x="26229" y="137855"/>
                  </a:lnTo>
                  <a:lnTo>
                    <a:pt x="32114" y="133351"/>
                  </a:lnTo>
                  <a:lnTo>
                    <a:pt x="35732" y="127150"/>
                  </a:lnTo>
                  <a:lnTo>
                    <a:pt x="36773" y="120036"/>
                  </a:lnTo>
                  <a:lnTo>
                    <a:pt x="34927" y="112790"/>
                  </a:lnTo>
                  <a:lnTo>
                    <a:pt x="34753" y="112616"/>
                  </a:lnTo>
                  <a:lnTo>
                    <a:pt x="34579" y="112268"/>
                  </a:lnTo>
                  <a:lnTo>
                    <a:pt x="34405" y="112094"/>
                  </a:lnTo>
                  <a:close/>
                </a:path>
              </a:pathLst>
            </a:custGeom>
            <a:ln w="130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74131" y="2378738"/>
              <a:ext cx="41579" cy="18659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29106" y="2408676"/>
              <a:ext cx="41579" cy="18659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83908" y="2438615"/>
              <a:ext cx="41753" cy="18659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38883" y="2468553"/>
              <a:ext cx="41579" cy="186418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674131" y="2378738"/>
              <a:ext cx="206375" cy="255904"/>
            </a:xfrm>
            <a:custGeom>
              <a:avLst/>
              <a:gdLst/>
              <a:ahLst/>
              <a:cxnLst/>
              <a:rect l="l" t="t" r="r" b="b"/>
              <a:pathLst>
                <a:path w="206375" h="255905">
                  <a:moveTo>
                    <a:pt x="0" y="166227"/>
                  </a:moveTo>
                  <a:lnTo>
                    <a:pt x="1217" y="0"/>
                  </a:lnTo>
                  <a:lnTo>
                    <a:pt x="41579" y="20365"/>
                  </a:lnTo>
                </a:path>
                <a:path w="206375" h="255905">
                  <a:moveTo>
                    <a:pt x="54975" y="196165"/>
                  </a:moveTo>
                  <a:lnTo>
                    <a:pt x="56193" y="29938"/>
                  </a:lnTo>
                  <a:lnTo>
                    <a:pt x="96554" y="50303"/>
                  </a:lnTo>
                </a:path>
                <a:path w="206375" h="255905">
                  <a:moveTo>
                    <a:pt x="109776" y="226103"/>
                  </a:moveTo>
                  <a:lnTo>
                    <a:pt x="110994" y="59876"/>
                  </a:lnTo>
                  <a:lnTo>
                    <a:pt x="151530" y="80241"/>
                  </a:lnTo>
                </a:path>
                <a:path w="206375" h="255905">
                  <a:moveTo>
                    <a:pt x="164751" y="255868"/>
                  </a:moveTo>
                  <a:lnTo>
                    <a:pt x="165969" y="89814"/>
                  </a:lnTo>
                  <a:lnTo>
                    <a:pt x="206331" y="110179"/>
                  </a:lnTo>
                </a:path>
              </a:pathLst>
            </a:custGeom>
            <a:ln w="13064">
              <a:solidFill>
                <a:srgbClr val="5895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674131" y="2399103"/>
              <a:ext cx="206375" cy="255904"/>
            </a:xfrm>
            <a:custGeom>
              <a:avLst/>
              <a:gdLst/>
              <a:ahLst/>
              <a:cxnLst/>
              <a:rect l="l" t="t" r="r" b="b"/>
              <a:pathLst>
                <a:path w="206375" h="255905">
                  <a:moveTo>
                    <a:pt x="206331" y="89814"/>
                  </a:moveTo>
                  <a:lnTo>
                    <a:pt x="205287" y="255868"/>
                  </a:lnTo>
                  <a:lnTo>
                    <a:pt x="164751" y="235503"/>
                  </a:lnTo>
                </a:path>
                <a:path w="206375" h="255905">
                  <a:moveTo>
                    <a:pt x="151530" y="59876"/>
                  </a:moveTo>
                  <a:lnTo>
                    <a:pt x="150312" y="226103"/>
                  </a:lnTo>
                  <a:lnTo>
                    <a:pt x="109776" y="205738"/>
                  </a:lnTo>
                </a:path>
                <a:path w="206375" h="255905">
                  <a:moveTo>
                    <a:pt x="96554" y="29938"/>
                  </a:moveTo>
                  <a:lnTo>
                    <a:pt x="95336" y="196165"/>
                  </a:lnTo>
                  <a:lnTo>
                    <a:pt x="54975" y="175800"/>
                  </a:lnTo>
                </a:path>
                <a:path w="206375" h="255905">
                  <a:moveTo>
                    <a:pt x="41579" y="0"/>
                  </a:moveTo>
                  <a:lnTo>
                    <a:pt x="40535" y="166227"/>
                  </a:lnTo>
                  <a:lnTo>
                    <a:pt x="0" y="145862"/>
                  </a:lnTo>
                </a:path>
              </a:pathLst>
            </a:custGeom>
            <a:ln w="130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07813" y="2305981"/>
              <a:ext cx="72198" cy="22697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47756" y="2486655"/>
              <a:ext cx="72198" cy="22697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2507813" y="2305981"/>
              <a:ext cx="412750" cy="407670"/>
            </a:xfrm>
            <a:custGeom>
              <a:avLst/>
              <a:gdLst/>
              <a:ahLst/>
              <a:cxnLst/>
              <a:rect l="l" t="t" r="r" b="b"/>
              <a:pathLst>
                <a:path w="412750" h="407669">
                  <a:moveTo>
                    <a:pt x="394047" y="353863"/>
                  </a:moveTo>
                  <a:lnTo>
                    <a:pt x="380651" y="362392"/>
                  </a:lnTo>
                  <a:lnTo>
                    <a:pt x="380651" y="232544"/>
                  </a:lnTo>
                  <a:lnTo>
                    <a:pt x="410575" y="217226"/>
                  </a:lnTo>
                  <a:lnTo>
                    <a:pt x="410575" y="193902"/>
                  </a:lnTo>
                  <a:lnTo>
                    <a:pt x="388132" y="180674"/>
                  </a:lnTo>
                  <a:lnTo>
                    <a:pt x="339942" y="206957"/>
                  </a:lnTo>
                  <a:lnTo>
                    <a:pt x="339942" y="394593"/>
                  </a:lnTo>
                  <a:lnTo>
                    <a:pt x="362558" y="407648"/>
                  </a:lnTo>
                  <a:lnTo>
                    <a:pt x="410575" y="382931"/>
                  </a:lnTo>
                  <a:lnTo>
                    <a:pt x="412140" y="361522"/>
                  </a:lnTo>
                  <a:lnTo>
                    <a:pt x="394047" y="353863"/>
                  </a:lnTo>
                  <a:close/>
                </a:path>
                <a:path w="412750" h="407669">
                  <a:moveTo>
                    <a:pt x="54157" y="173189"/>
                  </a:moveTo>
                  <a:lnTo>
                    <a:pt x="40605" y="181718"/>
                  </a:lnTo>
                  <a:lnTo>
                    <a:pt x="40605" y="51869"/>
                  </a:lnTo>
                  <a:lnTo>
                    <a:pt x="70632" y="36552"/>
                  </a:lnTo>
                  <a:lnTo>
                    <a:pt x="70632" y="13054"/>
                  </a:lnTo>
                  <a:lnTo>
                    <a:pt x="48138" y="0"/>
                  </a:lnTo>
                  <a:lnTo>
                    <a:pt x="0" y="26283"/>
                  </a:lnTo>
                  <a:lnTo>
                    <a:pt x="0" y="213919"/>
                  </a:lnTo>
                  <a:lnTo>
                    <a:pt x="22564" y="226974"/>
                  </a:lnTo>
                  <a:lnTo>
                    <a:pt x="70632" y="202083"/>
                  </a:lnTo>
                  <a:lnTo>
                    <a:pt x="72198" y="180674"/>
                  </a:lnTo>
                  <a:lnTo>
                    <a:pt x="54157" y="173189"/>
                  </a:lnTo>
                  <a:close/>
                </a:path>
              </a:pathLst>
            </a:custGeom>
            <a:ln w="130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50226" y="2536088"/>
              <a:ext cx="29401" cy="3098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50226" y="2668548"/>
              <a:ext cx="29401" cy="3098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497184" y="2100938"/>
              <a:ext cx="820419" cy="640080"/>
            </a:xfrm>
            <a:custGeom>
              <a:avLst/>
              <a:gdLst/>
              <a:ahLst/>
              <a:cxnLst/>
              <a:rect l="l" t="t" r="r" b="b"/>
              <a:pathLst>
                <a:path w="820420" h="640080">
                  <a:moveTo>
                    <a:pt x="819949" y="405211"/>
                  </a:moveTo>
                  <a:lnTo>
                    <a:pt x="819949" y="196513"/>
                  </a:lnTo>
                  <a:lnTo>
                    <a:pt x="446430" y="0"/>
                  </a:lnTo>
                  <a:lnTo>
                    <a:pt x="71902" y="193380"/>
                  </a:lnTo>
                  <a:lnTo>
                    <a:pt x="71902" y="201735"/>
                  </a:lnTo>
                  <a:lnTo>
                    <a:pt x="0" y="163442"/>
                  </a:lnTo>
                  <a:lnTo>
                    <a:pt x="0" y="369703"/>
                  </a:lnTo>
                  <a:lnTo>
                    <a:pt x="10629" y="375447"/>
                  </a:lnTo>
                  <a:lnTo>
                    <a:pt x="10629" y="418962"/>
                  </a:lnTo>
                  <a:lnTo>
                    <a:pt x="33193" y="432016"/>
                  </a:lnTo>
                  <a:lnTo>
                    <a:pt x="75573" y="410085"/>
                  </a:lnTo>
                  <a:lnTo>
                    <a:pt x="350571" y="557165"/>
                  </a:lnTo>
                  <a:lnTo>
                    <a:pt x="350571" y="599636"/>
                  </a:lnTo>
                  <a:lnTo>
                    <a:pt x="373188" y="612691"/>
                  </a:lnTo>
                  <a:lnTo>
                    <a:pt x="414593" y="591281"/>
                  </a:lnTo>
                  <a:lnTo>
                    <a:pt x="505581" y="639844"/>
                  </a:lnTo>
                  <a:lnTo>
                    <a:pt x="505407" y="571612"/>
                  </a:lnTo>
                  <a:lnTo>
                    <a:pt x="819949" y="405211"/>
                  </a:lnTo>
                  <a:close/>
                </a:path>
              </a:pathLst>
            </a:custGeom>
            <a:ln w="13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3182348" y="2625207"/>
            <a:ext cx="325551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spc="15" dirty="0" smtClean="0">
                <a:latin typeface="Calibri"/>
                <a:cs typeface="Calibri"/>
              </a:rPr>
              <a:t>DC</a:t>
            </a:r>
            <a:endParaRPr sz="1650" dirty="0">
              <a:latin typeface="Calibri"/>
              <a:cs typeface="Calibri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3025456" y="2625207"/>
            <a:ext cx="1955130" cy="2158428"/>
            <a:chOff x="4799832" y="2433878"/>
            <a:chExt cx="1955130" cy="2158428"/>
          </a:xfrm>
        </p:grpSpPr>
        <p:sp>
          <p:nvSpPr>
            <p:cNvPr id="61" name="object 61"/>
            <p:cNvSpPr/>
            <p:nvPr/>
          </p:nvSpPr>
          <p:spPr>
            <a:xfrm>
              <a:off x="4799832" y="2433878"/>
              <a:ext cx="0" cy="568960"/>
            </a:xfrm>
            <a:custGeom>
              <a:avLst/>
              <a:gdLst/>
              <a:ahLst/>
              <a:cxnLst/>
              <a:rect l="l" t="t" r="r" b="b"/>
              <a:pathLst>
                <a:path h="568960">
                  <a:moveTo>
                    <a:pt x="0" y="0"/>
                  </a:moveTo>
                  <a:lnTo>
                    <a:pt x="0" y="568479"/>
                  </a:lnTo>
                </a:path>
              </a:pathLst>
            </a:custGeom>
            <a:ln w="130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45298" y="3921292"/>
              <a:ext cx="409664" cy="538989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6621915" y="3921292"/>
              <a:ext cx="48260" cy="433070"/>
            </a:xfrm>
            <a:custGeom>
              <a:avLst/>
              <a:gdLst/>
              <a:ahLst/>
              <a:cxnLst/>
              <a:rect l="l" t="t" r="r" b="b"/>
              <a:pathLst>
                <a:path w="48259" h="433070">
                  <a:moveTo>
                    <a:pt x="0" y="432539"/>
                  </a:moveTo>
                  <a:lnTo>
                    <a:pt x="47842" y="405002"/>
                  </a:lnTo>
                  <a:lnTo>
                    <a:pt x="48190" y="0"/>
                  </a:lnTo>
                  <a:lnTo>
                    <a:pt x="0" y="27553"/>
                  </a:lnTo>
                  <a:lnTo>
                    <a:pt x="0" y="432539"/>
                  </a:lnTo>
                  <a:close/>
                </a:path>
              </a:pathLst>
            </a:custGeom>
            <a:ln w="130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44568" y="3703735"/>
              <a:ext cx="425536" cy="245111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6244568" y="3703735"/>
              <a:ext cx="426084" cy="245110"/>
            </a:xfrm>
            <a:custGeom>
              <a:avLst/>
              <a:gdLst/>
              <a:ahLst/>
              <a:cxnLst/>
              <a:rect l="l" t="t" r="r" b="b"/>
              <a:pathLst>
                <a:path w="426084" h="245110">
                  <a:moveTo>
                    <a:pt x="0" y="28197"/>
                  </a:moveTo>
                  <a:lnTo>
                    <a:pt x="46830" y="43916"/>
                  </a:lnTo>
                  <a:lnTo>
                    <a:pt x="92624" y="61845"/>
                  </a:lnTo>
                  <a:lnTo>
                    <a:pt x="137302" y="81935"/>
                  </a:lnTo>
                  <a:lnTo>
                    <a:pt x="180782" y="104137"/>
                  </a:lnTo>
                  <a:lnTo>
                    <a:pt x="222981" y="128402"/>
                  </a:lnTo>
                  <a:lnTo>
                    <a:pt x="263819" y="154681"/>
                  </a:lnTo>
                  <a:lnTo>
                    <a:pt x="303213" y="182925"/>
                  </a:lnTo>
                  <a:lnTo>
                    <a:pt x="341083" y="213084"/>
                  </a:lnTo>
                  <a:lnTo>
                    <a:pt x="377346" y="245111"/>
                  </a:lnTo>
                  <a:lnTo>
                    <a:pt x="425536" y="217557"/>
                  </a:lnTo>
                  <a:lnTo>
                    <a:pt x="389183" y="185697"/>
                  </a:lnTo>
                  <a:lnTo>
                    <a:pt x="351271" y="155652"/>
                  </a:lnTo>
                  <a:lnTo>
                    <a:pt x="311881" y="127467"/>
                  </a:lnTo>
                  <a:lnTo>
                    <a:pt x="271090" y="101189"/>
                  </a:lnTo>
                  <a:lnTo>
                    <a:pt x="228977" y="76863"/>
                  </a:lnTo>
                  <a:lnTo>
                    <a:pt x="185622" y="54535"/>
                  </a:lnTo>
                  <a:lnTo>
                    <a:pt x="141102" y="34251"/>
                  </a:lnTo>
                  <a:lnTo>
                    <a:pt x="95497" y="16058"/>
                  </a:lnTo>
                  <a:lnTo>
                    <a:pt x="48886" y="0"/>
                  </a:lnTo>
                  <a:lnTo>
                    <a:pt x="0" y="28197"/>
                  </a:lnTo>
                  <a:close/>
                </a:path>
              </a:pathLst>
            </a:custGeom>
            <a:ln w="130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44568" y="3731932"/>
              <a:ext cx="377346" cy="621898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6244568" y="3731932"/>
              <a:ext cx="377825" cy="622300"/>
            </a:xfrm>
            <a:custGeom>
              <a:avLst/>
              <a:gdLst/>
              <a:ahLst/>
              <a:cxnLst/>
              <a:rect l="l" t="t" r="r" b="b"/>
              <a:pathLst>
                <a:path w="377825" h="622300">
                  <a:moveTo>
                    <a:pt x="0" y="403958"/>
                  </a:moveTo>
                  <a:lnTo>
                    <a:pt x="36915" y="435173"/>
                  </a:lnTo>
                  <a:lnTo>
                    <a:pt x="75244" y="464726"/>
                  </a:lnTo>
                  <a:lnTo>
                    <a:pt x="114918" y="492581"/>
                  </a:lnTo>
                  <a:lnTo>
                    <a:pt x="155867" y="518698"/>
                  </a:lnTo>
                  <a:lnTo>
                    <a:pt x="198024" y="543040"/>
                  </a:lnTo>
                  <a:lnTo>
                    <a:pt x="241319" y="565569"/>
                  </a:lnTo>
                  <a:lnTo>
                    <a:pt x="285683" y="586247"/>
                  </a:lnTo>
                  <a:lnTo>
                    <a:pt x="331048" y="605036"/>
                  </a:lnTo>
                  <a:lnTo>
                    <a:pt x="377346" y="621898"/>
                  </a:lnTo>
                  <a:lnTo>
                    <a:pt x="377346" y="216913"/>
                  </a:lnTo>
                  <a:lnTo>
                    <a:pt x="340734" y="185343"/>
                  </a:lnTo>
                  <a:lnTo>
                    <a:pt x="302622" y="155540"/>
                  </a:lnTo>
                  <a:lnTo>
                    <a:pt x="263085" y="127547"/>
                  </a:lnTo>
                  <a:lnTo>
                    <a:pt x="222194" y="101406"/>
                  </a:lnTo>
                  <a:lnTo>
                    <a:pt x="180023" y="77162"/>
                  </a:lnTo>
                  <a:lnTo>
                    <a:pt x="136645" y="54855"/>
                  </a:lnTo>
                  <a:lnTo>
                    <a:pt x="92133" y="34531"/>
                  </a:lnTo>
                  <a:lnTo>
                    <a:pt x="46560" y="16231"/>
                  </a:lnTo>
                  <a:lnTo>
                    <a:pt x="0" y="0"/>
                  </a:lnTo>
                  <a:lnTo>
                    <a:pt x="0" y="403958"/>
                  </a:lnTo>
                  <a:close/>
                </a:path>
              </a:pathLst>
            </a:custGeom>
            <a:ln w="130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244568" y="3703735"/>
              <a:ext cx="509270" cy="756920"/>
            </a:xfrm>
            <a:custGeom>
              <a:avLst/>
              <a:gdLst/>
              <a:ahLst/>
              <a:cxnLst/>
              <a:rect l="l" t="t" r="r" b="b"/>
              <a:pathLst>
                <a:path w="509270" h="756920">
                  <a:moveTo>
                    <a:pt x="0" y="432156"/>
                  </a:moveTo>
                  <a:lnTo>
                    <a:pt x="28150" y="456575"/>
                  </a:lnTo>
                  <a:lnTo>
                    <a:pt x="57019" y="480242"/>
                  </a:lnTo>
                  <a:lnTo>
                    <a:pt x="86605" y="503142"/>
                  </a:lnTo>
                  <a:lnTo>
                    <a:pt x="116909" y="525260"/>
                  </a:lnTo>
                  <a:lnTo>
                    <a:pt x="109181" y="551095"/>
                  </a:lnTo>
                  <a:lnTo>
                    <a:pt x="104274" y="577452"/>
                  </a:lnTo>
                  <a:lnTo>
                    <a:pt x="102206" y="604136"/>
                  </a:lnTo>
                  <a:lnTo>
                    <a:pt x="102991" y="630950"/>
                  </a:lnTo>
                  <a:lnTo>
                    <a:pt x="127127" y="668855"/>
                  </a:lnTo>
                  <a:lnTo>
                    <a:pt x="157869" y="700516"/>
                  </a:lnTo>
                  <a:lnTo>
                    <a:pt x="193976" y="725513"/>
                  </a:lnTo>
                  <a:lnTo>
                    <a:pt x="234210" y="743423"/>
                  </a:lnTo>
                  <a:lnTo>
                    <a:pt x="277331" y="753825"/>
                  </a:lnTo>
                  <a:lnTo>
                    <a:pt x="322099" y="756297"/>
                  </a:lnTo>
                  <a:lnTo>
                    <a:pt x="367274" y="750419"/>
                  </a:lnTo>
                  <a:lnTo>
                    <a:pt x="411618" y="735768"/>
                  </a:lnTo>
                  <a:lnTo>
                    <a:pt x="461201" y="706178"/>
                  </a:lnTo>
                  <a:lnTo>
                    <a:pt x="501388" y="665831"/>
                  </a:lnTo>
                  <a:lnTo>
                    <a:pt x="508663" y="618309"/>
                  </a:lnTo>
                  <a:lnTo>
                    <a:pt x="504013" y="571492"/>
                  </a:lnTo>
                  <a:lnTo>
                    <a:pt x="488123" y="527236"/>
                  </a:lnTo>
                  <a:lnTo>
                    <a:pt x="461678" y="487396"/>
                  </a:lnTo>
                  <a:lnTo>
                    <a:pt x="425362" y="453826"/>
                  </a:lnTo>
                  <a:lnTo>
                    <a:pt x="425536" y="217557"/>
                  </a:lnTo>
                  <a:lnTo>
                    <a:pt x="389183" y="185697"/>
                  </a:lnTo>
                  <a:lnTo>
                    <a:pt x="351271" y="155652"/>
                  </a:lnTo>
                  <a:lnTo>
                    <a:pt x="311881" y="127467"/>
                  </a:lnTo>
                  <a:lnTo>
                    <a:pt x="271090" y="101189"/>
                  </a:lnTo>
                  <a:lnTo>
                    <a:pt x="228977" y="76863"/>
                  </a:lnTo>
                  <a:lnTo>
                    <a:pt x="185622" y="54535"/>
                  </a:lnTo>
                  <a:lnTo>
                    <a:pt x="141102" y="34251"/>
                  </a:lnTo>
                  <a:lnTo>
                    <a:pt x="95497" y="16058"/>
                  </a:lnTo>
                  <a:lnTo>
                    <a:pt x="48886" y="0"/>
                  </a:lnTo>
                  <a:lnTo>
                    <a:pt x="0" y="28197"/>
                  </a:lnTo>
                  <a:lnTo>
                    <a:pt x="0" y="432156"/>
                  </a:lnTo>
                  <a:close/>
                </a:path>
              </a:pathLst>
            </a:custGeom>
            <a:ln w="26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280929" y="3781888"/>
              <a:ext cx="305435" cy="523875"/>
            </a:xfrm>
            <a:custGeom>
              <a:avLst/>
              <a:gdLst/>
              <a:ahLst/>
              <a:cxnLst/>
              <a:rect l="l" t="t" r="r" b="b"/>
              <a:pathLst>
                <a:path w="305434" h="523875">
                  <a:moveTo>
                    <a:pt x="0" y="0"/>
                  </a:moveTo>
                  <a:lnTo>
                    <a:pt x="0" y="346361"/>
                  </a:lnTo>
                  <a:lnTo>
                    <a:pt x="305321" y="523816"/>
                  </a:lnTo>
                </a:path>
              </a:pathLst>
            </a:custGeom>
            <a:ln w="1306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67222" y="4252581"/>
              <a:ext cx="510435" cy="312629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5867222" y="4252581"/>
              <a:ext cx="510540" cy="313055"/>
            </a:xfrm>
            <a:custGeom>
              <a:avLst/>
              <a:gdLst/>
              <a:ahLst/>
              <a:cxnLst/>
              <a:rect l="l" t="t" r="r" b="b"/>
              <a:pathLst>
                <a:path w="510539" h="313054">
                  <a:moveTo>
                    <a:pt x="0" y="108352"/>
                  </a:moveTo>
                  <a:lnTo>
                    <a:pt x="151008" y="0"/>
                  </a:lnTo>
                  <a:lnTo>
                    <a:pt x="510435" y="206052"/>
                  </a:lnTo>
                  <a:lnTo>
                    <a:pt x="355077" y="312629"/>
                  </a:lnTo>
                  <a:lnTo>
                    <a:pt x="0" y="108352"/>
                  </a:lnTo>
                  <a:close/>
                </a:path>
              </a:pathLst>
            </a:custGeom>
            <a:ln w="130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22300" y="4458633"/>
              <a:ext cx="155357" cy="133208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6222300" y="4458633"/>
              <a:ext cx="155575" cy="133350"/>
            </a:xfrm>
            <a:custGeom>
              <a:avLst/>
              <a:gdLst/>
              <a:ahLst/>
              <a:cxnLst/>
              <a:rect l="l" t="t" r="r" b="b"/>
              <a:pathLst>
                <a:path w="155575" h="133350">
                  <a:moveTo>
                    <a:pt x="0" y="133208"/>
                  </a:moveTo>
                  <a:lnTo>
                    <a:pt x="0" y="106576"/>
                  </a:lnTo>
                  <a:lnTo>
                    <a:pt x="155357" y="0"/>
                  </a:lnTo>
                  <a:lnTo>
                    <a:pt x="155357" y="44402"/>
                  </a:lnTo>
                  <a:lnTo>
                    <a:pt x="0" y="133208"/>
                  </a:lnTo>
                  <a:close/>
                </a:path>
              </a:pathLst>
            </a:custGeom>
            <a:ln w="130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911759" y="4281005"/>
              <a:ext cx="417195" cy="251460"/>
            </a:xfrm>
            <a:custGeom>
              <a:avLst/>
              <a:gdLst/>
              <a:ahLst/>
              <a:cxnLst/>
              <a:rect l="l" t="t" r="r" b="b"/>
              <a:pathLst>
                <a:path w="417195" h="251460">
                  <a:moveTo>
                    <a:pt x="299232" y="223632"/>
                  </a:moveTo>
                  <a:lnTo>
                    <a:pt x="278529" y="236930"/>
                  </a:lnTo>
                  <a:lnTo>
                    <a:pt x="303408" y="251377"/>
                  </a:lnTo>
                  <a:lnTo>
                    <a:pt x="324284" y="238079"/>
                  </a:lnTo>
                  <a:lnTo>
                    <a:pt x="299232" y="223632"/>
                  </a:lnTo>
                  <a:close/>
                </a:path>
                <a:path w="417195" h="251460">
                  <a:moveTo>
                    <a:pt x="330199" y="203406"/>
                  </a:moveTo>
                  <a:lnTo>
                    <a:pt x="309497" y="216704"/>
                  </a:lnTo>
                  <a:lnTo>
                    <a:pt x="334375" y="231134"/>
                  </a:lnTo>
                  <a:lnTo>
                    <a:pt x="355251" y="217853"/>
                  </a:lnTo>
                  <a:lnTo>
                    <a:pt x="330199" y="203406"/>
                  </a:lnTo>
                  <a:close/>
                </a:path>
                <a:path w="417195" h="251460">
                  <a:moveTo>
                    <a:pt x="252955" y="196478"/>
                  </a:moveTo>
                  <a:lnTo>
                    <a:pt x="232079" y="209777"/>
                  </a:lnTo>
                  <a:lnTo>
                    <a:pt x="256957" y="224206"/>
                  </a:lnTo>
                  <a:lnTo>
                    <a:pt x="277834" y="210925"/>
                  </a:lnTo>
                  <a:lnTo>
                    <a:pt x="252955" y="196478"/>
                  </a:lnTo>
                  <a:close/>
                </a:path>
                <a:path w="417195" h="251460">
                  <a:moveTo>
                    <a:pt x="361166" y="183180"/>
                  </a:moveTo>
                  <a:lnTo>
                    <a:pt x="340290" y="196478"/>
                  </a:lnTo>
                  <a:lnTo>
                    <a:pt x="365342" y="210908"/>
                  </a:lnTo>
                  <a:lnTo>
                    <a:pt x="386218" y="197627"/>
                  </a:lnTo>
                  <a:lnTo>
                    <a:pt x="361166" y="183180"/>
                  </a:lnTo>
                  <a:close/>
                </a:path>
                <a:path w="417195" h="251460">
                  <a:moveTo>
                    <a:pt x="283749" y="176253"/>
                  </a:moveTo>
                  <a:lnTo>
                    <a:pt x="263046" y="189551"/>
                  </a:lnTo>
                  <a:lnTo>
                    <a:pt x="287924" y="203980"/>
                  </a:lnTo>
                  <a:lnTo>
                    <a:pt x="308801" y="190700"/>
                  </a:lnTo>
                  <a:lnTo>
                    <a:pt x="283749" y="176253"/>
                  </a:lnTo>
                  <a:close/>
                </a:path>
                <a:path w="417195" h="251460">
                  <a:moveTo>
                    <a:pt x="113604" y="115001"/>
                  </a:moveTo>
                  <a:lnTo>
                    <a:pt x="92727" y="128299"/>
                  </a:lnTo>
                  <a:lnTo>
                    <a:pt x="210680" y="197053"/>
                  </a:lnTo>
                  <a:lnTo>
                    <a:pt x="231383" y="183772"/>
                  </a:lnTo>
                  <a:lnTo>
                    <a:pt x="113604" y="115001"/>
                  </a:lnTo>
                  <a:close/>
                </a:path>
                <a:path w="417195" h="251460">
                  <a:moveTo>
                    <a:pt x="392133" y="162954"/>
                  </a:moveTo>
                  <a:lnTo>
                    <a:pt x="371257" y="176235"/>
                  </a:lnTo>
                  <a:lnTo>
                    <a:pt x="396309" y="190682"/>
                  </a:lnTo>
                  <a:lnTo>
                    <a:pt x="417186" y="177401"/>
                  </a:lnTo>
                  <a:lnTo>
                    <a:pt x="392133" y="162954"/>
                  </a:lnTo>
                  <a:close/>
                </a:path>
                <a:path w="417195" h="251460">
                  <a:moveTo>
                    <a:pt x="314716" y="156009"/>
                  </a:moveTo>
                  <a:lnTo>
                    <a:pt x="294013" y="169308"/>
                  </a:lnTo>
                  <a:lnTo>
                    <a:pt x="318891" y="183755"/>
                  </a:lnTo>
                  <a:lnTo>
                    <a:pt x="339768" y="170474"/>
                  </a:lnTo>
                  <a:lnTo>
                    <a:pt x="314716" y="156009"/>
                  </a:lnTo>
                  <a:close/>
                </a:path>
                <a:path w="417195" h="251460">
                  <a:moveTo>
                    <a:pt x="237472" y="149082"/>
                  </a:moveTo>
                  <a:lnTo>
                    <a:pt x="216595" y="162380"/>
                  </a:lnTo>
                  <a:lnTo>
                    <a:pt x="241647" y="176827"/>
                  </a:lnTo>
                  <a:lnTo>
                    <a:pt x="262350" y="163529"/>
                  </a:lnTo>
                  <a:lnTo>
                    <a:pt x="237472" y="149082"/>
                  </a:lnTo>
                  <a:close/>
                </a:path>
                <a:path w="417195" h="251460">
                  <a:moveTo>
                    <a:pt x="345683" y="135784"/>
                  </a:moveTo>
                  <a:lnTo>
                    <a:pt x="324806" y="149082"/>
                  </a:lnTo>
                  <a:lnTo>
                    <a:pt x="349858" y="163529"/>
                  </a:lnTo>
                  <a:lnTo>
                    <a:pt x="370735" y="150231"/>
                  </a:lnTo>
                  <a:lnTo>
                    <a:pt x="345683" y="135784"/>
                  </a:lnTo>
                  <a:close/>
                </a:path>
                <a:path w="417195" h="251460">
                  <a:moveTo>
                    <a:pt x="268265" y="128856"/>
                  </a:moveTo>
                  <a:lnTo>
                    <a:pt x="247562" y="142154"/>
                  </a:lnTo>
                  <a:lnTo>
                    <a:pt x="272440" y="156601"/>
                  </a:lnTo>
                  <a:lnTo>
                    <a:pt x="293317" y="143303"/>
                  </a:lnTo>
                  <a:lnTo>
                    <a:pt x="268265" y="128856"/>
                  </a:lnTo>
                  <a:close/>
                </a:path>
                <a:path w="417195" h="251460">
                  <a:moveTo>
                    <a:pt x="191021" y="121929"/>
                  </a:moveTo>
                  <a:lnTo>
                    <a:pt x="170145" y="135227"/>
                  </a:lnTo>
                  <a:lnTo>
                    <a:pt x="195197" y="149674"/>
                  </a:lnTo>
                  <a:lnTo>
                    <a:pt x="215899" y="136375"/>
                  </a:lnTo>
                  <a:lnTo>
                    <a:pt x="191021" y="121929"/>
                  </a:lnTo>
                  <a:close/>
                </a:path>
                <a:path w="417195" h="251460">
                  <a:moveTo>
                    <a:pt x="299232" y="108630"/>
                  </a:moveTo>
                  <a:lnTo>
                    <a:pt x="278529" y="121929"/>
                  </a:lnTo>
                  <a:lnTo>
                    <a:pt x="303408" y="136375"/>
                  </a:lnTo>
                  <a:lnTo>
                    <a:pt x="324284" y="123077"/>
                  </a:lnTo>
                  <a:lnTo>
                    <a:pt x="299232" y="108630"/>
                  </a:lnTo>
                  <a:close/>
                </a:path>
                <a:path w="417195" h="251460">
                  <a:moveTo>
                    <a:pt x="221988" y="101703"/>
                  </a:moveTo>
                  <a:lnTo>
                    <a:pt x="201112" y="115001"/>
                  </a:lnTo>
                  <a:lnTo>
                    <a:pt x="226164" y="129430"/>
                  </a:lnTo>
                  <a:lnTo>
                    <a:pt x="246866" y="116150"/>
                  </a:lnTo>
                  <a:lnTo>
                    <a:pt x="221988" y="101703"/>
                  </a:lnTo>
                  <a:close/>
                </a:path>
                <a:path w="417195" h="251460">
                  <a:moveTo>
                    <a:pt x="144571" y="94775"/>
                  </a:moveTo>
                  <a:lnTo>
                    <a:pt x="123694" y="108073"/>
                  </a:lnTo>
                  <a:lnTo>
                    <a:pt x="148746" y="122503"/>
                  </a:lnTo>
                  <a:lnTo>
                    <a:pt x="169623" y="109222"/>
                  </a:lnTo>
                  <a:lnTo>
                    <a:pt x="144571" y="94775"/>
                  </a:lnTo>
                  <a:close/>
                </a:path>
                <a:path w="417195" h="251460">
                  <a:moveTo>
                    <a:pt x="67153" y="87848"/>
                  </a:moveTo>
                  <a:lnTo>
                    <a:pt x="46276" y="101146"/>
                  </a:lnTo>
                  <a:lnTo>
                    <a:pt x="71328" y="115575"/>
                  </a:lnTo>
                  <a:lnTo>
                    <a:pt x="92205" y="102295"/>
                  </a:lnTo>
                  <a:lnTo>
                    <a:pt x="67153" y="87848"/>
                  </a:lnTo>
                  <a:close/>
                </a:path>
                <a:path w="417195" h="251460">
                  <a:moveTo>
                    <a:pt x="252955" y="81477"/>
                  </a:moveTo>
                  <a:lnTo>
                    <a:pt x="232079" y="94775"/>
                  </a:lnTo>
                  <a:lnTo>
                    <a:pt x="256957" y="109205"/>
                  </a:lnTo>
                  <a:lnTo>
                    <a:pt x="277834" y="95924"/>
                  </a:lnTo>
                  <a:lnTo>
                    <a:pt x="252955" y="81477"/>
                  </a:lnTo>
                  <a:close/>
                </a:path>
                <a:path w="417195" h="251460">
                  <a:moveTo>
                    <a:pt x="175538" y="74549"/>
                  </a:moveTo>
                  <a:lnTo>
                    <a:pt x="154661" y="87830"/>
                  </a:lnTo>
                  <a:lnTo>
                    <a:pt x="179713" y="102277"/>
                  </a:lnTo>
                  <a:lnTo>
                    <a:pt x="200416" y="88996"/>
                  </a:lnTo>
                  <a:lnTo>
                    <a:pt x="175538" y="74549"/>
                  </a:lnTo>
                  <a:close/>
                </a:path>
                <a:path w="417195" h="251460">
                  <a:moveTo>
                    <a:pt x="98120" y="67622"/>
                  </a:moveTo>
                  <a:lnTo>
                    <a:pt x="77243" y="80903"/>
                  </a:lnTo>
                  <a:lnTo>
                    <a:pt x="102295" y="95350"/>
                  </a:lnTo>
                  <a:lnTo>
                    <a:pt x="123172" y="82069"/>
                  </a:lnTo>
                  <a:lnTo>
                    <a:pt x="98120" y="67622"/>
                  </a:lnTo>
                  <a:close/>
                </a:path>
                <a:path w="417195" h="251460">
                  <a:moveTo>
                    <a:pt x="20702" y="60677"/>
                  </a:moveTo>
                  <a:lnTo>
                    <a:pt x="0" y="73975"/>
                  </a:lnTo>
                  <a:lnTo>
                    <a:pt x="24878" y="88422"/>
                  </a:lnTo>
                  <a:lnTo>
                    <a:pt x="45754" y="75141"/>
                  </a:lnTo>
                  <a:lnTo>
                    <a:pt x="20702" y="60677"/>
                  </a:lnTo>
                  <a:close/>
                </a:path>
                <a:path w="417195" h="251460">
                  <a:moveTo>
                    <a:pt x="206505" y="54324"/>
                  </a:moveTo>
                  <a:lnTo>
                    <a:pt x="185628" y="67604"/>
                  </a:lnTo>
                  <a:lnTo>
                    <a:pt x="210680" y="82051"/>
                  </a:lnTo>
                  <a:lnTo>
                    <a:pt x="231383" y="68771"/>
                  </a:lnTo>
                  <a:lnTo>
                    <a:pt x="206505" y="54324"/>
                  </a:lnTo>
                  <a:close/>
                </a:path>
                <a:path w="417195" h="251460">
                  <a:moveTo>
                    <a:pt x="129087" y="47379"/>
                  </a:moveTo>
                  <a:lnTo>
                    <a:pt x="108210" y="60677"/>
                  </a:lnTo>
                  <a:lnTo>
                    <a:pt x="133262" y="75124"/>
                  </a:lnTo>
                  <a:lnTo>
                    <a:pt x="154139" y="61826"/>
                  </a:lnTo>
                  <a:lnTo>
                    <a:pt x="129087" y="47379"/>
                  </a:lnTo>
                  <a:close/>
                </a:path>
                <a:path w="417195" h="251460">
                  <a:moveTo>
                    <a:pt x="51669" y="40451"/>
                  </a:moveTo>
                  <a:lnTo>
                    <a:pt x="30967" y="53749"/>
                  </a:lnTo>
                  <a:lnTo>
                    <a:pt x="55845" y="68196"/>
                  </a:lnTo>
                  <a:lnTo>
                    <a:pt x="76721" y="54898"/>
                  </a:lnTo>
                  <a:lnTo>
                    <a:pt x="51669" y="40451"/>
                  </a:lnTo>
                  <a:close/>
                </a:path>
                <a:path w="417195" h="251460">
                  <a:moveTo>
                    <a:pt x="160054" y="27153"/>
                  </a:moveTo>
                  <a:lnTo>
                    <a:pt x="139177" y="40451"/>
                  </a:lnTo>
                  <a:lnTo>
                    <a:pt x="164230" y="54898"/>
                  </a:lnTo>
                  <a:lnTo>
                    <a:pt x="185106" y="41600"/>
                  </a:lnTo>
                  <a:lnTo>
                    <a:pt x="160054" y="27153"/>
                  </a:lnTo>
                  <a:close/>
                </a:path>
                <a:path w="417195" h="251460">
                  <a:moveTo>
                    <a:pt x="82636" y="20225"/>
                  </a:moveTo>
                  <a:lnTo>
                    <a:pt x="61760" y="33523"/>
                  </a:lnTo>
                  <a:lnTo>
                    <a:pt x="86812" y="47970"/>
                  </a:lnTo>
                  <a:lnTo>
                    <a:pt x="107688" y="34672"/>
                  </a:lnTo>
                  <a:lnTo>
                    <a:pt x="82636" y="20225"/>
                  </a:lnTo>
                  <a:close/>
                </a:path>
                <a:path w="417195" h="251460">
                  <a:moveTo>
                    <a:pt x="113604" y="0"/>
                  </a:moveTo>
                  <a:lnTo>
                    <a:pt x="92727" y="13298"/>
                  </a:lnTo>
                  <a:lnTo>
                    <a:pt x="117779" y="27727"/>
                  </a:lnTo>
                  <a:lnTo>
                    <a:pt x="138656" y="14446"/>
                  </a:lnTo>
                  <a:lnTo>
                    <a:pt x="1136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911759" y="4294285"/>
              <a:ext cx="417195" cy="244475"/>
            </a:xfrm>
            <a:custGeom>
              <a:avLst/>
              <a:gdLst/>
              <a:ahLst/>
              <a:cxnLst/>
              <a:rect l="l" t="t" r="r" b="b"/>
              <a:pathLst>
                <a:path w="417195" h="244475">
                  <a:moveTo>
                    <a:pt x="92727" y="0"/>
                  </a:moveTo>
                  <a:lnTo>
                    <a:pt x="92727" y="5778"/>
                  </a:lnTo>
                  <a:lnTo>
                    <a:pt x="117779" y="20225"/>
                  </a:lnTo>
                  <a:lnTo>
                    <a:pt x="117779" y="14446"/>
                  </a:lnTo>
                  <a:lnTo>
                    <a:pt x="92727" y="0"/>
                  </a:lnTo>
                  <a:close/>
                </a:path>
                <a:path w="417195" h="244475">
                  <a:moveTo>
                    <a:pt x="138656" y="1148"/>
                  </a:moveTo>
                  <a:lnTo>
                    <a:pt x="117779" y="14446"/>
                  </a:lnTo>
                  <a:lnTo>
                    <a:pt x="117779" y="20225"/>
                  </a:lnTo>
                  <a:lnTo>
                    <a:pt x="138656" y="6927"/>
                  </a:lnTo>
                  <a:lnTo>
                    <a:pt x="138656" y="1148"/>
                  </a:lnTo>
                  <a:close/>
                </a:path>
                <a:path w="417195" h="244475">
                  <a:moveTo>
                    <a:pt x="139177" y="27170"/>
                  </a:moveTo>
                  <a:lnTo>
                    <a:pt x="139177" y="32949"/>
                  </a:lnTo>
                  <a:lnTo>
                    <a:pt x="164230" y="47396"/>
                  </a:lnTo>
                  <a:lnTo>
                    <a:pt x="164199" y="41600"/>
                  </a:lnTo>
                  <a:lnTo>
                    <a:pt x="139177" y="27170"/>
                  </a:lnTo>
                  <a:close/>
                </a:path>
                <a:path w="417195" h="244475">
                  <a:moveTo>
                    <a:pt x="185106" y="28319"/>
                  </a:moveTo>
                  <a:lnTo>
                    <a:pt x="164230" y="41600"/>
                  </a:lnTo>
                  <a:lnTo>
                    <a:pt x="164230" y="47379"/>
                  </a:lnTo>
                  <a:lnTo>
                    <a:pt x="185106" y="34080"/>
                  </a:lnTo>
                  <a:lnTo>
                    <a:pt x="185106" y="28319"/>
                  </a:lnTo>
                  <a:close/>
                </a:path>
                <a:path w="417195" h="244475">
                  <a:moveTo>
                    <a:pt x="185628" y="54306"/>
                  </a:moveTo>
                  <a:lnTo>
                    <a:pt x="185628" y="60102"/>
                  </a:lnTo>
                  <a:lnTo>
                    <a:pt x="210680" y="74549"/>
                  </a:lnTo>
                  <a:lnTo>
                    <a:pt x="210650" y="68753"/>
                  </a:lnTo>
                  <a:lnTo>
                    <a:pt x="185628" y="54306"/>
                  </a:lnTo>
                  <a:close/>
                </a:path>
                <a:path w="417195" h="244475">
                  <a:moveTo>
                    <a:pt x="231383" y="55472"/>
                  </a:moveTo>
                  <a:lnTo>
                    <a:pt x="210680" y="68753"/>
                  </a:lnTo>
                  <a:lnTo>
                    <a:pt x="210680" y="74532"/>
                  </a:lnTo>
                  <a:lnTo>
                    <a:pt x="231383" y="61251"/>
                  </a:lnTo>
                  <a:lnTo>
                    <a:pt x="231383" y="55472"/>
                  </a:lnTo>
                  <a:close/>
                </a:path>
                <a:path w="417195" h="244475">
                  <a:moveTo>
                    <a:pt x="232079" y="81477"/>
                  </a:moveTo>
                  <a:lnTo>
                    <a:pt x="232079" y="87256"/>
                  </a:lnTo>
                  <a:lnTo>
                    <a:pt x="256957" y="101602"/>
                  </a:lnTo>
                  <a:lnTo>
                    <a:pt x="257040" y="95871"/>
                  </a:lnTo>
                  <a:lnTo>
                    <a:pt x="232079" y="81477"/>
                  </a:lnTo>
                  <a:close/>
                </a:path>
                <a:path w="417195" h="244475">
                  <a:moveTo>
                    <a:pt x="277834" y="82626"/>
                  </a:moveTo>
                  <a:lnTo>
                    <a:pt x="257040" y="95871"/>
                  </a:lnTo>
                  <a:lnTo>
                    <a:pt x="257131" y="101592"/>
                  </a:lnTo>
                  <a:lnTo>
                    <a:pt x="277834" y="88405"/>
                  </a:lnTo>
                  <a:lnTo>
                    <a:pt x="277834" y="82626"/>
                  </a:lnTo>
                  <a:close/>
                </a:path>
                <a:path w="417195" h="244475">
                  <a:moveTo>
                    <a:pt x="278529" y="108630"/>
                  </a:moveTo>
                  <a:lnTo>
                    <a:pt x="278529" y="114409"/>
                  </a:lnTo>
                  <a:lnTo>
                    <a:pt x="303408" y="128856"/>
                  </a:lnTo>
                  <a:lnTo>
                    <a:pt x="303378" y="123077"/>
                  </a:lnTo>
                  <a:lnTo>
                    <a:pt x="278529" y="108630"/>
                  </a:lnTo>
                  <a:close/>
                </a:path>
                <a:path w="417195" h="244475">
                  <a:moveTo>
                    <a:pt x="324284" y="109797"/>
                  </a:moveTo>
                  <a:lnTo>
                    <a:pt x="303408" y="123077"/>
                  </a:lnTo>
                  <a:lnTo>
                    <a:pt x="303408" y="128856"/>
                  </a:lnTo>
                  <a:lnTo>
                    <a:pt x="324284" y="115575"/>
                  </a:lnTo>
                  <a:lnTo>
                    <a:pt x="324284" y="109797"/>
                  </a:lnTo>
                  <a:close/>
                </a:path>
                <a:path w="417195" h="244475">
                  <a:moveTo>
                    <a:pt x="324806" y="135801"/>
                  </a:moveTo>
                  <a:lnTo>
                    <a:pt x="324980" y="141580"/>
                  </a:lnTo>
                  <a:lnTo>
                    <a:pt x="349858" y="156027"/>
                  </a:lnTo>
                  <a:lnTo>
                    <a:pt x="349858" y="150248"/>
                  </a:lnTo>
                  <a:lnTo>
                    <a:pt x="324806" y="135801"/>
                  </a:lnTo>
                  <a:close/>
                </a:path>
                <a:path w="417195" h="244475">
                  <a:moveTo>
                    <a:pt x="370735" y="136950"/>
                  </a:moveTo>
                  <a:lnTo>
                    <a:pt x="349858" y="150248"/>
                  </a:lnTo>
                  <a:lnTo>
                    <a:pt x="349858" y="156027"/>
                  </a:lnTo>
                  <a:lnTo>
                    <a:pt x="370735" y="142729"/>
                  </a:lnTo>
                  <a:lnTo>
                    <a:pt x="370735" y="136950"/>
                  </a:lnTo>
                  <a:close/>
                </a:path>
                <a:path w="417195" h="244475">
                  <a:moveTo>
                    <a:pt x="371257" y="162954"/>
                  </a:moveTo>
                  <a:lnTo>
                    <a:pt x="371257" y="168733"/>
                  </a:lnTo>
                  <a:lnTo>
                    <a:pt x="396309" y="183180"/>
                  </a:lnTo>
                  <a:lnTo>
                    <a:pt x="396309" y="177401"/>
                  </a:lnTo>
                  <a:lnTo>
                    <a:pt x="371257" y="162954"/>
                  </a:lnTo>
                  <a:close/>
                </a:path>
                <a:path w="417195" h="244475">
                  <a:moveTo>
                    <a:pt x="417186" y="164121"/>
                  </a:moveTo>
                  <a:lnTo>
                    <a:pt x="396309" y="177401"/>
                  </a:lnTo>
                  <a:lnTo>
                    <a:pt x="396309" y="183180"/>
                  </a:lnTo>
                  <a:lnTo>
                    <a:pt x="417186" y="169899"/>
                  </a:lnTo>
                  <a:lnTo>
                    <a:pt x="417186" y="164121"/>
                  </a:lnTo>
                  <a:close/>
                </a:path>
                <a:path w="417195" h="244475">
                  <a:moveTo>
                    <a:pt x="61760" y="20225"/>
                  </a:moveTo>
                  <a:lnTo>
                    <a:pt x="61760" y="26004"/>
                  </a:lnTo>
                  <a:lnTo>
                    <a:pt x="86812" y="40451"/>
                  </a:lnTo>
                  <a:lnTo>
                    <a:pt x="86812" y="34672"/>
                  </a:lnTo>
                  <a:lnTo>
                    <a:pt x="61760" y="20225"/>
                  </a:lnTo>
                  <a:close/>
                </a:path>
                <a:path w="417195" h="244475">
                  <a:moveTo>
                    <a:pt x="107688" y="21374"/>
                  </a:moveTo>
                  <a:lnTo>
                    <a:pt x="86812" y="34672"/>
                  </a:lnTo>
                  <a:lnTo>
                    <a:pt x="86812" y="40451"/>
                  </a:lnTo>
                  <a:lnTo>
                    <a:pt x="107688" y="27153"/>
                  </a:lnTo>
                  <a:lnTo>
                    <a:pt x="107688" y="21374"/>
                  </a:lnTo>
                  <a:close/>
                </a:path>
                <a:path w="417195" h="244475">
                  <a:moveTo>
                    <a:pt x="108210" y="47396"/>
                  </a:moveTo>
                  <a:lnTo>
                    <a:pt x="108210" y="53175"/>
                  </a:lnTo>
                  <a:lnTo>
                    <a:pt x="133262" y="67622"/>
                  </a:lnTo>
                  <a:lnTo>
                    <a:pt x="133232" y="61826"/>
                  </a:lnTo>
                  <a:lnTo>
                    <a:pt x="108210" y="47396"/>
                  </a:lnTo>
                  <a:close/>
                </a:path>
                <a:path w="417195" h="244475">
                  <a:moveTo>
                    <a:pt x="154139" y="48545"/>
                  </a:moveTo>
                  <a:lnTo>
                    <a:pt x="133262" y="61826"/>
                  </a:lnTo>
                  <a:lnTo>
                    <a:pt x="133262" y="67604"/>
                  </a:lnTo>
                  <a:lnTo>
                    <a:pt x="154139" y="54324"/>
                  </a:lnTo>
                  <a:lnTo>
                    <a:pt x="154139" y="48545"/>
                  </a:lnTo>
                  <a:close/>
                </a:path>
                <a:path w="417195" h="244475">
                  <a:moveTo>
                    <a:pt x="154661" y="74549"/>
                  </a:moveTo>
                  <a:lnTo>
                    <a:pt x="154661" y="80328"/>
                  </a:lnTo>
                  <a:lnTo>
                    <a:pt x="179713" y="94775"/>
                  </a:lnTo>
                  <a:lnTo>
                    <a:pt x="179713" y="88996"/>
                  </a:lnTo>
                  <a:lnTo>
                    <a:pt x="154661" y="74549"/>
                  </a:lnTo>
                  <a:close/>
                </a:path>
                <a:path w="417195" h="244475">
                  <a:moveTo>
                    <a:pt x="200416" y="75698"/>
                  </a:moveTo>
                  <a:lnTo>
                    <a:pt x="179713" y="88996"/>
                  </a:lnTo>
                  <a:lnTo>
                    <a:pt x="179713" y="94775"/>
                  </a:lnTo>
                  <a:lnTo>
                    <a:pt x="200416" y="81477"/>
                  </a:lnTo>
                  <a:lnTo>
                    <a:pt x="200416" y="75698"/>
                  </a:lnTo>
                  <a:close/>
                </a:path>
                <a:path w="417195" h="244475">
                  <a:moveTo>
                    <a:pt x="278529" y="223632"/>
                  </a:moveTo>
                  <a:lnTo>
                    <a:pt x="278529" y="229411"/>
                  </a:lnTo>
                  <a:lnTo>
                    <a:pt x="303408" y="243875"/>
                  </a:lnTo>
                  <a:lnTo>
                    <a:pt x="303408" y="238096"/>
                  </a:lnTo>
                  <a:lnTo>
                    <a:pt x="278529" y="223632"/>
                  </a:lnTo>
                  <a:close/>
                </a:path>
                <a:path w="417195" h="244475">
                  <a:moveTo>
                    <a:pt x="324284" y="224798"/>
                  </a:moveTo>
                  <a:lnTo>
                    <a:pt x="303408" y="238096"/>
                  </a:lnTo>
                  <a:lnTo>
                    <a:pt x="303408" y="243875"/>
                  </a:lnTo>
                  <a:lnTo>
                    <a:pt x="324284" y="230577"/>
                  </a:lnTo>
                  <a:lnTo>
                    <a:pt x="324284" y="224798"/>
                  </a:lnTo>
                  <a:close/>
                </a:path>
                <a:path w="417195" h="244475">
                  <a:moveTo>
                    <a:pt x="309323" y="203406"/>
                  </a:moveTo>
                  <a:lnTo>
                    <a:pt x="309497" y="209185"/>
                  </a:lnTo>
                  <a:lnTo>
                    <a:pt x="334375" y="223632"/>
                  </a:lnTo>
                  <a:lnTo>
                    <a:pt x="334344" y="217853"/>
                  </a:lnTo>
                  <a:lnTo>
                    <a:pt x="309323" y="203406"/>
                  </a:lnTo>
                  <a:close/>
                </a:path>
                <a:path w="417195" h="244475">
                  <a:moveTo>
                    <a:pt x="355251" y="204572"/>
                  </a:moveTo>
                  <a:lnTo>
                    <a:pt x="334375" y="217853"/>
                  </a:lnTo>
                  <a:lnTo>
                    <a:pt x="334375" y="223632"/>
                  </a:lnTo>
                  <a:lnTo>
                    <a:pt x="355251" y="210351"/>
                  </a:lnTo>
                  <a:lnTo>
                    <a:pt x="355251" y="204572"/>
                  </a:lnTo>
                  <a:close/>
                </a:path>
                <a:path w="417195" h="244475">
                  <a:moveTo>
                    <a:pt x="232079" y="196478"/>
                  </a:moveTo>
                  <a:lnTo>
                    <a:pt x="232079" y="202275"/>
                  </a:lnTo>
                  <a:lnTo>
                    <a:pt x="256957" y="216722"/>
                  </a:lnTo>
                  <a:lnTo>
                    <a:pt x="256927" y="210925"/>
                  </a:lnTo>
                  <a:lnTo>
                    <a:pt x="232079" y="196478"/>
                  </a:lnTo>
                  <a:close/>
                </a:path>
                <a:path w="417195" h="244475">
                  <a:moveTo>
                    <a:pt x="277834" y="197645"/>
                  </a:moveTo>
                  <a:lnTo>
                    <a:pt x="256957" y="210925"/>
                  </a:lnTo>
                  <a:lnTo>
                    <a:pt x="256957" y="216704"/>
                  </a:lnTo>
                  <a:lnTo>
                    <a:pt x="277834" y="203423"/>
                  </a:lnTo>
                  <a:lnTo>
                    <a:pt x="277834" y="197645"/>
                  </a:lnTo>
                  <a:close/>
                </a:path>
                <a:path w="417195" h="244475">
                  <a:moveTo>
                    <a:pt x="340290" y="183180"/>
                  </a:moveTo>
                  <a:lnTo>
                    <a:pt x="340290" y="188959"/>
                  </a:lnTo>
                  <a:lnTo>
                    <a:pt x="365342" y="203406"/>
                  </a:lnTo>
                  <a:lnTo>
                    <a:pt x="365342" y="197627"/>
                  </a:lnTo>
                  <a:lnTo>
                    <a:pt x="340290" y="183180"/>
                  </a:lnTo>
                  <a:close/>
                </a:path>
                <a:path w="417195" h="244475">
                  <a:moveTo>
                    <a:pt x="386218" y="184346"/>
                  </a:moveTo>
                  <a:lnTo>
                    <a:pt x="365342" y="197627"/>
                  </a:lnTo>
                  <a:lnTo>
                    <a:pt x="365342" y="203406"/>
                  </a:lnTo>
                  <a:lnTo>
                    <a:pt x="386218" y="190125"/>
                  </a:lnTo>
                  <a:lnTo>
                    <a:pt x="386218" y="184346"/>
                  </a:lnTo>
                  <a:close/>
                </a:path>
                <a:path w="417195" h="244475">
                  <a:moveTo>
                    <a:pt x="263046" y="176253"/>
                  </a:moveTo>
                  <a:lnTo>
                    <a:pt x="263046" y="182049"/>
                  </a:lnTo>
                  <a:lnTo>
                    <a:pt x="287924" y="196496"/>
                  </a:lnTo>
                  <a:lnTo>
                    <a:pt x="287894" y="190700"/>
                  </a:lnTo>
                  <a:lnTo>
                    <a:pt x="263046" y="176253"/>
                  </a:lnTo>
                  <a:close/>
                </a:path>
                <a:path w="417195" h="244475">
                  <a:moveTo>
                    <a:pt x="308801" y="177419"/>
                  </a:moveTo>
                  <a:lnTo>
                    <a:pt x="287924" y="190700"/>
                  </a:lnTo>
                  <a:lnTo>
                    <a:pt x="287924" y="196478"/>
                  </a:lnTo>
                  <a:lnTo>
                    <a:pt x="308801" y="183198"/>
                  </a:lnTo>
                  <a:lnTo>
                    <a:pt x="308801" y="177419"/>
                  </a:lnTo>
                  <a:close/>
                </a:path>
                <a:path w="417195" h="244475">
                  <a:moveTo>
                    <a:pt x="92727" y="115001"/>
                  </a:moveTo>
                  <a:lnTo>
                    <a:pt x="92727" y="120780"/>
                  </a:lnTo>
                  <a:lnTo>
                    <a:pt x="210680" y="189551"/>
                  </a:lnTo>
                  <a:lnTo>
                    <a:pt x="210680" y="183772"/>
                  </a:lnTo>
                  <a:lnTo>
                    <a:pt x="92727" y="115001"/>
                  </a:lnTo>
                  <a:close/>
                </a:path>
                <a:path w="417195" h="244475">
                  <a:moveTo>
                    <a:pt x="231383" y="170474"/>
                  </a:moveTo>
                  <a:lnTo>
                    <a:pt x="210680" y="183772"/>
                  </a:lnTo>
                  <a:lnTo>
                    <a:pt x="210680" y="189551"/>
                  </a:lnTo>
                  <a:lnTo>
                    <a:pt x="231356" y="176270"/>
                  </a:lnTo>
                  <a:lnTo>
                    <a:pt x="231383" y="170474"/>
                  </a:lnTo>
                  <a:close/>
                </a:path>
                <a:path w="417195" h="244475">
                  <a:moveTo>
                    <a:pt x="294013" y="156027"/>
                  </a:moveTo>
                  <a:lnTo>
                    <a:pt x="294013" y="161806"/>
                  </a:lnTo>
                  <a:lnTo>
                    <a:pt x="318891" y="176270"/>
                  </a:lnTo>
                  <a:lnTo>
                    <a:pt x="318861" y="170474"/>
                  </a:lnTo>
                  <a:lnTo>
                    <a:pt x="294013" y="156027"/>
                  </a:lnTo>
                  <a:close/>
                </a:path>
                <a:path w="417195" h="244475">
                  <a:moveTo>
                    <a:pt x="339768" y="157176"/>
                  </a:moveTo>
                  <a:lnTo>
                    <a:pt x="318891" y="170474"/>
                  </a:lnTo>
                  <a:lnTo>
                    <a:pt x="318891" y="176253"/>
                  </a:lnTo>
                  <a:lnTo>
                    <a:pt x="339768" y="162954"/>
                  </a:lnTo>
                  <a:lnTo>
                    <a:pt x="339768" y="157176"/>
                  </a:lnTo>
                  <a:close/>
                </a:path>
                <a:path w="417195" h="244475">
                  <a:moveTo>
                    <a:pt x="216595" y="149082"/>
                  </a:moveTo>
                  <a:lnTo>
                    <a:pt x="216595" y="154878"/>
                  </a:lnTo>
                  <a:lnTo>
                    <a:pt x="241647" y="169325"/>
                  </a:lnTo>
                  <a:lnTo>
                    <a:pt x="241647" y="163546"/>
                  </a:lnTo>
                  <a:lnTo>
                    <a:pt x="216595" y="149082"/>
                  </a:lnTo>
                  <a:close/>
                </a:path>
                <a:path w="417195" h="244475">
                  <a:moveTo>
                    <a:pt x="262350" y="150248"/>
                  </a:moveTo>
                  <a:lnTo>
                    <a:pt x="241647" y="163546"/>
                  </a:lnTo>
                  <a:lnTo>
                    <a:pt x="241647" y="169325"/>
                  </a:lnTo>
                  <a:lnTo>
                    <a:pt x="262350" y="156027"/>
                  </a:lnTo>
                  <a:lnTo>
                    <a:pt x="262350" y="150248"/>
                  </a:lnTo>
                  <a:close/>
                </a:path>
                <a:path w="417195" h="244475">
                  <a:moveTo>
                    <a:pt x="247562" y="128856"/>
                  </a:moveTo>
                  <a:lnTo>
                    <a:pt x="247562" y="134652"/>
                  </a:lnTo>
                  <a:lnTo>
                    <a:pt x="272440" y="149099"/>
                  </a:lnTo>
                  <a:lnTo>
                    <a:pt x="272410" y="143303"/>
                  </a:lnTo>
                  <a:lnTo>
                    <a:pt x="247562" y="128856"/>
                  </a:lnTo>
                  <a:close/>
                </a:path>
                <a:path w="417195" h="244475">
                  <a:moveTo>
                    <a:pt x="293317" y="130022"/>
                  </a:moveTo>
                  <a:lnTo>
                    <a:pt x="272440" y="143303"/>
                  </a:lnTo>
                  <a:lnTo>
                    <a:pt x="272440" y="149082"/>
                  </a:lnTo>
                  <a:lnTo>
                    <a:pt x="293317" y="135801"/>
                  </a:lnTo>
                  <a:lnTo>
                    <a:pt x="293317" y="130022"/>
                  </a:lnTo>
                  <a:close/>
                </a:path>
                <a:path w="417195" h="244475">
                  <a:moveTo>
                    <a:pt x="170145" y="121929"/>
                  </a:moveTo>
                  <a:lnTo>
                    <a:pt x="170145" y="127707"/>
                  </a:lnTo>
                  <a:lnTo>
                    <a:pt x="195197" y="142172"/>
                  </a:lnTo>
                  <a:lnTo>
                    <a:pt x="195166" y="136375"/>
                  </a:lnTo>
                  <a:lnTo>
                    <a:pt x="170145" y="121929"/>
                  </a:lnTo>
                  <a:close/>
                </a:path>
                <a:path w="417195" h="244475">
                  <a:moveTo>
                    <a:pt x="215899" y="123095"/>
                  </a:moveTo>
                  <a:lnTo>
                    <a:pt x="195197" y="136375"/>
                  </a:lnTo>
                  <a:lnTo>
                    <a:pt x="195197" y="142154"/>
                  </a:lnTo>
                  <a:lnTo>
                    <a:pt x="215899" y="128874"/>
                  </a:lnTo>
                  <a:lnTo>
                    <a:pt x="215899" y="123095"/>
                  </a:lnTo>
                  <a:close/>
                </a:path>
                <a:path w="417195" h="244475">
                  <a:moveTo>
                    <a:pt x="201112" y="101703"/>
                  </a:moveTo>
                  <a:lnTo>
                    <a:pt x="201112" y="107482"/>
                  </a:lnTo>
                  <a:lnTo>
                    <a:pt x="226164" y="121929"/>
                  </a:lnTo>
                  <a:lnTo>
                    <a:pt x="226164" y="116150"/>
                  </a:lnTo>
                  <a:lnTo>
                    <a:pt x="201112" y="101703"/>
                  </a:lnTo>
                  <a:close/>
                </a:path>
                <a:path w="417195" h="244475">
                  <a:moveTo>
                    <a:pt x="246866" y="102869"/>
                  </a:moveTo>
                  <a:lnTo>
                    <a:pt x="226164" y="116150"/>
                  </a:lnTo>
                  <a:lnTo>
                    <a:pt x="226164" y="121929"/>
                  </a:lnTo>
                  <a:lnTo>
                    <a:pt x="246866" y="108648"/>
                  </a:lnTo>
                  <a:lnTo>
                    <a:pt x="246866" y="102869"/>
                  </a:lnTo>
                  <a:close/>
                </a:path>
                <a:path w="417195" h="244475">
                  <a:moveTo>
                    <a:pt x="123694" y="94775"/>
                  </a:moveTo>
                  <a:lnTo>
                    <a:pt x="123694" y="100554"/>
                  </a:lnTo>
                  <a:lnTo>
                    <a:pt x="148746" y="115001"/>
                  </a:lnTo>
                  <a:lnTo>
                    <a:pt x="148746" y="109222"/>
                  </a:lnTo>
                  <a:lnTo>
                    <a:pt x="123694" y="94775"/>
                  </a:lnTo>
                  <a:close/>
                </a:path>
                <a:path w="417195" h="244475">
                  <a:moveTo>
                    <a:pt x="169623" y="95924"/>
                  </a:moveTo>
                  <a:lnTo>
                    <a:pt x="148746" y="109222"/>
                  </a:lnTo>
                  <a:lnTo>
                    <a:pt x="148746" y="115001"/>
                  </a:lnTo>
                  <a:lnTo>
                    <a:pt x="169623" y="101703"/>
                  </a:lnTo>
                  <a:lnTo>
                    <a:pt x="169623" y="95924"/>
                  </a:lnTo>
                  <a:close/>
                </a:path>
                <a:path w="417195" h="244475">
                  <a:moveTo>
                    <a:pt x="30967" y="40451"/>
                  </a:moveTo>
                  <a:lnTo>
                    <a:pt x="30967" y="46230"/>
                  </a:lnTo>
                  <a:lnTo>
                    <a:pt x="55845" y="60694"/>
                  </a:lnTo>
                  <a:lnTo>
                    <a:pt x="55815" y="54898"/>
                  </a:lnTo>
                  <a:lnTo>
                    <a:pt x="30967" y="40451"/>
                  </a:lnTo>
                  <a:close/>
                </a:path>
                <a:path w="417195" h="244475">
                  <a:moveTo>
                    <a:pt x="76721" y="41600"/>
                  </a:moveTo>
                  <a:lnTo>
                    <a:pt x="55845" y="54898"/>
                  </a:lnTo>
                  <a:lnTo>
                    <a:pt x="55845" y="60677"/>
                  </a:lnTo>
                  <a:lnTo>
                    <a:pt x="76721" y="47379"/>
                  </a:lnTo>
                  <a:lnTo>
                    <a:pt x="76721" y="41600"/>
                  </a:lnTo>
                  <a:close/>
                </a:path>
                <a:path w="417195" h="244475">
                  <a:moveTo>
                    <a:pt x="77243" y="67622"/>
                  </a:moveTo>
                  <a:lnTo>
                    <a:pt x="77243" y="73401"/>
                  </a:lnTo>
                  <a:lnTo>
                    <a:pt x="102295" y="87848"/>
                  </a:lnTo>
                  <a:lnTo>
                    <a:pt x="102235" y="82051"/>
                  </a:lnTo>
                  <a:lnTo>
                    <a:pt x="77243" y="67622"/>
                  </a:lnTo>
                  <a:close/>
                </a:path>
                <a:path w="417195" h="244475">
                  <a:moveTo>
                    <a:pt x="123172" y="68771"/>
                  </a:moveTo>
                  <a:lnTo>
                    <a:pt x="102295" y="82051"/>
                  </a:lnTo>
                  <a:lnTo>
                    <a:pt x="102295" y="87830"/>
                  </a:lnTo>
                  <a:lnTo>
                    <a:pt x="123172" y="74549"/>
                  </a:lnTo>
                  <a:lnTo>
                    <a:pt x="123172" y="68771"/>
                  </a:lnTo>
                  <a:close/>
                </a:path>
                <a:path w="417195" h="244475">
                  <a:moveTo>
                    <a:pt x="0" y="60677"/>
                  </a:moveTo>
                  <a:lnTo>
                    <a:pt x="0" y="66473"/>
                  </a:lnTo>
                  <a:lnTo>
                    <a:pt x="24878" y="80920"/>
                  </a:lnTo>
                  <a:lnTo>
                    <a:pt x="24848" y="75124"/>
                  </a:lnTo>
                  <a:lnTo>
                    <a:pt x="0" y="60677"/>
                  </a:lnTo>
                  <a:close/>
                </a:path>
                <a:path w="417195" h="244475">
                  <a:moveTo>
                    <a:pt x="45754" y="61843"/>
                  </a:moveTo>
                  <a:lnTo>
                    <a:pt x="24878" y="75124"/>
                  </a:lnTo>
                  <a:lnTo>
                    <a:pt x="24878" y="80903"/>
                  </a:lnTo>
                  <a:lnTo>
                    <a:pt x="45754" y="67622"/>
                  </a:lnTo>
                  <a:lnTo>
                    <a:pt x="45754" y="61843"/>
                  </a:lnTo>
                  <a:close/>
                </a:path>
                <a:path w="417195" h="244475">
                  <a:moveTo>
                    <a:pt x="46276" y="87848"/>
                  </a:moveTo>
                  <a:lnTo>
                    <a:pt x="46450" y="93626"/>
                  </a:lnTo>
                  <a:lnTo>
                    <a:pt x="71328" y="108091"/>
                  </a:lnTo>
                  <a:lnTo>
                    <a:pt x="71268" y="102277"/>
                  </a:lnTo>
                  <a:lnTo>
                    <a:pt x="46276" y="87848"/>
                  </a:lnTo>
                  <a:close/>
                </a:path>
                <a:path w="417195" h="244475">
                  <a:moveTo>
                    <a:pt x="92205" y="88996"/>
                  </a:moveTo>
                  <a:lnTo>
                    <a:pt x="71328" y="102277"/>
                  </a:lnTo>
                  <a:lnTo>
                    <a:pt x="71328" y="108056"/>
                  </a:lnTo>
                  <a:lnTo>
                    <a:pt x="92205" y="94775"/>
                  </a:lnTo>
                  <a:lnTo>
                    <a:pt x="92205" y="88996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67222" y="4360933"/>
              <a:ext cx="355077" cy="230907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5867222" y="4360933"/>
              <a:ext cx="355600" cy="231140"/>
            </a:xfrm>
            <a:custGeom>
              <a:avLst/>
              <a:gdLst/>
              <a:ahLst/>
              <a:cxnLst/>
              <a:rect l="l" t="t" r="r" b="b"/>
              <a:pathLst>
                <a:path w="355600" h="231139">
                  <a:moveTo>
                    <a:pt x="0" y="26648"/>
                  </a:moveTo>
                  <a:lnTo>
                    <a:pt x="355077" y="230907"/>
                  </a:lnTo>
                  <a:lnTo>
                    <a:pt x="355077" y="204276"/>
                  </a:lnTo>
                  <a:lnTo>
                    <a:pt x="0" y="0"/>
                  </a:lnTo>
                  <a:lnTo>
                    <a:pt x="0" y="26648"/>
                  </a:lnTo>
                  <a:close/>
                </a:path>
              </a:pathLst>
            </a:custGeom>
            <a:ln w="13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867222" y="4252581"/>
              <a:ext cx="510540" cy="339725"/>
            </a:xfrm>
            <a:custGeom>
              <a:avLst/>
              <a:gdLst/>
              <a:ahLst/>
              <a:cxnLst/>
              <a:rect l="l" t="t" r="r" b="b"/>
              <a:pathLst>
                <a:path w="510539" h="339725">
                  <a:moveTo>
                    <a:pt x="0" y="108352"/>
                  </a:moveTo>
                  <a:lnTo>
                    <a:pt x="151008" y="0"/>
                  </a:lnTo>
                  <a:lnTo>
                    <a:pt x="510435" y="206052"/>
                  </a:lnTo>
                  <a:lnTo>
                    <a:pt x="510435" y="250454"/>
                  </a:lnTo>
                  <a:lnTo>
                    <a:pt x="355077" y="339260"/>
                  </a:lnTo>
                  <a:lnTo>
                    <a:pt x="0" y="135000"/>
                  </a:lnTo>
                  <a:lnTo>
                    <a:pt x="0" y="108352"/>
                  </a:lnTo>
                  <a:close/>
                </a:path>
              </a:pathLst>
            </a:custGeom>
            <a:ln w="261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288583" y="3786065"/>
              <a:ext cx="297666" cy="509177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6288583" y="3786065"/>
              <a:ext cx="297815" cy="509270"/>
            </a:xfrm>
            <a:custGeom>
              <a:avLst/>
              <a:gdLst/>
              <a:ahLst/>
              <a:cxnLst/>
              <a:rect l="l" t="t" r="r" b="b"/>
              <a:pathLst>
                <a:path w="297815" h="509270">
                  <a:moveTo>
                    <a:pt x="0" y="336301"/>
                  </a:moveTo>
                  <a:lnTo>
                    <a:pt x="297666" y="509177"/>
                  </a:lnTo>
                  <a:lnTo>
                    <a:pt x="297666" y="171657"/>
                  </a:lnTo>
                  <a:lnTo>
                    <a:pt x="0" y="0"/>
                  </a:lnTo>
                  <a:lnTo>
                    <a:pt x="0" y="336301"/>
                  </a:lnTo>
                  <a:close/>
                </a:path>
              </a:pathLst>
            </a:custGeom>
            <a:ln w="130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586250" y="4295243"/>
              <a:ext cx="0" cy="15875"/>
            </a:xfrm>
            <a:custGeom>
              <a:avLst/>
              <a:gdLst/>
              <a:ahLst/>
              <a:cxnLst/>
              <a:rect l="l" t="t" r="r" b="b"/>
              <a:pathLst>
                <a:path h="15875">
                  <a:moveTo>
                    <a:pt x="-6530" y="7850"/>
                  </a:moveTo>
                  <a:lnTo>
                    <a:pt x="6530" y="7850"/>
                  </a:lnTo>
                </a:path>
              </a:pathLst>
            </a:custGeom>
            <a:ln w="15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 txBox="1"/>
          <p:nvPr/>
        </p:nvSpPr>
        <p:spPr>
          <a:xfrm>
            <a:off x="4068426" y="4892095"/>
            <a:ext cx="694383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50" spc="-10" dirty="0">
                <a:latin typeface="Calibri"/>
                <a:cs typeface="Calibri"/>
              </a:rPr>
              <a:t>A</a:t>
            </a:r>
            <a:r>
              <a:rPr lang="en-US" sz="1650" spc="-10" dirty="0" smtClean="0">
                <a:latin typeface="Calibri"/>
                <a:cs typeface="Calibri"/>
              </a:rPr>
              <a:t>gent</a:t>
            </a:r>
            <a:endParaRPr sz="1650" dirty="0">
              <a:latin typeface="Calibri"/>
              <a:cs typeface="Calibri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3311195" y="2300595"/>
            <a:ext cx="824952" cy="198131"/>
          </a:xfrm>
          <a:prstGeom prst="rect">
            <a:avLst/>
          </a:prstGeom>
          <a:ln w="13067">
            <a:solidFill>
              <a:srgbClr val="000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225"/>
              </a:spcBef>
            </a:pPr>
            <a:r>
              <a:rPr lang="en-US" sz="1100" spc="-10" dirty="0" smtClean="0">
                <a:cs typeface="Calibri"/>
              </a:rPr>
              <a:t>192.168.5.2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4908777" y="2117816"/>
            <a:ext cx="751840" cy="640327"/>
            <a:chOff x="4899761" y="2100938"/>
            <a:chExt cx="751840" cy="640327"/>
          </a:xfrm>
        </p:grpSpPr>
        <p:pic>
          <p:nvPicPr>
            <p:cNvPr id="113" name="object 11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899761" y="2100938"/>
              <a:ext cx="751561" cy="639844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4899761" y="2264381"/>
              <a:ext cx="463550" cy="476884"/>
            </a:xfrm>
            <a:custGeom>
              <a:avLst/>
              <a:gdLst/>
              <a:ahLst/>
              <a:cxnLst/>
              <a:rect l="l" t="t" r="r" b="b"/>
              <a:pathLst>
                <a:path w="463550" h="476885">
                  <a:moveTo>
                    <a:pt x="463288" y="476402"/>
                  </a:moveTo>
                  <a:lnTo>
                    <a:pt x="0" y="206261"/>
                  </a:lnTo>
                  <a:lnTo>
                    <a:pt x="0" y="0"/>
                  </a:lnTo>
                  <a:lnTo>
                    <a:pt x="463288" y="265615"/>
                  </a:lnTo>
                  <a:lnTo>
                    <a:pt x="463288" y="476402"/>
                  </a:lnTo>
                  <a:close/>
                </a:path>
              </a:pathLst>
            </a:custGeom>
            <a:ln w="13064">
              <a:solidFill>
                <a:srgbClr val="5895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916462" y="2304588"/>
              <a:ext cx="130074" cy="122712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995897" y="2364987"/>
              <a:ext cx="33791" cy="40381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79049" y="2444010"/>
              <a:ext cx="67487" cy="80763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4995897" y="2364987"/>
              <a:ext cx="34290" cy="138430"/>
            </a:xfrm>
            <a:custGeom>
              <a:avLst/>
              <a:gdLst/>
              <a:ahLst/>
              <a:cxnLst/>
              <a:rect l="l" t="t" r="r" b="b"/>
              <a:pathLst>
                <a:path w="34289" h="138430">
                  <a:moveTo>
                    <a:pt x="31733" y="14621"/>
                  </a:moveTo>
                  <a:lnTo>
                    <a:pt x="28672" y="7906"/>
                  </a:lnTo>
                  <a:lnTo>
                    <a:pt x="23556" y="2937"/>
                  </a:lnTo>
                  <a:lnTo>
                    <a:pt x="17005" y="155"/>
                  </a:lnTo>
                  <a:lnTo>
                    <a:pt x="9639" y="0"/>
                  </a:lnTo>
                  <a:lnTo>
                    <a:pt x="3968" y="4930"/>
                  </a:lnTo>
                  <a:lnTo>
                    <a:pt x="679" y="11379"/>
                  </a:lnTo>
                  <a:lnTo>
                    <a:pt x="0" y="18578"/>
                  </a:lnTo>
                  <a:lnTo>
                    <a:pt x="2158" y="25760"/>
                  </a:lnTo>
                  <a:lnTo>
                    <a:pt x="5143" y="32377"/>
                  </a:lnTo>
                  <a:lnTo>
                    <a:pt x="10248" y="37314"/>
                  </a:lnTo>
                  <a:lnTo>
                    <a:pt x="16788" y="40128"/>
                  </a:lnTo>
                  <a:lnTo>
                    <a:pt x="24078" y="40381"/>
                  </a:lnTo>
                  <a:lnTo>
                    <a:pt x="29752" y="35451"/>
                  </a:lnTo>
                  <a:lnTo>
                    <a:pt x="33060" y="29002"/>
                  </a:lnTo>
                  <a:lnTo>
                    <a:pt x="33791" y="21803"/>
                  </a:lnTo>
                  <a:lnTo>
                    <a:pt x="31733" y="14621"/>
                  </a:lnTo>
                  <a:close/>
                </a:path>
                <a:path w="34289" h="138430">
                  <a:moveTo>
                    <a:pt x="31733" y="112094"/>
                  </a:moveTo>
                  <a:lnTo>
                    <a:pt x="28672" y="105379"/>
                  </a:lnTo>
                  <a:lnTo>
                    <a:pt x="23556" y="100410"/>
                  </a:lnTo>
                  <a:lnTo>
                    <a:pt x="17005" y="97628"/>
                  </a:lnTo>
                  <a:lnTo>
                    <a:pt x="9639" y="97473"/>
                  </a:lnTo>
                  <a:lnTo>
                    <a:pt x="3993" y="102404"/>
                  </a:lnTo>
                  <a:lnTo>
                    <a:pt x="744" y="108852"/>
                  </a:lnTo>
                  <a:lnTo>
                    <a:pt x="73" y="116051"/>
                  </a:lnTo>
                  <a:lnTo>
                    <a:pt x="2158" y="123234"/>
                  </a:lnTo>
                  <a:lnTo>
                    <a:pt x="5143" y="129924"/>
                  </a:lnTo>
                  <a:lnTo>
                    <a:pt x="10248" y="134852"/>
                  </a:lnTo>
                  <a:lnTo>
                    <a:pt x="16788" y="137627"/>
                  </a:lnTo>
                  <a:lnTo>
                    <a:pt x="24078" y="137855"/>
                  </a:lnTo>
                  <a:lnTo>
                    <a:pt x="29752" y="132924"/>
                  </a:lnTo>
                  <a:lnTo>
                    <a:pt x="33060" y="126476"/>
                  </a:lnTo>
                  <a:lnTo>
                    <a:pt x="33791" y="119277"/>
                  </a:lnTo>
                  <a:lnTo>
                    <a:pt x="31733" y="112094"/>
                  </a:lnTo>
                  <a:close/>
                </a:path>
              </a:pathLst>
            </a:custGeom>
            <a:ln w="130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62077" y="2378738"/>
              <a:ext cx="189108" cy="276233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5062077" y="2378738"/>
              <a:ext cx="189230" cy="255904"/>
            </a:xfrm>
            <a:custGeom>
              <a:avLst/>
              <a:gdLst/>
              <a:ahLst/>
              <a:cxnLst/>
              <a:rect l="l" t="t" r="r" b="b"/>
              <a:pathLst>
                <a:path w="189229" h="255905">
                  <a:moveTo>
                    <a:pt x="0" y="166227"/>
                  </a:moveTo>
                  <a:lnTo>
                    <a:pt x="1043" y="0"/>
                  </a:lnTo>
                  <a:lnTo>
                    <a:pt x="38099" y="20365"/>
                  </a:lnTo>
                </a:path>
                <a:path w="189229" h="255905">
                  <a:moveTo>
                    <a:pt x="50278" y="196165"/>
                  </a:moveTo>
                  <a:lnTo>
                    <a:pt x="51321" y="29938"/>
                  </a:lnTo>
                  <a:lnTo>
                    <a:pt x="88378" y="50303"/>
                  </a:lnTo>
                </a:path>
                <a:path w="189229" h="255905">
                  <a:moveTo>
                    <a:pt x="100556" y="226103"/>
                  </a:moveTo>
                  <a:lnTo>
                    <a:pt x="101599" y="59876"/>
                  </a:lnTo>
                  <a:lnTo>
                    <a:pt x="138656" y="80241"/>
                  </a:lnTo>
                </a:path>
                <a:path w="189229" h="255905">
                  <a:moveTo>
                    <a:pt x="150834" y="255868"/>
                  </a:moveTo>
                  <a:lnTo>
                    <a:pt x="152051" y="89814"/>
                  </a:lnTo>
                  <a:lnTo>
                    <a:pt x="189108" y="110179"/>
                  </a:lnTo>
                </a:path>
              </a:pathLst>
            </a:custGeom>
            <a:ln w="13064">
              <a:solidFill>
                <a:srgbClr val="5895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062077" y="2399103"/>
              <a:ext cx="189230" cy="255904"/>
            </a:xfrm>
            <a:custGeom>
              <a:avLst/>
              <a:gdLst/>
              <a:ahLst/>
              <a:cxnLst/>
              <a:rect l="l" t="t" r="r" b="b"/>
              <a:pathLst>
                <a:path w="189229" h="255905">
                  <a:moveTo>
                    <a:pt x="189108" y="89814"/>
                  </a:moveTo>
                  <a:lnTo>
                    <a:pt x="188064" y="255868"/>
                  </a:lnTo>
                  <a:lnTo>
                    <a:pt x="151008" y="235503"/>
                  </a:lnTo>
                </a:path>
                <a:path w="189229" h="255905">
                  <a:moveTo>
                    <a:pt x="138656" y="59876"/>
                  </a:moveTo>
                  <a:lnTo>
                    <a:pt x="137612" y="226103"/>
                  </a:lnTo>
                  <a:lnTo>
                    <a:pt x="100556" y="205738"/>
                  </a:lnTo>
                </a:path>
                <a:path w="189229" h="255905">
                  <a:moveTo>
                    <a:pt x="88378" y="29938"/>
                  </a:moveTo>
                  <a:lnTo>
                    <a:pt x="87334" y="196165"/>
                  </a:lnTo>
                  <a:lnTo>
                    <a:pt x="50278" y="175800"/>
                  </a:lnTo>
                </a:path>
                <a:path w="189229" h="255905">
                  <a:moveTo>
                    <a:pt x="38099" y="0"/>
                  </a:moveTo>
                  <a:lnTo>
                    <a:pt x="37056" y="166227"/>
                  </a:lnTo>
                  <a:lnTo>
                    <a:pt x="0" y="145862"/>
                  </a:lnTo>
                </a:path>
              </a:pathLst>
            </a:custGeom>
            <a:ln w="130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909503" y="2305981"/>
              <a:ext cx="66109" cy="226974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221088" y="2486655"/>
              <a:ext cx="66283" cy="226974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4909503" y="2305981"/>
              <a:ext cx="378460" cy="407670"/>
            </a:xfrm>
            <a:custGeom>
              <a:avLst/>
              <a:gdLst/>
              <a:ahLst/>
              <a:cxnLst/>
              <a:rect l="l" t="t" r="r" b="b"/>
              <a:pathLst>
                <a:path w="378460" h="407669">
                  <a:moveTo>
                    <a:pt x="361340" y="353863"/>
                  </a:moveTo>
                  <a:lnTo>
                    <a:pt x="348814" y="362392"/>
                  </a:lnTo>
                  <a:lnTo>
                    <a:pt x="348814" y="232544"/>
                  </a:lnTo>
                  <a:lnTo>
                    <a:pt x="376476" y="217226"/>
                  </a:lnTo>
                  <a:lnTo>
                    <a:pt x="376476" y="193902"/>
                  </a:lnTo>
                  <a:lnTo>
                    <a:pt x="355773" y="180674"/>
                  </a:lnTo>
                  <a:lnTo>
                    <a:pt x="311584" y="206957"/>
                  </a:lnTo>
                  <a:lnTo>
                    <a:pt x="311584" y="394593"/>
                  </a:lnTo>
                  <a:lnTo>
                    <a:pt x="332287" y="407648"/>
                  </a:lnTo>
                  <a:lnTo>
                    <a:pt x="376476" y="382931"/>
                  </a:lnTo>
                  <a:lnTo>
                    <a:pt x="377868" y="361522"/>
                  </a:lnTo>
                  <a:lnTo>
                    <a:pt x="361340" y="353863"/>
                  </a:lnTo>
                  <a:close/>
                </a:path>
                <a:path w="378460" h="407669">
                  <a:moveTo>
                    <a:pt x="49582" y="173189"/>
                  </a:moveTo>
                  <a:lnTo>
                    <a:pt x="37230" y="181718"/>
                  </a:lnTo>
                  <a:lnTo>
                    <a:pt x="37230" y="51869"/>
                  </a:lnTo>
                  <a:lnTo>
                    <a:pt x="64717" y="36552"/>
                  </a:lnTo>
                  <a:lnTo>
                    <a:pt x="64717" y="13054"/>
                  </a:lnTo>
                  <a:lnTo>
                    <a:pt x="44189" y="0"/>
                  </a:lnTo>
                  <a:lnTo>
                    <a:pt x="0" y="26283"/>
                  </a:lnTo>
                  <a:lnTo>
                    <a:pt x="0" y="213919"/>
                  </a:lnTo>
                  <a:lnTo>
                    <a:pt x="20702" y="226974"/>
                  </a:lnTo>
                  <a:lnTo>
                    <a:pt x="64717" y="202083"/>
                  </a:lnTo>
                  <a:lnTo>
                    <a:pt x="66109" y="180674"/>
                  </a:lnTo>
                  <a:lnTo>
                    <a:pt x="49582" y="173189"/>
                  </a:lnTo>
                  <a:close/>
                </a:path>
              </a:pathLst>
            </a:custGeom>
            <a:ln w="130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314859" y="2536262"/>
              <a:ext cx="27313" cy="30634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314859" y="2668722"/>
              <a:ext cx="27313" cy="30634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4899761" y="2100938"/>
              <a:ext cx="751840" cy="640080"/>
            </a:xfrm>
            <a:custGeom>
              <a:avLst/>
              <a:gdLst/>
              <a:ahLst/>
              <a:cxnLst/>
              <a:rect l="l" t="t" r="r" b="b"/>
              <a:pathLst>
                <a:path w="751839" h="640080">
                  <a:moveTo>
                    <a:pt x="751561" y="405211"/>
                  </a:moveTo>
                  <a:lnTo>
                    <a:pt x="751561" y="196513"/>
                  </a:lnTo>
                  <a:lnTo>
                    <a:pt x="409183" y="0"/>
                  </a:lnTo>
                  <a:lnTo>
                    <a:pt x="65935" y="193380"/>
                  </a:lnTo>
                  <a:lnTo>
                    <a:pt x="65935" y="201735"/>
                  </a:lnTo>
                  <a:lnTo>
                    <a:pt x="0" y="163442"/>
                  </a:lnTo>
                  <a:lnTo>
                    <a:pt x="0" y="369703"/>
                  </a:lnTo>
                  <a:lnTo>
                    <a:pt x="9742" y="375447"/>
                  </a:lnTo>
                  <a:lnTo>
                    <a:pt x="9742" y="418962"/>
                  </a:lnTo>
                  <a:lnTo>
                    <a:pt x="30445" y="432016"/>
                  </a:lnTo>
                  <a:lnTo>
                    <a:pt x="69241" y="410085"/>
                  </a:lnTo>
                  <a:lnTo>
                    <a:pt x="321327" y="557165"/>
                  </a:lnTo>
                  <a:lnTo>
                    <a:pt x="321327" y="599636"/>
                  </a:lnTo>
                  <a:lnTo>
                    <a:pt x="342029" y="612691"/>
                  </a:lnTo>
                  <a:lnTo>
                    <a:pt x="380129" y="591281"/>
                  </a:lnTo>
                  <a:lnTo>
                    <a:pt x="463288" y="639844"/>
                  </a:lnTo>
                  <a:lnTo>
                    <a:pt x="463288" y="571612"/>
                  </a:lnTo>
                  <a:lnTo>
                    <a:pt x="751561" y="405211"/>
                  </a:lnTo>
                  <a:close/>
                </a:path>
              </a:pathLst>
            </a:custGeom>
            <a:ln w="130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" name="object 128"/>
          <p:cNvSpPr txBox="1"/>
          <p:nvPr/>
        </p:nvSpPr>
        <p:spPr>
          <a:xfrm>
            <a:off x="4762809" y="2617020"/>
            <a:ext cx="408938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50" spc="-5" dirty="0" smtClean="0">
                <a:latin typeface="Calibri"/>
                <a:cs typeface="Calibri"/>
              </a:rPr>
              <a:t>SNS</a:t>
            </a:r>
            <a:endParaRPr sz="1650" dirty="0">
              <a:latin typeface="Calibri"/>
              <a:cs typeface="Calibri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5241352" y="2694662"/>
            <a:ext cx="0" cy="492759"/>
          </a:xfrm>
          <a:custGeom>
            <a:avLst/>
            <a:gdLst/>
            <a:ahLst/>
            <a:cxnLst/>
            <a:rect l="l" t="t" r="r" b="b"/>
            <a:pathLst>
              <a:path h="492760">
                <a:moveTo>
                  <a:pt x="0" y="0"/>
                </a:moveTo>
                <a:lnTo>
                  <a:pt x="0" y="492763"/>
                </a:lnTo>
              </a:path>
            </a:pathLst>
          </a:custGeom>
          <a:ln w="13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61"/>
          <p:cNvSpPr/>
          <p:nvPr/>
        </p:nvSpPr>
        <p:spPr>
          <a:xfrm>
            <a:off x="4762809" y="3434116"/>
            <a:ext cx="0" cy="568960"/>
          </a:xfrm>
          <a:custGeom>
            <a:avLst/>
            <a:gdLst/>
            <a:ahLst/>
            <a:cxnLst/>
            <a:rect l="l" t="t" r="r" b="b"/>
            <a:pathLst>
              <a:path h="568960">
                <a:moveTo>
                  <a:pt x="0" y="0"/>
                </a:moveTo>
                <a:lnTo>
                  <a:pt x="0" y="568479"/>
                </a:lnTo>
              </a:path>
            </a:pathLst>
          </a:custGeom>
          <a:ln w="13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08"/>
          <p:cNvSpPr txBox="1"/>
          <p:nvPr/>
        </p:nvSpPr>
        <p:spPr>
          <a:xfrm>
            <a:off x="5667297" y="2321570"/>
            <a:ext cx="824952" cy="198131"/>
          </a:xfrm>
          <a:prstGeom prst="rect">
            <a:avLst/>
          </a:prstGeom>
          <a:ln w="13067">
            <a:solidFill>
              <a:srgbClr val="000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225"/>
              </a:spcBef>
            </a:pPr>
            <a:r>
              <a:rPr lang="en-US" sz="1100" spc="-10" dirty="0" smtClean="0">
                <a:cs typeface="Calibri"/>
              </a:rPr>
              <a:t>192.168.5.3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62" name="object 108"/>
          <p:cNvSpPr txBox="1"/>
          <p:nvPr/>
        </p:nvSpPr>
        <p:spPr>
          <a:xfrm>
            <a:off x="4917597" y="4118613"/>
            <a:ext cx="824952" cy="198131"/>
          </a:xfrm>
          <a:prstGeom prst="rect">
            <a:avLst/>
          </a:prstGeom>
          <a:ln w="13067">
            <a:solidFill>
              <a:srgbClr val="000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225"/>
              </a:spcBef>
            </a:pPr>
            <a:r>
              <a:rPr lang="en-US" sz="1100" spc="-10" dirty="0" smtClean="0">
                <a:cs typeface="Calibri"/>
              </a:rPr>
              <a:t>192.168.5.4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634"/>
            <a:chOff x="0" y="0"/>
            <a:chExt cx="12192000" cy="6858634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40" y="149352"/>
              <a:ext cx="2474976" cy="6355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86635" y="311089"/>
            <a:ext cx="422909" cy="427990"/>
            <a:chOff x="386635" y="311089"/>
            <a:chExt cx="422909" cy="42799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10083" y="442258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6690" y="405530"/>
            <a:ext cx="275792" cy="123306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245501" y="402919"/>
            <a:ext cx="381000" cy="107950"/>
          </a:xfrm>
          <a:custGeom>
            <a:avLst/>
            <a:gdLst/>
            <a:ahLst/>
            <a:cxnLst/>
            <a:rect l="l" t="t" r="r" b="b"/>
            <a:pathLst>
              <a:path w="381000" h="107950">
                <a:moveTo>
                  <a:pt x="70916" y="76085"/>
                </a:moveTo>
                <a:lnTo>
                  <a:pt x="68503" y="62306"/>
                </a:lnTo>
                <a:lnTo>
                  <a:pt x="65176" y="57708"/>
                </a:lnTo>
                <a:lnTo>
                  <a:pt x="61404" y="52463"/>
                </a:lnTo>
                <a:lnTo>
                  <a:pt x="55143" y="49263"/>
                </a:lnTo>
                <a:lnTo>
                  <a:pt x="55143" y="76085"/>
                </a:lnTo>
                <a:lnTo>
                  <a:pt x="54000" y="84074"/>
                </a:lnTo>
                <a:lnTo>
                  <a:pt x="49898" y="88861"/>
                </a:lnTo>
                <a:lnTo>
                  <a:pt x="41859" y="91198"/>
                </a:lnTo>
                <a:lnTo>
                  <a:pt x="28905" y="91821"/>
                </a:lnTo>
                <a:lnTo>
                  <a:pt x="13119" y="91821"/>
                </a:lnTo>
                <a:lnTo>
                  <a:pt x="13119" y="57708"/>
                </a:lnTo>
                <a:lnTo>
                  <a:pt x="31559" y="57708"/>
                </a:lnTo>
                <a:lnTo>
                  <a:pt x="41859" y="58737"/>
                </a:lnTo>
                <a:lnTo>
                  <a:pt x="49237" y="61976"/>
                </a:lnTo>
                <a:lnTo>
                  <a:pt x="53657" y="67678"/>
                </a:lnTo>
                <a:lnTo>
                  <a:pt x="55143" y="76085"/>
                </a:lnTo>
                <a:lnTo>
                  <a:pt x="55143" y="49263"/>
                </a:lnTo>
                <a:lnTo>
                  <a:pt x="49860" y="46558"/>
                </a:lnTo>
                <a:lnTo>
                  <a:pt x="34124" y="44589"/>
                </a:lnTo>
                <a:lnTo>
                  <a:pt x="13119" y="44589"/>
                </a:lnTo>
                <a:lnTo>
                  <a:pt x="13119" y="18364"/>
                </a:lnTo>
                <a:lnTo>
                  <a:pt x="63030" y="18364"/>
                </a:lnTo>
                <a:lnTo>
                  <a:pt x="63030" y="2616"/>
                </a:lnTo>
                <a:lnTo>
                  <a:pt x="0" y="2616"/>
                </a:lnTo>
                <a:lnTo>
                  <a:pt x="0" y="104940"/>
                </a:lnTo>
                <a:lnTo>
                  <a:pt x="36791" y="104940"/>
                </a:lnTo>
                <a:lnTo>
                  <a:pt x="54317" y="102273"/>
                </a:lnTo>
                <a:lnTo>
                  <a:pt x="64693" y="95427"/>
                </a:lnTo>
                <a:lnTo>
                  <a:pt x="66611" y="91821"/>
                </a:lnTo>
                <a:lnTo>
                  <a:pt x="69646" y="86118"/>
                </a:lnTo>
                <a:lnTo>
                  <a:pt x="70916" y="76085"/>
                </a:lnTo>
                <a:close/>
              </a:path>
              <a:path w="381000" h="107950">
                <a:moveTo>
                  <a:pt x="154952" y="2413"/>
                </a:moveTo>
                <a:lnTo>
                  <a:pt x="84035" y="2413"/>
                </a:lnTo>
                <a:lnTo>
                  <a:pt x="84035" y="18910"/>
                </a:lnTo>
                <a:lnTo>
                  <a:pt x="84035" y="44297"/>
                </a:lnTo>
                <a:lnTo>
                  <a:pt x="84035" y="58254"/>
                </a:lnTo>
                <a:lnTo>
                  <a:pt x="84035" y="91262"/>
                </a:lnTo>
                <a:lnTo>
                  <a:pt x="84035" y="105219"/>
                </a:lnTo>
                <a:lnTo>
                  <a:pt x="154952" y="105219"/>
                </a:lnTo>
                <a:lnTo>
                  <a:pt x="154952" y="91262"/>
                </a:lnTo>
                <a:lnTo>
                  <a:pt x="99822" y="91262"/>
                </a:lnTo>
                <a:lnTo>
                  <a:pt x="99822" y="58254"/>
                </a:lnTo>
                <a:lnTo>
                  <a:pt x="149720" y="58254"/>
                </a:lnTo>
                <a:lnTo>
                  <a:pt x="149720" y="44297"/>
                </a:lnTo>
                <a:lnTo>
                  <a:pt x="99822" y="44297"/>
                </a:lnTo>
                <a:lnTo>
                  <a:pt x="99822" y="18910"/>
                </a:lnTo>
                <a:lnTo>
                  <a:pt x="154952" y="18910"/>
                </a:lnTo>
                <a:lnTo>
                  <a:pt x="154952" y="2413"/>
                </a:lnTo>
                <a:close/>
              </a:path>
              <a:path w="381000" h="107950">
                <a:moveTo>
                  <a:pt x="244309" y="76085"/>
                </a:moveTo>
                <a:lnTo>
                  <a:pt x="243725" y="69811"/>
                </a:lnTo>
                <a:lnTo>
                  <a:pt x="241655" y="63284"/>
                </a:lnTo>
                <a:lnTo>
                  <a:pt x="237617" y="57264"/>
                </a:lnTo>
                <a:lnTo>
                  <a:pt x="231101" y="52463"/>
                </a:lnTo>
                <a:lnTo>
                  <a:pt x="234988" y="48031"/>
                </a:lnTo>
                <a:lnTo>
                  <a:pt x="238366" y="42621"/>
                </a:lnTo>
                <a:lnTo>
                  <a:pt x="240753" y="36233"/>
                </a:lnTo>
                <a:lnTo>
                  <a:pt x="241642" y="28854"/>
                </a:lnTo>
                <a:lnTo>
                  <a:pt x="238861" y="18110"/>
                </a:lnTo>
                <a:lnTo>
                  <a:pt x="236639" y="15735"/>
                </a:lnTo>
                <a:lnTo>
                  <a:pt x="231127" y="9829"/>
                </a:lnTo>
                <a:lnTo>
                  <a:pt x="219468" y="4495"/>
                </a:lnTo>
                <a:lnTo>
                  <a:pt x="204863" y="2616"/>
                </a:lnTo>
                <a:lnTo>
                  <a:pt x="189128" y="4584"/>
                </a:lnTo>
                <a:lnTo>
                  <a:pt x="177596" y="10490"/>
                </a:lnTo>
                <a:lnTo>
                  <a:pt x="170497" y="20320"/>
                </a:lnTo>
                <a:lnTo>
                  <a:pt x="168071" y="34099"/>
                </a:lnTo>
                <a:lnTo>
                  <a:pt x="168071" y="36728"/>
                </a:lnTo>
                <a:lnTo>
                  <a:pt x="183857" y="36728"/>
                </a:lnTo>
                <a:lnTo>
                  <a:pt x="183857" y="34099"/>
                </a:lnTo>
                <a:lnTo>
                  <a:pt x="186029" y="24587"/>
                </a:lnTo>
                <a:lnTo>
                  <a:pt x="191401" y="19011"/>
                </a:lnTo>
                <a:lnTo>
                  <a:pt x="198247" y="16395"/>
                </a:lnTo>
                <a:lnTo>
                  <a:pt x="204863" y="15735"/>
                </a:lnTo>
                <a:lnTo>
                  <a:pt x="225869" y="15735"/>
                </a:lnTo>
                <a:lnTo>
                  <a:pt x="225869" y="39344"/>
                </a:lnTo>
                <a:lnTo>
                  <a:pt x="220637" y="44589"/>
                </a:lnTo>
                <a:lnTo>
                  <a:pt x="196977" y="44589"/>
                </a:lnTo>
                <a:lnTo>
                  <a:pt x="196977" y="57708"/>
                </a:lnTo>
                <a:lnTo>
                  <a:pt x="207518" y="57708"/>
                </a:lnTo>
                <a:lnTo>
                  <a:pt x="216331" y="59105"/>
                </a:lnTo>
                <a:lnTo>
                  <a:pt x="222948" y="62953"/>
                </a:lnTo>
                <a:lnTo>
                  <a:pt x="227088" y="68783"/>
                </a:lnTo>
                <a:lnTo>
                  <a:pt x="228523" y="76085"/>
                </a:lnTo>
                <a:lnTo>
                  <a:pt x="226314" y="85585"/>
                </a:lnTo>
                <a:lnTo>
                  <a:pt x="220649" y="91160"/>
                </a:lnTo>
                <a:lnTo>
                  <a:pt x="213004" y="93789"/>
                </a:lnTo>
                <a:lnTo>
                  <a:pt x="204863" y="94449"/>
                </a:lnTo>
                <a:lnTo>
                  <a:pt x="194881" y="93014"/>
                </a:lnTo>
                <a:lnTo>
                  <a:pt x="188112" y="88874"/>
                </a:lnTo>
                <a:lnTo>
                  <a:pt x="183794" y="82270"/>
                </a:lnTo>
                <a:lnTo>
                  <a:pt x="181190" y="73456"/>
                </a:lnTo>
                <a:lnTo>
                  <a:pt x="181190" y="70827"/>
                </a:lnTo>
                <a:lnTo>
                  <a:pt x="165506" y="70827"/>
                </a:lnTo>
                <a:lnTo>
                  <a:pt x="165506" y="73456"/>
                </a:lnTo>
                <a:lnTo>
                  <a:pt x="168325" y="87642"/>
                </a:lnTo>
                <a:lnTo>
                  <a:pt x="176301" y="98374"/>
                </a:lnTo>
                <a:lnTo>
                  <a:pt x="188722" y="105181"/>
                </a:lnTo>
                <a:lnTo>
                  <a:pt x="204863" y="107556"/>
                </a:lnTo>
                <a:lnTo>
                  <a:pt x="222097" y="105587"/>
                </a:lnTo>
                <a:lnTo>
                  <a:pt x="234429" y="99695"/>
                </a:lnTo>
                <a:lnTo>
                  <a:pt x="238379" y="94449"/>
                </a:lnTo>
                <a:lnTo>
                  <a:pt x="241833" y="89852"/>
                </a:lnTo>
                <a:lnTo>
                  <a:pt x="244309" y="76085"/>
                </a:lnTo>
                <a:close/>
              </a:path>
              <a:path w="381000" h="107950">
                <a:moveTo>
                  <a:pt x="349351" y="55092"/>
                </a:moveTo>
                <a:lnTo>
                  <a:pt x="346024" y="32092"/>
                </a:lnTo>
                <a:lnTo>
                  <a:pt x="337058" y="15735"/>
                </a:lnTo>
                <a:lnTo>
                  <a:pt x="336524" y="14757"/>
                </a:lnTo>
                <a:lnTo>
                  <a:pt x="336232" y="14554"/>
                </a:lnTo>
                <a:lnTo>
                  <a:pt x="336232" y="55092"/>
                </a:lnTo>
                <a:lnTo>
                  <a:pt x="334213" y="68986"/>
                </a:lnTo>
                <a:lnTo>
                  <a:pt x="328002" y="81648"/>
                </a:lnTo>
                <a:lnTo>
                  <a:pt x="317347" y="90881"/>
                </a:lnTo>
                <a:lnTo>
                  <a:pt x="302018" y="94449"/>
                </a:lnTo>
                <a:lnTo>
                  <a:pt x="284949" y="89408"/>
                </a:lnTo>
                <a:lnTo>
                  <a:pt x="275475" y="77724"/>
                </a:lnTo>
                <a:lnTo>
                  <a:pt x="271411" y="64554"/>
                </a:lnTo>
                <a:lnTo>
                  <a:pt x="270548" y="55092"/>
                </a:lnTo>
                <a:lnTo>
                  <a:pt x="272148" y="41186"/>
                </a:lnTo>
                <a:lnTo>
                  <a:pt x="277444" y="28524"/>
                </a:lnTo>
                <a:lnTo>
                  <a:pt x="287147" y="19304"/>
                </a:lnTo>
                <a:lnTo>
                  <a:pt x="302018" y="15735"/>
                </a:lnTo>
                <a:lnTo>
                  <a:pt x="316230" y="18199"/>
                </a:lnTo>
                <a:lnTo>
                  <a:pt x="326999" y="25577"/>
                </a:lnTo>
                <a:lnTo>
                  <a:pt x="333844" y="37871"/>
                </a:lnTo>
                <a:lnTo>
                  <a:pt x="336232" y="55092"/>
                </a:lnTo>
                <a:lnTo>
                  <a:pt x="336232" y="14554"/>
                </a:lnTo>
                <a:lnTo>
                  <a:pt x="321602" y="3810"/>
                </a:lnTo>
                <a:lnTo>
                  <a:pt x="302018" y="0"/>
                </a:lnTo>
                <a:lnTo>
                  <a:pt x="282486" y="4178"/>
                </a:lnTo>
                <a:lnTo>
                  <a:pt x="267589" y="15735"/>
                </a:lnTo>
                <a:lnTo>
                  <a:pt x="258102" y="33197"/>
                </a:lnTo>
                <a:lnTo>
                  <a:pt x="254774" y="55092"/>
                </a:lnTo>
                <a:lnTo>
                  <a:pt x="258102" y="76568"/>
                </a:lnTo>
                <a:lnTo>
                  <a:pt x="267589" y="93129"/>
                </a:lnTo>
                <a:lnTo>
                  <a:pt x="282486" y="103784"/>
                </a:lnTo>
                <a:lnTo>
                  <a:pt x="302018" y="107556"/>
                </a:lnTo>
                <a:lnTo>
                  <a:pt x="321602" y="103784"/>
                </a:lnTo>
                <a:lnTo>
                  <a:pt x="334683" y="94449"/>
                </a:lnTo>
                <a:lnTo>
                  <a:pt x="336524" y="93129"/>
                </a:lnTo>
                <a:lnTo>
                  <a:pt x="346024" y="76568"/>
                </a:lnTo>
                <a:lnTo>
                  <a:pt x="349351" y="55092"/>
                </a:lnTo>
                <a:close/>
              </a:path>
              <a:path w="381000" h="107950">
                <a:moveTo>
                  <a:pt x="380822" y="18910"/>
                </a:moveTo>
                <a:lnTo>
                  <a:pt x="365137" y="18910"/>
                </a:lnTo>
                <a:lnTo>
                  <a:pt x="365137" y="105219"/>
                </a:lnTo>
                <a:lnTo>
                  <a:pt x="380822" y="105219"/>
                </a:lnTo>
                <a:lnTo>
                  <a:pt x="380822" y="18910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10639" y="402919"/>
            <a:ext cx="302260" cy="107950"/>
          </a:xfrm>
          <a:custGeom>
            <a:avLst/>
            <a:gdLst/>
            <a:ahLst/>
            <a:cxnLst/>
            <a:rect l="l" t="t" r="r" b="b"/>
            <a:pathLst>
              <a:path w="302260" h="107950">
                <a:moveTo>
                  <a:pt x="78714" y="2413"/>
                </a:moveTo>
                <a:lnTo>
                  <a:pt x="0" y="2413"/>
                </a:lnTo>
                <a:lnTo>
                  <a:pt x="0" y="18910"/>
                </a:lnTo>
                <a:lnTo>
                  <a:pt x="65595" y="18910"/>
                </a:lnTo>
                <a:lnTo>
                  <a:pt x="65595" y="105219"/>
                </a:lnTo>
                <a:lnTo>
                  <a:pt x="78714" y="105219"/>
                </a:lnTo>
                <a:lnTo>
                  <a:pt x="78714" y="18910"/>
                </a:lnTo>
                <a:lnTo>
                  <a:pt x="78714" y="2413"/>
                </a:lnTo>
                <a:close/>
              </a:path>
              <a:path w="302260" h="107950">
                <a:moveTo>
                  <a:pt x="183845" y="104940"/>
                </a:moveTo>
                <a:lnTo>
                  <a:pt x="172427" y="76085"/>
                </a:lnTo>
                <a:lnTo>
                  <a:pt x="166192" y="60337"/>
                </a:lnTo>
                <a:lnTo>
                  <a:pt x="152285" y="25184"/>
                </a:lnTo>
                <a:lnTo>
                  <a:pt x="152285" y="60337"/>
                </a:lnTo>
                <a:lnTo>
                  <a:pt x="123393" y="60337"/>
                </a:lnTo>
                <a:lnTo>
                  <a:pt x="136512" y="23609"/>
                </a:lnTo>
                <a:lnTo>
                  <a:pt x="152285" y="60337"/>
                </a:lnTo>
                <a:lnTo>
                  <a:pt x="152285" y="25184"/>
                </a:lnTo>
                <a:lnTo>
                  <a:pt x="151663" y="23609"/>
                </a:lnTo>
                <a:lnTo>
                  <a:pt x="144399" y="5245"/>
                </a:lnTo>
                <a:lnTo>
                  <a:pt x="144399" y="2616"/>
                </a:lnTo>
                <a:lnTo>
                  <a:pt x="131279" y="2616"/>
                </a:lnTo>
                <a:lnTo>
                  <a:pt x="91922" y="104940"/>
                </a:lnTo>
                <a:lnTo>
                  <a:pt x="107607" y="104940"/>
                </a:lnTo>
                <a:lnTo>
                  <a:pt x="118160" y="76085"/>
                </a:lnTo>
                <a:lnTo>
                  <a:pt x="157518" y="76085"/>
                </a:lnTo>
                <a:lnTo>
                  <a:pt x="168071" y="104940"/>
                </a:lnTo>
                <a:lnTo>
                  <a:pt x="183845" y="104940"/>
                </a:lnTo>
                <a:close/>
              </a:path>
              <a:path w="302260" h="107950">
                <a:moveTo>
                  <a:pt x="273113" y="34099"/>
                </a:moveTo>
                <a:lnTo>
                  <a:pt x="246913" y="2374"/>
                </a:lnTo>
                <a:lnTo>
                  <a:pt x="231089" y="0"/>
                </a:lnTo>
                <a:lnTo>
                  <a:pt x="211518" y="3810"/>
                </a:lnTo>
                <a:lnTo>
                  <a:pt x="196634" y="14757"/>
                </a:lnTo>
                <a:lnTo>
                  <a:pt x="187159" y="32092"/>
                </a:lnTo>
                <a:lnTo>
                  <a:pt x="183845" y="55092"/>
                </a:lnTo>
                <a:lnTo>
                  <a:pt x="187121" y="76568"/>
                </a:lnTo>
                <a:lnTo>
                  <a:pt x="196303" y="93129"/>
                </a:lnTo>
                <a:lnTo>
                  <a:pt x="210400" y="103784"/>
                </a:lnTo>
                <a:lnTo>
                  <a:pt x="228434" y="107556"/>
                </a:lnTo>
                <a:lnTo>
                  <a:pt x="244665" y="105143"/>
                </a:lnTo>
                <a:lnTo>
                  <a:pt x="257683" y="98044"/>
                </a:lnTo>
                <a:lnTo>
                  <a:pt x="260680" y="94449"/>
                </a:lnTo>
                <a:lnTo>
                  <a:pt x="267246" y="86537"/>
                </a:lnTo>
                <a:lnTo>
                  <a:pt x="273113" y="70827"/>
                </a:lnTo>
                <a:lnTo>
                  <a:pt x="273113" y="68211"/>
                </a:lnTo>
                <a:lnTo>
                  <a:pt x="257327" y="68211"/>
                </a:lnTo>
                <a:lnTo>
                  <a:pt x="257327" y="70827"/>
                </a:lnTo>
                <a:lnTo>
                  <a:pt x="253987" y="80048"/>
                </a:lnTo>
                <a:lnTo>
                  <a:pt x="248170" y="87553"/>
                </a:lnTo>
                <a:lnTo>
                  <a:pt x="240360" y="92595"/>
                </a:lnTo>
                <a:lnTo>
                  <a:pt x="231089" y="94449"/>
                </a:lnTo>
                <a:lnTo>
                  <a:pt x="215087" y="90144"/>
                </a:lnTo>
                <a:lnTo>
                  <a:pt x="205473" y="79692"/>
                </a:lnTo>
                <a:lnTo>
                  <a:pt x="200774" y="66776"/>
                </a:lnTo>
                <a:lnTo>
                  <a:pt x="199529" y="55092"/>
                </a:lnTo>
                <a:lnTo>
                  <a:pt x="200406" y="44513"/>
                </a:lnTo>
                <a:lnTo>
                  <a:pt x="204482" y="31483"/>
                </a:lnTo>
                <a:lnTo>
                  <a:pt x="213969" y="20408"/>
                </a:lnTo>
                <a:lnTo>
                  <a:pt x="231089" y="15735"/>
                </a:lnTo>
                <a:lnTo>
                  <a:pt x="240360" y="16764"/>
                </a:lnTo>
                <a:lnTo>
                  <a:pt x="248170" y="20002"/>
                </a:lnTo>
                <a:lnTo>
                  <a:pt x="253987" y="25692"/>
                </a:lnTo>
                <a:lnTo>
                  <a:pt x="257327" y="34099"/>
                </a:lnTo>
                <a:lnTo>
                  <a:pt x="257327" y="36728"/>
                </a:lnTo>
                <a:lnTo>
                  <a:pt x="273113" y="36728"/>
                </a:lnTo>
                <a:lnTo>
                  <a:pt x="273113" y="34099"/>
                </a:lnTo>
                <a:close/>
              </a:path>
              <a:path w="302260" h="107950">
                <a:moveTo>
                  <a:pt x="302006" y="58254"/>
                </a:moveTo>
                <a:lnTo>
                  <a:pt x="286232" y="58254"/>
                </a:lnTo>
                <a:lnTo>
                  <a:pt x="286232" y="105219"/>
                </a:lnTo>
                <a:lnTo>
                  <a:pt x="302006" y="105219"/>
                </a:lnTo>
                <a:lnTo>
                  <a:pt x="302006" y="58254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96872" y="402919"/>
            <a:ext cx="467995" cy="107950"/>
          </a:xfrm>
          <a:custGeom>
            <a:avLst/>
            <a:gdLst/>
            <a:ahLst/>
            <a:cxnLst/>
            <a:rect l="l" t="t" r="r" b="b"/>
            <a:pathLst>
              <a:path w="467994" h="107950">
                <a:moveTo>
                  <a:pt x="81457" y="2413"/>
                </a:moveTo>
                <a:lnTo>
                  <a:pt x="65684" y="2413"/>
                </a:lnTo>
                <a:lnTo>
                  <a:pt x="65684" y="44297"/>
                </a:lnTo>
                <a:lnTo>
                  <a:pt x="15773" y="44297"/>
                </a:lnTo>
                <a:lnTo>
                  <a:pt x="15773" y="2413"/>
                </a:lnTo>
                <a:lnTo>
                  <a:pt x="0" y="2413"/>
                </a:lnTo>
                <a:lnTo>
                  <a:pt x="0" y="44297"/>
                </a:lnTo>
                <a:lnTo>
                  <a:pt x="0" y="58254"/>
                </a:lnTo>
                <a:lnTo>
                  <a:pt x="65684" y="58254"/>
                </a:lnTo>
                <a:lnTo>
                  <a:pt x="65684" y="105219"/>
                </a:lnTo>
                <a:lnTo>
                  <a:pt x="81457" y="105219"/>
                </a:lnTo>
                <a:lnTo>
                  <a:pt x="81457" y="58254"/>
                </a:lnTo>
                <a:lnTo>
                  <a:pt x="81457" y="44297"/>
                </a:lnTo>
                <a:lnTo>
                  <a:pt x="81457" y="2413"/>
                </a:lnTo>
                <a:close/>
              </a:path>
              <a:path w="467994" h="107950">
                <a:moveTo>
                  <a:pt x="189166" y="55092"/>
                </a:moveTo>
                <a:lnTo>
                  <a:pt x="185839" y="32092"/>
                </a:lnTo>
                <a:lnTo>
                  <a:pt x="176872" y="15735"/>
                </a:lnTo>
                <a:lnTo>
                  <a:pt x="176339" y="14757"/>
                </a:lnTo>
                <a:lnTo>
                  <a:pt x="173393" y="12598"/>
                </a:lnTo>
                <a:lnTo>
                  <a:pt x="173393" y="55092"/>
                </a:lnTo>
                <a:lnTo>
                  <a:pt x="171780" y="68986"/>
                </a:lnTo>
                <a:lnTo>
                  <a:pt x="166484" y="81648"/>
                </a:lnTo>
                <a:lnTo>
                  <a:pt x="156743" y="90881"/>
                </a:lnTo>
                <a:lnTo>
                  <a:pt x="141833" y="94449"/>
                </a:lnTo>
                <a:lnTo>
                  <a:pt x="124726" y="89408"/>
                </a:lnTo>
                <a:lnTo>
                  <a:pt x="115252" y="77724"/>
                </a:lnTo>
                <a:lnTo>
                  <a:pt x="111213" y="64554"/>
                </a:lnTo>
                <a:lnTo>
                  <a:pt x="110363" y="55092"/>
                </a:lnTo>
                <a:lnTo>
                  <a:pt x="111963" y="41186"/>
                </a:lnTo>
                <a:lnTo>
                  <a:pt x="117246" y="28524"/>
                </a:lnTo>
                <a:lnTo>
                  <a:pt x="126961" y="19304"/>
                </a:lnTo>
                <a:lnTo>
                  <a:pt x="141833" y="15735"/>
                </a:lnTo>
                <a:lnTo>
                  <a:pt x="155625" y="18199"/>
                </a:lnTo>
                <a:lnTo>
                  <a:pt x="165481" y="25577"/>
                </a:lnTo>
                <a:lnTo>
                  <a:pt x="171411" y="37871"/>
                </a:lnTo>
                <a:lnTo>
                  <a:pt x="173393" y="55092"/>
                </a:lnTo>
                <a:lnTo>
                  <a:pt x="173393" y="12598"/>
                </a:lnTo>
                <a:lnTo>
                  <a:pt x="161417" y="3810"/>
                </a:lnTo>
                <a:lnTo>
                  <a:pt x="141833" y="0"/>
                </a:lnTo>
                <a:lnTo>
                  <a:pt x="122250" y="4178"/>
                </a:lnTo>
                <a:lnTo>
                  <a:pt x="107365" y="15735"/>
                </a:lnTo>
                <a:lnTo>
                  <a:pt x="97904" y="33197"/>
                </a:lnTo>
                <a:lnTo>
                  <a:pt x="94576" y="55092"/>
                </a:lnTo>
                <a:lnTo>
                  <a:pt x="97904" y="76568"/>
                </a:lnTo>
                <a:lnTo>
                  <a:pt x="107365" y="93129"/>
                </a:lnTo>
                <a:lnTo>
                  <a:pt x="122250" y="103784"/>
                </a:lnTo>
                <a:lnTo>
                  <a:pt x="141833" y="107556"/>
                </a:lnTo>
                <a:lnTo>
                  <a:pt x="161417" y="103784"/>
                </a:lnTo>
                <a:lnTo>
                  <a:pt x="174498" y="94449"/>
                </a:lnTo>
                <a:lnTo>
                  <a:pt x="176339" y="93129"/>
                </a:lnTo>
                <a:lnTo>
                  <a:pt x="185839" y="76568"/>
                </a:lnTo>
                <a:lnTo>
                  <a:pt x="189166" y="55092"/>
                </a:lnTo>
                <a:close/>
              </a:path>
              <a:path w="467994" h="107950">
                <a:moveTo>
                  <a:pt x="291553" y="34099"/>
                </a:moveTo>
                <a:lnTo>
                  <a:pt x="265353" y="2374"/>
                </a:lnTo>
                <a:lnTo>
                  <a:pt x="249529" y="0"/>
                </a:lnTo>
                <a:lnTo>
                  <a:pt x="229958" y="3810"/>
                </a:lnTo>
                <a:lnTo>
                  <a:pt x="215074" y="14757"/>
                </a:lnTo>
                <a:lnTo>
                  <a:pt x="205600" y="32092"/>
                </a:lnTo>
                <a:lnTo>
                  <a:pt x="202285" y="55092"/>
                </a:lnTo>
                <a:lnTo>
                  <a:pt x="205562" y="76568"/>
                </a:lnTo>
                <a:lnTo>
                  <a:pt x="214744" y="93129"/>
                </a:lnTo>
                <a:lnTo>
                  <a:pt x="228841" y="103784"/>
                </a:lnTo>
                <a:lnTo>
                  <a:pt x="246875" y="107556"/>
                </a:lnTo>
                <a:lnTo>
                  <a:pt x="263105" y="105143"/>
                </a:lnTo>
                <a:lnTo>
                  <a:pt x="276123" y="98044"/>
                </a:lnTo>
                <a:lnTo>
                  <a:pt x="279120" y="94449"/>
                </a:lnTo>
                <a:lnTo>
                  <a:pt x="285686" y="86537"/>
                </a:lnTo>
                <a:lnTo>
                  <a:pt x="291553" y="70827"/>
                </a:lnTo>
                <a:lnTo>
                  <a:pt x="291553" y="68211"/>
                </a:lnTo>
                <a:lnTo>
                  <a:pt x="275767" y="68211"/>
                </a:lnTo>
                <a:lnTo>
                  <a:pt x="275767" y="70827"/>
                </a:lnTo>
                <a:lnTo>
                  <a:pt x="272427" y="80048"/>
                </a:lnTo>
                <a:lnTo>
                  <a:pt x="266611" y="87553"/>
                </a:lnTo>
                <a:lnTo>
                  <a:pt x="258800" y="92595"/>
                </a:lnTo>
                <a:lnTo>
                  <a:pt x="249529" y="94449"/>
                </a:lnTo>
                <a:lnTo>
                  <a:pt x="233527" y="90144"/>
                </a:lnTo>
                <a:lnTo>
                  <a:pt x="223913" y="79692"/>
                </a:lnTo>
                <a:lnTo>
                  <a:pt x="219214" y="66776"/>
                </a:lnTo>
                <a:lnTo>
                  <a:pt x="217970" y="55092"/>
                </a:lnTo>
                <a:lnTo>
                  <a:pt x="218846" y="44513"/>
                </a:lnTo>
                <a:lnTo>
                  <a:pt x="222923" y="31483"/>
                </a:lnTo>
                <a:lnTo>
                  <a:pt x="232410" y="20408"/>
                </a:lnTo>
                <a:lnTo>
                  <a:pt x="249529" y="15735"/>
                </a:lnTo>
                <a:lnTo>
                  <a:pt x="259930" y="16764"/>
                </a:lnTo>
                <a:lnTo>
                  <a:pt x="267601" y="20002"/>
                </a:lnTo>
                <a:lnTo>
                  <a:pt x="272808" y="25692"/>
                </a:lnTo>
                <a:lnTo>
                  <a:pt x="275767" y="34099"/>
                </a:lnTo>
                <a:lnTo>
                  <a:pt x="275767" y="36728"/>
                </a:lnTo>
                <a:lnTo>
                  <a:pt x="291553" y="36728"/>
                </a:lnTo>
                <a:lnTo>
                  <a:pt x="291553" y="34099"/>
                </a:lnTo>
                <a:close/>
              </a:path>
              <a:path w="467994" h="107950">
                <a:moveTo>
                  <a:pt x="373011" y="2413"/>
                </a:moveTo>
                <a:lnTo>
                  <a:pt x="296786" y="2413"/>
                </a:lnTo>
                <a:lnTo>
                  <a:pt x="296786" y="18910"/>
                </a:lnTo>
                <a:lnTo>
                  <a:pt x="325678" y="18910"/>
                </a:lnTo>
                <a:lnTo>
                  <a:pt x="325678" y="105219"/>
                </a:lnTo>
                <a:lnTo>
                  <a:pt x="341452" y="105219"/>
                </a:lnTo>
                <a:lnTo>
                  <a:pt x="341452" y="18910"/>
                </a:lnTo>
                <a:lnTo>
                  <a:pt x="373011" y="18910"/>
                </a:lnTo>
                <a:lnTo>
                  <a:pt x="373011" y="2413"/>
                </a:lnTo>
                <a:close/>
              </a:path>
              <a:path w="467994" h="107950">
                <a:moveTo>
                  <a:pt x="467512" y="2616"/>
                </a:moveTo>
                <a:lnTo>
                  <a:pt x="451739" y="2616"/>
                </a:lnTo>
                <a:lnTo>
                  <a:pt x="401916" y="78701"/>
                </a:lnTo>
                <a:lnTo>
                  <a:pt x="401916" y="2616"/>
                </a:lnTo>
                <a:lnTo>
                  <a:pt x="386130" y="2616"/>
                </a:lnTo>
                <a:lnTo>
                  <a:pt x="386130" y="104940"/>
                </a:lnTo>
                <a:lnTo>
                  <a:pt x="401916" y="104940"/>
                </a:lnTo>
                <a:lnTo>
                  <a:pt x="451739" y="28854"/>
                </a:lnTo>
                <a:lnTo>
                  <a:pt x="451739" y="104940"/>
                </a:lnTo>
                <a:lnTo>
                  <a:pt x="467512" y="104940"/>
                </a:lnTo>
                <a:lnTo>
                  <a:pt x="467512" y="2616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5626100" y="169291"/>
            <a:ext cx="60426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539E39"/>
                </a:solidFill>
                <a:latin typeface="Arial"/>
                <a:cs typeface="Arial"/>
              </a:rPr>
              <a:t>Порядок</a:t>
            </a:r>
            <a:r>
              <a:rPr sz="2800" b="1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539E39"/>
                </a:solidFill>
                <a:latin typeface="Arial"/>
                <a:cs typeface="Arial"/>
              </a:rPr>
              <a:t>сетевого</a:t>
            </a:r>
            <a:r>
              <a:rPr sz="2800" b="1" spc="40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развёртывания</a:t>
            </a:r>
            <a:endParaRPr sz="2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739" y="1753616"/>
            <a:ext cx="11087100" cy="3018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Проверить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наличие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нужных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учётных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записей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пользователей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групп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AD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Проверить,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что</a:t>
            </a:r>
            <a:r>
              <a:rPr sz="1400" spc="-5" dirty="0">
                <a:latin typeface="Microsoft Sans Serif"/>
                <a:cs typeface="Microsoft Sans Serif"/>
              </a:rPr>
              <a:t> на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будущем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СБ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группы</a:t>
            </a:r>
            <a:r>
              <a:rPr sz="1400" spc="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администраторов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Домена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Безопасности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370" dirty="0">
                <a:latin typeface="Microsoft Sans Serif"/>
                <a:cs typeface="Microsoft Sans Serif"/>
              </a:rPr>
              <a:t>–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внесены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группу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локальных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администраторов.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На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будущем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СБ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проверить,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что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включён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компонент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Microsoft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.NET Framework</a:t>
            </a:r>
            <a:r>
              <a:rPr sz="1400" dirty="0">
                <a:latin typeface="Microsoft Sans Serif"/>
                <a:cs typeface="Microsoft Sans Serif"/>
              </a:rPr>
              <a:t> 3.5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Проверить,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что установлен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Microsoft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.NET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Framework </a:t>
            </a:r>
            <a:r>
              <a:rPr sz="1400" dirty="0">
                <a:latin typeface="Microsoft Sans Serif"/>
                <a:cs typeface="Microsoft Sans Serif"/>
              </a:rPr>
              <a:t>.NET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4.5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выше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Установить </a:t>
            </a:r>
            <a:r>
              <a:rPr sz="1400" spc="-5" dirty="0">
                <a:latin typeface="Microsoft Sans Serif"/>
                <a:cs typeface="Microsoft Sans Serif"/>
              </a:rPr>
              <a:t>Microsoft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SQL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2012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выше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(с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соблюдением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требований)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400" spc="-45" dirty="0">
                <a:latin typeface="Microsoft Sans Serif"/>
                <a:cs typeface="Microsoft Sans Serif"/>
              </a:rPr>
              <a:t>Для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MS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SQL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включить </a:t>
            </a:r>
            <a:r>
              <a:rPr sz="1400" spc="-5" dirty="0">
                <a:latin typeface="Microsoft Sans Serif"/>
                <a:cs typeface="Microsoft Sans Serif"/>
              </a:rPr>
              <a:t>TCP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задать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порт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Установить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СБ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 </a:t>
            </a:r>
            <a:r>
              <a:rPr sz="1400" spc="-15" dirty="0">
                <a:latin typeface="Microsoft Sans Serif"/>
                <a:cs typeface="Microsoft Sans Serif"/>
              </a:rPr>
              <a:t>соблюдением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требований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Установить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ЦУ </a:t>
            </a:r>
            <a:r>
              <a:rPr sz="1400" spc="-5" dirty="0">
                <a:latin typeface="Microsoft Sans Serif"/>
                <a:cs typeface="Microsoft Sans Serif"/>
              </a:rPr>
              <a:t>на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ARM2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Использовать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ЦУ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для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загрузки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SNS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репозиторий,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указать</a:t>
            </a:r>
            <a:r>
              <a:rPr sz="1400" spc="-10" dirty="0">
                <a:latin typeface="Microsoft Sans Serif"/>
                <a:cs typeface="Microsoft Sans Serif"/>
              </a:rPr>
              <a:t> лицензию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sz="1400" spc="-15" dirty="0">
                <a:latin typeface="Microsoft Sans Serif"/>
                <a:cs typeface="Microsoft Sans Serif"/>
              </a:rPr>
              <a:t>Использовать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ЦУ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для </a:t>
            </a:r>
            <a:r>
              <a:rPr sz="1400" spc="-10" dirty="0">
                <a:latin typeface="Microsoft Sans Serif"/>
                <a:cs typeface="Microsoft Sans Serif"/>
              </a:rPr>
              <a:t>развёртывания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клиента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SNS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на </a:t>
            </a:r>
            <a:r>
              <a:rPr sz="1400" dirty="0">
                <a:latin typeface="Microsoft Sans Serif"/>
                <a:cs typeface="Microsoft Sans Serif"/>
              </a:rPr>
              <a:t>СБ</a:t>
            </a:r>
            <a:endParaRPr sz="14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Перезагрузить </a:t>
            </a:r>
            <a:r>
              <a:rPr sz="1400" spc="-5" dirty="0">
                <a:latin typeface="Microsoft Sans Serif"/>
                <a:cs typeface="Microsoft Sans Serif"/>
              </a:rPr>
              <a:t>СБ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по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окончании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установки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клиента</a:t>
            </a:r>
            <a:endParaRPr sz="1400">
              <a:latin typeface="Microsoft Sans Serif"/>
              <a:cs typeface="Microsoft Sans Serif"/>
            </a:endParaRPr>
          </a:p>
          <a:p>
            <a:pPr marL="355600" marR="4495165" indent="-342900">
              <a:lnSpc>
                <a:spcPct val="100000"/>
              </a:lnSpc>
              <a:spcBef>
                <a:spcPts val="35"/>
              </a:spcBef>
              <a:buAutoNum type="arabicPeriod"/>
              <a:tabLst>
                <a:tab pos="35560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Вновь </a:t>
            </a:r>
            <a:r>
              <a:rPr sz="1400" dirty="0">
                <a:latin typeface="Microsoft Sans Serif"/>
                <a:cs typeface="Microsoft Sans Serif"/>
              </a:rPr>
              <a:t>в </a:t>
            </a:r>
            <a:r>
              <a:rPr sz="1400" spc="-5" dirty="0">
                <a:latin typeface="Microsoft Sans Serif"/>
                <a:cs typeface="Microsoft Sans Serif"/>
              </a:rPr>
              <a:t>ЦУ </a:t>
            </a:r>
            <a:r>
              <a:rPr sz="1400" spc="-15" dirty="0">
                <a:latin typeface="Microsoft Sans Serif"/>
                <a:cs typeface="Microsoft Sans Serif"/>
              </a:rPr>
              <a:t>подключиться </a:t>
            </a:r>
            <a:r>
              <a:rPr sz="1400" spc="-90" dirty="0">
                <a:latin typeface="Microsoft Sans Serif"/>
                <a:cs typeface="Microsoft Sans Serif"/>
              </a:rPr>
              <a:t>к</a:t>
            </a:r>
            <a:r>
              <a:rPr sz="1400" spc="-8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СБ </a:t>
            </a:r>
            <a:r>
              <a:rPr sz="1400" dirty="0">
                <a:latin typeface="Microsoft Sans Serif"/>
                <a:cs typeface="Microsoft Sans Serif"/>
              </a:rPr>
              <a:t>и </a:t>
            </a:r>
            <a:r>
              <a:rPr sz="1400" spc="-15" dirty="0">
                <a:latin typeface="Microsoft Sans Serif"/>
                <a:cs typeface="Microsoft Sans Serif"/>
              </a:rPr>
              <a:t>произвести </a:t>
            </a:r>
            <a:r>
              <a:rPr sz="1400" spc="-10" dirty="0">
                <a:latin typeface="Microsoft Sans Serif"/>
                <a:cs typeface="Microsoft Sans Serif"/>
              </a:rPr>
              <a:t>удалённую </a:t>
            </a:r>
            <a:r>
              <a:rPr sz="1400" spc="-15" dirty="0">
                <a:latin typeface="Microsoft Sans Serif"/>
                <a:cs typeface="Microsoft Sans Serif"/>
              </a:rPr>
              <a:t>установку клиента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на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ARM1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(все </a:t>
            </a:r>
            <a:r>
              <a:rPr sz="1400" spc="-10" dirty="0">
                <a:latin typeface="Microsoft Sans Serif"/>
                <a:cs typeface="Microsoft Sans Serif"/>
              </a:rPr>
              <a:t>защитные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механизмы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включены)</a:t>
            </a:r>
            <a:endParaRPr sz="14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</a:pPr>
            <a:r>
              <a:rPr sz="1400" spc="-5" dirty="0">
                <a:latin typeface="Microsoft Sans Serif"/>
                <a:cs typeface="Microsoft Sans Serif"/>
              </a:rPr>
              <a:t>на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ARM2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(все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защитные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механизмы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выключены)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813" y="5948083"/>
            <a:ext cx="455295" cy="910590"/>
          </a:xfrm>
          <a:custGeom>
            <a:avLst/>
            <a:gdLst/>
            <a:ahLst/>
            <a:cxnLst/>
            <a:rect l="l" t="t" r="r" b="b"/>
            <a:pathLst>
              <a:path w="455295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455295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634"/>
            <a:chOff x="0" y="0"/>
            <a:chExt cx="12192000" cy="6858634"/>
          </a:xfrm>
        </p:grpSpPr>
        <p:sp>
          <p:nvSpPr>
            <p:cNvPr id="4" name="object 4"/>
            <p:cNvSpPr/>
            <p:nvPr/>
          </p:nvSpPr>
          <p:spPr>
            <a:xfrm>
              <a:off x="10371747" y="5948083"/>
              <a:ext cx="455295" cy="910590"/>
            </a:xfrm>
            <a:custGeom>
              <a:avLst/>
              <a:gdLst/>
              <a:ahLst/>
              <a:cxnLst/>
              <a:rect l="l" t="t" r="r" b="b"/>
              <a:pathLst>
                <a:path w="455295" h="910590">
                  <a:moveTo>
                    <a:pt x="455066" y="455142"/>
                  </a:moveTo>
                  <a:lnTo>
                    <a:pt x="0" y="910272"/>
                  </a:lnTo>
                  <a:lnTo>
                    <a:pt x="455066" y="910272"/>
                  </a:lnTo>
                  <a:lnTo>
                    <a:pt x="455066" y="455142"/>
                  </a:lnTo>
                  <a:close/>
                </a:path>
                <a:path w="455295" h="910590">
                  <a:moveTo>
                    <a:pt x="455066" y="0"/>
                  </a:moveTo>
                  <a:lnTo>
                    <a:pt x="0" y="455142"/>
                  </a:lnTo>
                  <a:lnTo>
                    <a:pt x="455066" y="455142"/>
                  </a:lnTo>
                  <a:lnTo>
                    <a:pt x="455066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40" y="149352"/>
              <a:ext cx="2474976" cy="6355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86635" y="311089"/>
            <a:ext cx="422909" cy="427990"/>
            <a:chOff x="386635" y="311089"/>
            <a:chExt cx="422909" cy="42799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10083" y="442258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6690" y="405530"/>
            <a:ext cx="275792" cy="123306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245501" y="402919"/>
            <a:ext cx="381000" cy="107950"/>
          </a:xfrm>
          <a:custGeom>
            <a:avLst/>
            <a:gdLst/>
            <a:ahLst/>
            <a:cxnLst/>
            <a:rect l="l" t="t" r="r" b="b"/>
            <a:pathLst>
              <a:path w="381000" h="107950">
                <a:moveTo>
                  <a:pt x="70916" y="76085"/>
                </a:moveTo>
                <a:lnTo>
                  <a:pt x="68503" y="62306"/>
                </a:lnTo>
                <a:lnTo>
                  <a:pt x="65176" y="57708"/>
                </a:lnTo>
                <a:lnTo>
                  <a:pt x="61404" y="52463"/>
                </a:lnTo>
                <a:lnTo>
                  <a:pt x="55143" y="49263"/>
                </a:lnTo>
                <a:lnTo>
                  <a:pt x="55143" y="76085"/>
                </a:lnTo>
                <a:lnTo>
                  <a:pt x="54000" y="84074"/>
                </a:lnTo>
                <a:lnTo>
                  <a:pt x="49898" y="88861"/>
                </a:lnTo>
                <a:lnTo>
                  <a:pt x="41859" y="91198"/>
                </a:lnTo>
                <a:lnTo>
                  <a:pt x="28905" y="91821"/>
                </a:lnTo>
                <a:lnTo>
                  <a:pt x="13119" y="91821"/>
                </a:lnTo>
                <a:lnTo>
                  <a:pt x="13119" y="57708"/>
                </a:lnTo>
                <a:lnTo>
                  <a:pt x="31559" y="57708"/>
                </a:lnTo>
                <a:lnTo>
                  <a:pt x="41859" y="58737"/>
                </a:lnTo>
                <a:lnTo>
                  <a:pt x="49237" y="61976"/>
                </a:lnTo>
                <a:lnTo>
                  <a:pt x="53657" y="67678"/>
                </a:lnTo>
                <a:lnTo>
                  <a:pt x="55143" y="76085"/>
                </a:lnTo>
                <a:lnTo>
                  <a:pt x="55143" y="49263"/>
                </a:lnTo>
                <a:lnTo>
                  <a:pt x="49860" y="46558"/>
                </a:lnTo>
                <a:lnTo>
                  <a:pt x="34124" y="44589"/>
                </a:lnTo>
                <a:lnTo>
                  <a:pt x="13119" y="44589"/>
                </a:lnTo>
                <a:lnTo>
                  <a:pt x="13119" y="18364"/>
                </a:lnTo>
                <a:lnTo>
                  <a:pt x="63030" y="18364"/>
                </a:lnTo>
                <a:lnTo>
                  <a:pt x="63030" y="2616"/>
                </a:lnTo>
                <a:lnTo>
                  <a:pt x="0" y="2616"/>
                </a:lnTo>
                <a:lnTo>
                  <a:pt x="0" y="104940"/>
                </a:lnTo>
                <a:lnTo>
                  <a:pt x="36791" y="104940"/>
                </a:lnTo>
                <a:lnTo>
                  <a:pt x="54317" y="102273"/>
                </a:lnTo>
                <a:lnTo>
                  <a:pt x="64693" y="95427"/>
                </a:lnTo>
                <a:lnTo>
                  <a:pt x="66611" y="91821"/>
                </a:lnTo>
                <a:lnTo>
                  <a:pt x="69646" y="86118"/>
                </a:lnTo>
                <a:lnTo>
                  <a:pt x="70916" y="76085"/>
                </a:lnTo>
                <a:close/>
              </a:path>
              <a:path w="381000" h="107950">
                <a:moveTo>
                  <a:pt x="154952" y="2413"/>
                </a:moveTo>
                <a:lnTo>
                  <a:pt x="84035" y="2413"/>
                </a:lnTo>
                <a:lnTo>
                  <a:pt x="84035" y="18910"/>
                </a:lnTo>
                <a:lnTo>
                  <a:pt x="84035" y="44297"/>
                </a:lnTo>
                <a:lnTo>
                  <a:pt x="84035" y="58254"/>
                </a:lnTo>
                <a:lnTo>
                  <a:pt x="84035" y="91262"/>
                </a:lnTo>
                <a:lnTo>
                  <a:pt x="84035" y="105219"/>
                </a:lnTo>
                <a:lnTo>
                  <a:pt x="154952" y="105219"/>
                </a:lnTo>
                <a:lnTo>
                  <a:pt x="154952" y="91262"/>
                </a:lnTo>
                <a:lnTo>
                  <a:pt x="99822" y="91262"/>
                </a:lnTo>
                <a:lnTo>
                  <a:pt x="99822" y="58254"/>
                </a:lnTo>
                <a:lnTo>
                  <a:pt x="149720" y="58254"/>
                </a:lnTo>
                <a:lnTo>
                  <a:pt x="149720" y="44297"/>
                </a:lnTo>
                <a:lnTo>
                  <a:pt x="99822" y="44297"/>
                </a:lnTo>
                <a:lnTo>
                  <a:pt x="99822" y="18910"/>
                </a:lnTo>
                <a:lnTo>
                  <a:pt x="154952" y="18910"/>
                </a:lnTo>
                <a:lnTo>
                  <a:pt x="154952" y="2413"/>
                </a:lnTo>
                <a:close/>
              </a:path>
              <a:path w="381000" h="107950">
                <a:moveTo>
                  <a:pt x="244309" y="76085"/>
                </a:moveTo>
                <a:lnTo>
                  <a:pt x="243725" y="69811"/>
                </a:lnTo>
                <a:lnTo>
                  <a:pt x="241655" y="63284"/>
                </a:lnTo>
                <a:lnTo>
                  <a:pt x="237617" y="57264"/>
                </a:lnTo>
                <a:lnTo>
                  <a:pt x="231101" y="52463"/>
                </a:lnTo>
                <a:lnTo>
                  <a:pt x="234988" y="48031"/>
                </a:lnTo>
                <a:lnTo>
                  <a:pt x="238366" y="42621"/>
                </a:lnTo>
                <a:lnTo>
                  <a:pt x="240753" y="36233"/>
                </a:lnTo>
                <a:lnTo>
                  <a:pt x="241642" y="28854"/>
                </a:lnTo>
                <a:lnTo>
                  <a:pt x="238861" y="18110"/>
                </a:lnTo>
                <a:lnTo>
                  <a:pt x="236639" y="15735"/>
                </a:lnTo>
                <a:lnTo>
                  <a:pt x="231127" y="9829"/>
                </a:lnTo>
                <a:lnTo>
                  <a:pt x="219468" y="4495"/>
                </a:lnTo>
                <a:lnTo>
                  <a:pt x="204863" y="2616"/>
                </a:lnTo>
                <a:lnTo>
                  <a:pt x="189128" y="4584"/>
                </a:lnTo>
                <a:lnTo>
                  <a:pt x="177596" y="10490"/>
                </a:lnTo>
                <a:lnTo>
                  <a:pt x="170497" y="20320"/>
                </a:lnTo>
                <a:lnTo>
                  <a:pt x="168071" y="34099"/>
                </a:lnTo>
                <a:lnTo>
                  <a:pt x="168071" y="36728"/>
                </a:lnTo>
                <a:lnTo>
                  <a:pt x="183857" y="36728"/>
                </a:lnTo>
                <a:lnTo>
                  <a:pt x="183857" y="34099"/>
                </a:lnTo>
                <a:lnTo>
                  <a:pt x="186029" y="24587"/>
                </a:lnTo>
                <a:lnTo>
                  <a:pt x="191401" y="19011"/>
                </a:lnTo>
                <a:lnTo>
                  <a:pt x="198247" y="16395"/>
                </a:lnTo>
                <a:lnTo>
                  <a:pt x="204863" y="15735"/>
                </a:lnTo>
                <a:lnTo>
                  <a:pt x="225869" y="15735"/>
                </a:lnTo>
                <a:lnTo>
                  <a:pt x="225869" y="39344"/>
                </a:lnTo>
                <a:lnTo>
                  <a:pt x="220637" y="44589"/>
                </a:lnTo>
                <a:lnTo>
                  <a:pt x="196977" y="44589"/>
                </a:lnTo>
                <a:lnTo>
                  <a:pt x="196977" y="57708"/>
                </a:lnTo>
                <a:lnTo>
                  <a:pt x="207518" y="57708"/>
                </a:lnTo>
                <a:lnTo>
                  <a:pt x="216331" y="59105"/>
                </a:lnTo>
                <a:lnTo>
                  <a:pt x="222948" y="62953"/>
                </a:lnTo>
                <a:lnTo>
                  <a:pt x="227088" y="68783"/>
                </a:lnTo>
                <a:lnTo>
                  <a:pt x="228523" y="76085"/>
                </a:lnTo>
                <a:lnTo>
                  <a:pt x="226314" y="85585"/>
                </a:lnTo>
                <a:lnTo>
                  <a:pt x="220649" y="91160"/>
                </a:lnTo>
                <a:lnTo>
                  <a:pt x="213004" y="93789"/>
                </a:lnTo>
                <a:lnTo>
                  <a:pt x="204863" y="94449"/>
                </a:lnTo>
                <a:lnTo>
                  <a:pt x="194881" y="93014"/>
                </a:lnTo>
                <a:lnTo>
                  <a:pt x="188112" y="88874"/>
                </a:lnTo>
                <a:lnTo>
                  <a:pt x="183794" y="82270"/>
                </a:lnTo>
                <a:lnTo>
                  <a:pt x="181190" y="73456"/>
                </a:lnTo>
                <a:lnTo>
                  <a:pt x="181190" y="70827"/>
                </a:lnTo>
                <a:lnTo>
                  <a:pt x="165506" y="70827"/>
                </a:lnTo>
                <a:lnTo>
                  <a:pt x="165506" y="73456"/>
                </a:lnTo>
                <a:lnTo>
                  <a:pt x="168325" y="87642"/>
                </a:lnTo>
                <a:lnTo>
                  <a:pt x="176301" y="98374"/>
                </a:lnTo>
                <a:lnTo>
                  <a:pt x="188722" y="105181"/>
                </a:lnTo>
                <a:lnTo>
                  <a:pt x="204863" y="107556"/>
                </a:lnTo>
                <a:lnTo>
                  <a:pt x="222097" y="105587"/>
                </a:lnTo>
                <a:lnTo>
                  <a:pt x="234429" y="99695"/>
                </a:lnTo>
                <a:lnTo>
                  <a:pt x="238379" y="94449"/>
                </a:lnTo>
                <a:lnTo>
                  <a:pt x="241833" y="89852"/>
                </a:lnTo>
                <a:lnTo>
                  <a:pt x="244309" y="76085"/>
                </a:lnTo>
                <a:close/>
              </a:path>
              <a:path w="381000" h="107950">
                <a:moveTo>
                  <a:pt x="349351" y="55092"/>
                </a:moveTo>
                <a:lnTo>
                  <a:pt x="346024" y="32092"/>
                </a:lnTo>
                <a:lnTo>
                  <a:pt x="337058" y="15735"/>
                </a:lnTo>
                <a:lnTo>
                  <a:pt x="336524" y="14757"/>
                </a:lnTo>
                <a:lnTo>
                  <a:pt x="336232" y="14554"/>
                </a:lnTo>
                <a:lnTo>
                  <a:pt x="336232" y="55092"/>
                </a:lnTo>
                <a:lnTo>
                  <a:pt x="334213" y="68986"/>
                </a:lnTo>
                <a:lnTo>
                  <a:pt x="328002" y="81648"/>
                </a:lnTo>
                <a:lnTo>
                  <a:pt x="317347" y="90881"/>
                </a:lnTo>
                <a:lnTo>
                  <a:pt x="302018" y="94449"/>
                </a:lnTo>
                <a:lnTo>
                  <a:pt x="284949" y="89408"/>
                </a:lnTo>
                <a:lnTo>
                  <a:pt x="275475" y="77724"/>
                </a:lnTo>
                <a:lnTo>
                  <a:pt x="271411" y="64554"/>
                </a:lnTo>
                <a:lnTo>
                  <a:pt x="270548" y="55092"/>
                </a:lnTo>
                <a:lnTo>
                  <a:pt x="272148" y="41186"/>
                </a:lnTo>
                <a:lnTo>
                  <a:pt x="277444" y="28524"/>
                </a:lnTo>
                <a:lnTo>
                  <a:pt x="287147" y="19304"/>
                </a:lnTo>
                <a:lnTo>
                  <a:pt x="302018" y="15735"/>
                </a:lnTo>
                <a:lnTo>
                  <a:pt x="316230" y="18199"/>
                </a:lnTo>
                <a:lnTo>
                  <a:pt x="326999" y="25577"/>
                </a:lnTo>
                <a:lnTo>
                  <a:pt x="333844" y="37871"/>
                </a:lnTo>
                <a:lnTo>
                  <a:pt x="336232" y="55092"/>
                </a:lnTo>
                <a:lnTo>
                  <a:pt x="336232" y="14554"/>
                </a:lnTo>
                <a:lnTo>
                  <a:pt x="321602" y="3810"/>
                </a:lnTo>
                <a:lnTo>
                  <a:pt x="302018" y="0"/>
                </a:lnTo>
                <a:lnTo>
                  <a:pt x="282486" y="4178"/>
                </a:lnTo>
                <a:lnTo>
                  <a:pt x="267589" y="15735"/>
                </a:lnTo>
                <a:lnTo>
                  <a:pt x="258102" y="33197"/>
                </a:lnTo>
                <a:lnTo>
                  <a:pt x="254774" y="55092"/>
                </a:lnTo>
                <a:lnTo>
                  <a:pt x="258102" y="76568"/>
                </a:lnTo>
                <a:lnTo>
                  <a:pt x="267589" y="93129"/>
                </a:lnTo>
                <a:lnTo>
                  <a:pt x="282486" y="103784"/>
                </a:lnTo>
                <a:lnTo>
                  <a:pt x="302018" y="107556"/>
                </a:lnTo>
                <a:lnTo>
                  <a:pt x="321602" y="103784"/>
                </a:lnTo>
                <a:lnTo>
                  <a:pt x="334683" y="94449"/>
                </a:lnTo>
                <a:lnTo>
                  <a:pt x="336524" y="93129"/>
                </a:lnTo>
                <a:lnTo>
                  <a:pt x="346024" y="76568"/>
                </a:lnTo>
                <a:lnTo>
                  <a:pt x="349351" y="55092"/>
                </a:lnTo>
                <a:close/>
              </a:path>
              <a:path w="381000" h="107950">
                <a:moveTo>
                  <a:pt x="380822" y="18910"/>
                </a:moveTo>
                <a:lnTo>
                  <a:pt x="365137" y="18910"/>
                </a:lnTo>
                <a:lnTo>
                  <a:pt x="365137" y="105219"/>
                </a:lnTo>
                <a:lnTo>
                  <a:pt x="380822" y="105219"/>
                </a:lnTo>
                <a:lnTo>
                  <a:pt x="380822" y="18910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10639" y="402919"/>
            <a:ext cx="302260" cy="107950"/>
          </a:xfrm>
          <a:custGeom>
            <a:avLst/>
            <a:gdLst/>
            <a:ahLst/>
            <a:cxnLst/>
            <a:rect l="l" t="t" r="r" b="b"/>
            <a:pathLst>
              <a:path w="302260" h="107950">
                <a:moveTo>
                  <a:pt x="78714" y="2413"/>
                </a:moveTo>
                <a:lnTo>
                  <a:pt x="0" y="2413"/>
                </a:lnTo>
                <a:lnTo>
                  <a:pt x="0" y="18910"/>
                </a:lnTo>
                <a:lnTo>
                  <a:pt x="65595" y="18910"/>
                </a:lnTo>
                <a:lnTo>
                  <a:pt x="65595" y="105219"/>
                </a:lnTo>
                <a:lnTo>
                  <a:pt x="78714" y="105219"/>
                </a:lnTo>
                <a:lnTo>
                  <a:pt x="78714" y="18910"/>
                </a:lnTo>
                <a:lnTo>
                  <a:pt x="78714" y="2413"/>
                </a:lnTo>
                <a:close/>
              </a:path>
              <a:path w="302260" h="107950">
                <a:moveTo>
                  <a:pt x="183845" y="104940"/>
                </a:moveTo>
                <a:lnTo>
                  <a:pt x="172427" y="76085"/>
                </a:lnTo>
                <a:lnTo>
                  <a:pt x="166192" y="60337"/>
                </a:lnTo>
                <a:lnTo>
                  <a:pt x="152285" y="25184"/>
                </a:lnTo>
                <a:lnTo>
                  <a:pt x="152285" y="60337"/>
                </a:lnTo>
                <a:lnTo>
                  <a:pt x="123393" y="60337"/>
                </a:lnTo>
                <a:lnTo>
                  <a:pt x="136512" y="23609"/>
                </a:lnTo>
                <a:lnTo>
                  <a:pt x="152285" y="60337"/>
                </a:lnTo>
                <a:lnTo>
                  <a:pt x="152285" y="25184"/>
                </a:lnTo>
                <a:lnTo>
                  <a:pt x="151663" y="23609"/>
                </a:lnTo>
                <a:lnTo>
                  <a:pt x="144399" y="5245"/>
                </a:lnTo>
                <a:lnTo>
                  <a:pt x="144399" y="2616"/>
                </a:lnTo>
                <a:lnTo>
                  <a:pt x="131279" y="2616"/>
                </a:lnTo>
                <a:lnTo>
                  <a:pt x="91922" y="104940"/>
                </a:lnTo>
                <a:lnTo>
                  <a:pt x="107607" y="104940"/>
                </a:lnTo>
                <a:lnTo>
                  <a:pt x="118160" y="76085"/>
                </a:lnTo>
                <a:lnTo>
                  <a:pt x="157518" y="76085"/>
                </a:lnTo>
                <a:lnTo>
                  <a:pt x="168071" y="104940"/>
                </a:lnTo>
                <a:lnTo>
                  <a:pt x="183845" y="104940"/>
                </a:lnTo>
                <a:close/>
              </a:path>
              <a:path w="302260" h="107950">
                <a:moveTo>
                  <a:pt x="273113" y="34099"/>
                </a:moveTo>
                <a:lnTo>
                  <a:pt x="246913" y="2374"/>
                </a:lnTo>
                <a:lnTo>
                  <a:pt x="231089" y="0"/>
                </a:lnTo>
                <a:lnTo>
                  <a:pt x="211518" y="3810"/>
                </a:lnTo>
                <a:lnTo>
                  <a:pt x="196634" y="14757"/>
                </a:lnTo>
                <a:lnTo>
                  <a:pt x="187159" y="32092"/>
                </a:lnTo>
                <a:lnTo>
                  <a:pt x="183845" y="55092"/>
                </a:lnTo>
                <a:lnTo>
                  <a:pt x="187121" y="76568"/>
                </a:lnTo>
                <a:lnTo>
                  <a:pt x="196303" y="93129"/>
                </a:lnTo>
                <a:lnTo>
                  <a:pt x="210400" y="103784"/>
                </a:lnTo>
                <a:lnTo>
                  <a:pt x="228434" y="107556"/>
                </a:lnTo>
                <a:lnTo>
                  <a:pt x="244665" y="105143"/>
                </a:lnTo>
                <a:lnTo>
                  <a:pt x="257683" y="98044"/>
                </a:lnTo>
                <a:lnTo>
                  <a:pt x="260680" y="94449"/>
                </a:lnTo>
                <a:lnTo>
                  <a:pt x="267246" y="86537"/>
                </a:lnTo>
                <a:lnTo>
                  <a:pt x="273113" y="70827"/>
                </a:lnTo>
                <a:lnTo>
                  <a:pt x="273113" y="68211"/>
                </a:lnTo>
                <a:lnTo>
                  <a:pt x="257327" y="68211"/>
                </a:lnTo>
                <a:lnTo>
                  <a:pt x="257327" y="70827"/>
                </a:lnTo>
                <a:lnTo>
                  <a:pt x="253987" y="80048"/>
                </a:lnTo>
                <a:lnTo>
                  <a:pt x="248170" y="87553"/>
                </a:lnTo>
                <a:lnTo>
                  <a:pt x="240360" y="92595"/>
                </a:lnTo>
                <a:lnTo>
                  <a:pt x="231089" y="94449"/>
                </a:lnTo>
                <a:lnTo>
                  <a:pt x="215087" y="90144"/>
                </a:lnTo>
                <a:lnTo>
                  <a:pt x="205473" y="79692"/>
                </a:lnTo>
                <a:lnTo>
                  <a:pt x="200774" y="66776"/>
                </a:lnTo>
                <a:lnTo>
                  <a:pt x="199529" y="55092"/>
                </a:lnTo>
                <a:lnTo>
                  <a:pt x="200406" y="44513"/>
                </a:lnTo>
                <a:lnTo>
                  <a:pt x="204482" y="31483"/>
                </a:lnTo>
                <a:lnTo>
                  <a:pt x="213969" y="20408"/>
                </a:lnTo>
                <a:lnTo>
                  <a:pt x="231089" y="15735"/>
                </a:lnTo>
                <a:lnTo>
                  <a:pt x="240360" y="16764"/>
                </a:lnTo>
                <a:lnTo>
                  <a:pt x="248170" y="20002"/>
                </a:lnTo>
                <a:lnTo>
                  <a:pt x="253987" y="25692"/>
                </a:lnTo>
                <a:lnTo>
                  <a:pt x="257327" y="34099"/>
                </a:lnTo>
                <a:lnTo>
                  <a:pt x="257327" y="36728"/>
                </a:lnTo>
                <a:lnTo>
                  <a:pt x="273113" y="36728"/>
                </a:lnTo>
                <a:lnTo>
                  <a:pt x="273113" y="34099"/>
                </a:lnTo>
                <a:close/>
              </a:path>
              <a:path w="302260" h="107950">
                <a:moveTo>
                  <a:pt x="302006" y="58254"/>
                </a:moveTo>
                <a:lnTo>
                  <a:pt x="286232" y="58254"/>
                </a:lnTo>
                <a:lnTo>
                  <a:pt x="286232" y="105219"/>
                </a:lnTo>
                <a:lnTo>
                  <a:pt x="302006" y="105219"/>
                </a:lnTo>
                <a:lnTo>
                  <a:pt x="302006" y="58254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96872" y="402919"/>
            <a:ext cx="467995" cy="107950"/>
          </a:xfrm>
          <a:custGeom>
            <a:avLst/>
            <a:gdLst/>
            <a:ahLst/>
            <a:cxnLst/>
            <a:rect l="l" t="t" r="r" b="b"/>
            <a:pathLst>
              <a:path w="467994" h="107950">
                <a:moveTo>
                  <a:pt x="81457" y="2413"/>
                </a:moveTo>
                <a:lnTo>
                  <a:pt x="65684" y="2413"/>
                </a:lnTo>
                <a:lnTo>
                  <a:pt x="65684" y="44297"/>
                </a:lnTo>
                <a:lnTo>
                  <a:pt x="15773" y="44297"/>
                </a:lnTo>
                <a:lnTo>
                  <a:pt x="15773" y="2413"/>
                </a:lnTo>
                <a:lnTo>
                  <a:pt x="0" y="2413"/>
                </a:lnTo>
                <a:lnTo>
                  <a:pt x="0" y="44297"/>
                </a:lnTo>
                <a:lnTo>
                  <a:pt x="0" y="58254"/>
                </a:lnTo>
                <a:lnTo>
                  <a:pt x="65684" y="58254"/>
                </a:lnTo>
                <a:lnTo>
                  <a:pt x="65684" y="105219"/>
                </a:lnTo>
                <a:lnTo>
                  <a:pt x="81457" y="105219"/>
                </a:lnTo>
                <a:lnTo>
                  <a:pt x="81457" y="58254"/>
                </a:lnTo>
                <a:lnTo>
                  <a:pt x="81457" y="44297"/>
                </a:lnTo>
                <a:lnTo>
                  <a:pt x="81457" y="2413"/>
                </a:lnTo>
                <a:close/>
              </a:path>
              <a:path w="467994" h="107950">
                <a:moveTo>
                  <a:pt x="189166" y="55092"/>
                </a:moveTo>
                <a:lnTo>
                  <a:pt x="185839" y="32092"/>
                </a:lnTo>
                <a:lnTo>
                  <a:pt x="176872" y="15735"/>
                </a:lnTo>
                <a:lnTo>
                  <a:pt x="176339" y="14757"/>
                </a:lnTo>
                <a:lnTo>
                  <a:pt x="173393" y="12598"/>
                </a:lnTo>
                <a:lnTo>
                  <a:pt x="173393" y="55092"/>
                </a:lnTo>
                <a:lnTo>
                  <a:pt x="171780" y="68986"/>
                </a:lnTo>
                <a:lnTo>
                  <a:pt x="166484" y="81648"/>
                </a:lnTo>
                <a:lnTo>
                  <a:pt x="156743" y="90881"/>
                </a:lnTo>
                <a:lnTo>
                  <a:pt x="141833" y="94449"/>
                </a:lnTo>
                <a:lnTo>
                  <a:pt x="124726" y="89408"/>
                </a:lnTo>
                <a:lnTo>
                  <a:pt x="115252" y="77724"/>
                </a:lnTo>
                <a:lnTo>
                  <a:pt x="111213" y="64554"/>
                </a:lnTo>
                <a:lnTo>
                  <a:pt x="110363" y="55092"/>
                </a:lnTo>
                <a:lnTo>
                  <a:pt x="111963" y="41186"/>
                </a:lnTo>
                <a:lnTo>
                  <a:pt x="117246" y="28524"/>
                </a:lnTo>
                <a:lnTo>
                  <a:pt x="126961" y="19304"/>
                </a:lnTo>
                <a:lnTo>
                  <a:pt x="141833" y="15735"/>
                </a:lnTo>
                <a:lnTo>
                  <a:pt x="155625" y="18199"/>
                </a:lnTo>
                <a:lnTo>
                  <a:pt x="165481" y="25577"/>
                </a:lnTo>
                <a:lnTo>
                  <a:pt x="171411" y="37871"/>
                </a:lnTo>
                <a:lnTo>
                  <a:pt x="173393" y="55092"/>
                </a:lnTo>
                <a:lnTo>
                  <a:pt x="173393" y="12598"/>
                </a:lnTo>
                <a:lnTo>
                  <a:pt x="161417" y="3810"/>
                </a:lnTo>
                <a:lnTo>
                  <a:pt x="141833" y="0"/>
                </a:lnTo>
                <a:lnTo>
                  <a:pt x="122250" y="4178"/>
                </a:lnTo>
                <a:lnTo>
                  <a:pt x="107365" y="15735"/>
                </a:lnTo>
                <a:lnTo>
                  <a:pt x="97904" y="33197"/>
                </a:lnTo>
                <a:lnTo>
                  <a:pt x="94576" y="55092"/>
                </a:lnTo>
                <a:lnTo>
                  <a:pt x="97904" y="76568"/>
                </a:lnTo>
                <a:lnTo>
                  <a:pt x="107365" y="93129"/>
                </a:lnTo>
                <a:lnTo>
                  <a:pt x="122250" y="103784"/>
                </a:lnTo>
                <a:lnTo>
                  <a:pt x="141833" y="107556"/>
                </a:lnTo>
                <a:lnTo>
                  <a:pt x="161417" y="103784"/>
                </a:lnTo>
                <a:lnTo>
                  <a:pt x="174498" y="94449"/>
                </a:lnTo>
                <a:lnTo>
                  <a:pt x="176339" y="93129"/>
                </a:lnTo>
                <a:lnTo>
                  <a:pt x="185839" y="76568"/>
                </a:lnTo>
                <a:lnTo>
                  <a:pt x="189166" y="55092"/>
                </a:lnTo>
                <a:close/>
              </a:path>
              <a:path w="467994" h="107950">
                <a:moveTo>
                  <a:pt x="291553" y="34099"/>
                </a:moveTo>
                <a:lnTo>
                  <a:pt x="265353" y="2374"/>
                </a:lnTo>
                <a:lnTo>
                  <a:pt x="249529" y="0"/>
                </a:lnTo>
                <a:lnTo>
                  <a:pt x="229958" y="3810"/>
                </a:lnTo>
                <a:lnTo>
                  <a:pt x="215074" y="14757"/>
                </a:lnTo>
                <a:lnTo>
                  <a:pt x="205600" y="32092"/>
                </a:lnTo>
                <a:lnTo>
                  <a:pt x="202285" y="55092"/>
                </a:lnTo>
                <a:lnTo>
                  <a:pt x="205562" y="76568"/>
                </a:lnTo>
                <a:lnTo>
                  <a:pt x="214744" y="93129"/>
                </a:lnTo>
                <a:lnTo>
                  <a:pt x="228841" y="103784"/>
                </a:lnTo>
                <a:lnTo>
                  <a:pt x="246875" y="107556"/>
                </a:lnTo>
                <a:lnTo>
                  <a:pt x="263105" y="105143"/>
                </a:lnTo>
                <a:lnTo>
                  <a:pt x="276123" y="98044"/>
                </a:lnTo>
                <a:lnTo>
                  <a:pt x="279120" y="94449"/>
                </a:lnTo>
                <a:lnTo>
                  <a:pt x="285686" y="86537"/>
                </a:lnTo>
                <a:lnTo>
                  <a:pt x="291553" y="70827"/>
                </a:lnTo>
                <a:lnTo>
                  <a:pt x="291553" y="68211"/>
                </a:lnTo>
                <a:lnTo>
                  <a:pt x="275767" y="68211"/>
                </a:lnTo>
                <a:lnTo>
                  <a:pt x="275767" y="70827"/>
                </a:lnTo>
                <a:lnTo>
                  <a:pt x="272427" y="80048"/>
                </a:lnTo>
                <a:lnTo>
                  <a:pt x="266611" y="87553"/>
                </a:lnTo>
                <a:lnTo>
                  <a:pt x="258800" y="92595"/>
                </a:lnTo>
                <a:lnTo>
                  <a:pt x="249529" y="94449"/>
                </a:lnTo>
                <a:lnTo>
                  <a:pt x="233527" y="90144"/>
                </a:lnTo>
                <a:lnTo>
                  <a:pt x="223913" y="79692"/>
                </a:lnTo>
                <a:lnTo>
                  <a:pt x="219214" y="66776"/>
                </a:lnTo>
                <a:lnTo>
                  <a:pt x="217970" y="55092"/>
                </a:lnTo>
                <a:lnTo>
                  <a:pt x="218846" y="44513"/>
                </a:lnTo>
                <a:lnTo>
                  <a:pt x="222923" y="31483"/>
                </a:lnTo>
                <a:lnTo>
                  <a:pt x="232410" y="20408"/>
                </a:lnTo>
                <a:lnTo>
                  <a:pt x="249529" y="15735"/>
                </a:lnTo>
                <a:lnTo>
                  <a:pt x="259930" y="16764"/>
                </a:lnTo>
                <a:lnTo>
                  <a:pt x="267601" y="20002"/>
                </a:lnTo>
                <a:lnTo>
                  <a:pt x="272808" y="25692"/>
                </a:lnTo>
                <a:lnTo>
                  <a:pt x="275767" y="34099"/>
                </a:lnTo>
                <a:lnTo>
                  <a:pt x="275767" y="36728"/>
                </a:lnTo>
                <a:lnTo>
                  <a:pt x="291553" y="36728"/>
                </a:lnTo>
                <a:lnTo>
                  <a:pt x="291553" y="34099"/>
                </a:lnTo>
                <a:close/>
              </a:path>
              <a:path w="467994" h="107950">
                <a:moveTo>
                  <a:pt x="373011" y="2413"/>
                </a:moveTo>
                <a:lnTo>
                  <a:pt x="296786" y="2413"/>
                </a:lnTo>
                <a:lnTo>
                  <a:pt x="296786" y="18910"/>
                </a:lnTo>
                <a:lnTo>
                  <a:pt x="325678" y="18910"/>
                </a:lnTo>
                <a:lnTo>
                  <a:pt x="325678" y="105219"/>
                </a:lnTo>
                <a:lnTo>
                  <a:pt x="341452" y="105219"/>
                </a:lnTo>
                <a:lnTo>
                  <a:pt x="341452" y="18910"/>
                </a:lnTo>
                <a:lnTo>
                  <a:pt x="373011" y="18910"/>
                </a:lnTo>
                <a:lnTo>
                  <a:pt x="373011" y="2413"/>
                </a:lnTo>
                <a:close/>
              </a:path>
              <a:path w="467994" h="107950">
                <a:moveTo>
                  <a:pt x="467512" y="2616"/>
                </a:moveTo>
                <a:lnTo>
                  <a:pt x="451739" y="2616"/>
                </a:lnTo>
                <a:lnTo>
                  <a:pt x="401916" y="78701"/>
                </a:lnTo>
                <a:lnTo>
                  <a:pt x="401916" y="2616"/>
                </a:lnTo>
                <a:lnTo>
                  <a:pt x="386130" y="2616"/>
                </a:lnTo>
                <a:lnTo>
                  <a:pt x="386130" y="104940"/>
                </a:lnTo>
                <a:lnTo>
                  <a:pt x="401916" y="104940"/>
                </a:lnTo>
                <a:lnTo>
                  <a:pt x="451739" y="28854"/>
                </a:lnTo>
                <a:lnTo>
                  <a:pt x="451739" y="104940"/>
                </a:lnTo>
                <a:lnTo>
                  <a:pt x="467512" y="104940"/>
                </a:lnTo>
                <a:lnTo>
                  <a:pt x="467512" y="2616"/>
                </a:lnTo>
                <a:close/>
              </a:path>
            </a:pathLst>
          </a:custGeom>
          <a:solidFill>
            <a:srgbClr val="71A6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5918708" y="169291"/>
            <a:ext cx="57537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solidFill>
                  <a:srgbClr val="539E39"/>
                </a:solidFill>
                <a:latin typeface="Arial"/>
                <a:cs typeface="Arial"/>
              </a:rPr>
              <a:t>Требования</a:t>
            </a:r>
            <a:r>
              <a:rPr sz="2800" b="1" spc="15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539E39"/>
                </a:solidFill>
                <a:latin typeface="Arial"/>
                <a:cs typeface="Arial"/>
              </a:rPr>
              <a:t>к</a:t>
            </a:r>
            <a:r>
              <a:rPr sz="2800" b="1" spc="-15" dirty="0">
                <a:solidFill>
                  <a:srgbClr val="539E39"/>
                </a:solidFill>
                <a:latin typeface="Arial"/>
                <a:cs typeface="Arial"/>
              </a:rPr>
              <a:t> установке</a:t>
            </a:r>
            <a:r>
              <a:rPr sz="2800" b="1" spc="65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539E39"/>
                </a:solidFill>
                <a:latin typeface="Arial"/>
                <a:cs typeface="Arial"/>
              </a:rPr>
              <a:t>MS</a:t>
            </a:r>
            <a:r>
              <a:rPr sz="2800" b="1" spc="-15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SQL</a:t>
            </a:r>
            <a:endParaRPr sz="2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739" y="978153"/>
            <a:ext cx="39287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Microsoft Sans Serif"/>
                <a:cs typeface="Microsoft Sans Serif"/>
              </a:rPr>
              <a:t>1)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Проверить </a:t>
            </a:r>
            <a:r>
              <a:rPr sz="1400" spc="-25" dirty="0">
                <a:latin typeface="Microsoft Sans Serif"/>
                <a:cs typeface="Microsoft Sans Serif"/>
              </a:rPr>
              <a:t>кодовую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страницу</a:t>
            </a:r>
            <a:r>
              <a:rPr sz="1400" spc="-15" dirty="0">
                <a:latin typeface="Microsoft Sans Serif"/>
                <a:cs typeface="Microsoft Sans Serif"/>
              </a:rPr>
              <a:t> поиска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(Cyrilic)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123944" y="1037844"/>
            <a:ext cx="1542288" cy="838200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78739" y="1892554"/>
            <a:ext cx="115417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Microsoft Sans Serif"/>
                <a:cs typeface="Microsoft Sans Serif"/>
              </a:rPr>
              <a:t>2)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Включить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смешанный </a:t>
            </a:r>
            <a:r>
              <a:rPr sz="1400" spc="-25" dirty="0">
                <a:latin typeface="Microsoft Sans Serif"/>
                <a:cs typeface="Microsoft Sans Serif"/>
              </a:rPr>
              <a:t>режим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аутентификации,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задать </a:t>
            </a:r>
            <a:r>
              <a:rPr sz="1400" spc="-10" dirty="0">
                <a:latin typeface="Microsoft Sans Serif"/>
                <a:cs typeface="Microsoft Sans Serif"/>
              </a:rPr>
              <a:t>пароль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для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sa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записи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добавить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администраторы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локальных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администраторов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120896" y="2141220"/>
            <a:ext cx="3733800" cy="203758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78739" y="4232605"/>
            <a:ext cx="76644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3)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После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установки,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включить </a:t>
            </a:r>
            <a:r>
              <a:rPr sz="1400" spc="-5" dirty="0">
                <a:latin typeface="Microsoft Sans Serif"/>
                <a:cs typeface="Microsoft Sans Serif"/>
              </a:rPr>
              <a:t>TCP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протокол,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задать </a:t>
            </a:r>
            <a:r>
              <a:rPr sz="1400" spc="-15" dirty="0">
                <a:latin typeface="Microsoft Sans Serif"/>
                <a:cs typeface="Microsoft Sans Serif"/>
              </a:rPr>
              <a:t>порт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1433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перезапустить </a:t>
            </a:r>
            <a:r>
              <a:rPr sz="1400" spc="-5" dirty="0">
                <a:latin typeface="Microsoft Sans Serif"/>
                <a:cs typeface="Microsoft Sans Serif"/>
              </a:rPr>
              <a:t>сервис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SQL.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780788" y="4494276"/>
            <a:ext cx="2200656" cy="522731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24255" y="4459223"/>
            <a:ext cx="3971544" cy="1219200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653528" y="4532376"/>
            <a:ext cx="1761744" cy="1324356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71747" y="5948083"/>
            <a:ext cx="910590" cy="910590"/>
          </a:xfrm>
          <a:custGeom>
            <a:avLst/>
            <a:gdLst/>
            <a:ahLst/>
            <a:cxnLst/>
            <a:rect l="l" t="t" r="r" b="b"/>
            <a:pathLst>
              <a:path w="910590" h="910590">
                <a:moveTo>
                  <a:pt x="455066" y="455142"/>
                </a:moveTo>
                <a:lnTo>
                  <a:pt x="0" y="910272"/>
                </a:lnTo>
                <a:lnTo>
                  <a:pt x="455066" y="910272"/>
                </a:lnTo>
                <a:lnTo>
                  <a:pt x="455066" y="455142"/>
                </a:lnTo>
                <a:close/>
              </a:path>
              <a:path w="910590" h="910590">
                <a:moveTo>
                  <a:pt x="455066" y="0"/>
                </a:moveTo>
                <a:lnTo>
                  <a:pt x="0" y="455142"/>
                </a:lnTo>
                <a:lnTo>
                  <a:pt x="455066" y="455142"/>
                </a:lnTo>
                <a:lnTo>
                  <a:pt x="455066" y="0"/>
                </a:lnTo>
                <a:close/>
              </a:path>
              <a:path w="910590" h="910590">
                <a:moveTo>
                  <a:pt x="910132" y="455142"/>
                </a:moveTo>
                <a:lnTo>
                  <a:pt x="455066" y="910272"/>
                </a:lnTo>
                <a:lnTo>
                  <a:pt x="910132" y="910272"/>
                </a:lnTo>
                <a:lnTo>
                  <a:pt x="910132" y="455142"/>
                </a:lnTo>
                <a:close/>
              </a:path>
              <a:path w="910590" h="910590">
                <a:moveTo>
                  <a:pt x="910132" y="0"/>
                </a:moveTo>
                <a:lnTo>
                  <a:pt x="455066" y="455142"/>
                </a:lnTo>
                <a:lnTo>
                  <a:pt x="910132" y="455142"/>
                </a:lnTo>
                <a:lnTo>
                  <a:pt x="910132" y="0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40" y="149352"/>
              <a:ext cx="2474976" cy="6355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06690" y="405530"/>
              <a:ext cx="275792" cy="12330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45501" y="402919"/>
              <a:ext cx="1119505" cy="107950"/>
            </a:xfrm>
            <a:custGeom>
              <a:avLst/>
              <a:gdLst/>
              <a:ahLst/>
              <a:cxnLst/>
              <a:rect l="l" t="t" r="r" b="b"/>
              <a:pathLst>
                <a:path w="1119505" h="107950">
                  <a:moveTo>
                    <a:pt x="70916" y="76085"/>
                  </a:moveTo>
                  <a:lnTo>
                    <a:pt x="68503" y="62306"/>
                  </a:lnTo>
                  <a:lnTo>
                    <a:pt x="65176" y="57708"/>
                  </a:lnTo>
                  <a:lnTo>
                    <a:pt x="61404" y="52463"/>
                  </a:lnTo>
                  <a:lnTo>
                    <a:pt x="55143" y="49263"/>
                  </a:lnTo>
                  <a:lnTo>
                    <a:pt x="55143" y="76085"/>
                  </a:lnTo>
                  <a:lnTo>
                    <a:pt x="54000" y="84074"/>
                  </a:lnTo>
                  <a:lnTo>
                    <a:pt x="49898" y="88861"/>
                  </a:lnTo>
                  <a:lnTo>
                    <a:pt x="41859" y="91198"/>
                  </a:lnTo>
                  <a:lnTo>
                    <a:pt x="28905" y="91821"/>
                  </a:lnTo>
                  <a:lnTo>
                    <a:pt x="13119" y="91821"/>
                  </a:lnTo>
                  <a:lnTo>
                    <a:pt x="13119" y="57708"/>
                  </a:lnTo>
                  <a:lnTo>
                    <a:pt x="31559" y="57708"/>
                  </a:lnTo>
                  <a:lnTo>
                    <a:pt x="41859" y="58737"/>
                  </a:lnTo>
                  <a:lnTo>
                    <a:pt x="49237" y="61976"/>
                  </a:lnTo>
                  <a:lnTo>
                    <a:pt x="53657" y="67678"/>
                  </a:lnTo>
                  <a:lnTo>
                    <a:pt x="55143" y="76085"/>
                  </a:lnTo>
                  <a:lnTo>
                    <a:pt x="55143" y="49263"/>
                  </a:lnTo>
                  <a:lnTo>
                    <a:pt x="49860" y="46558"/>
                  </a:lnTo>
                  <a:lnTo>
                    <a:pt x="34124" y="44589"/>
                  </a:lnTo>
                  <a:lnTo>
                    <a:pt x="13119" y="44589"/>
                  </a:lnTo>
                  <a:lnTo>
                    <a:pt x="13119" y="18364"/>
                  </a:lnTo>
                  <a:lnTo>
                    <a:pt x="63030" y="18364"/>
                  </a:lnTo>
                  <a:lnTo>
                    <a:pt x="63030" y="2616"/>
                  </a:lnTo>
                  <a:lnTo>
                    <a:pt x="0" y="2616"/>
                  </a:lnTo>
                  <a:lnTo>
                    <a:pt x="0" y="104940"/>
                  </a:lnTo>
                  <a:lnTo>
                    <a:pt x="36791" y="104940"/>
                  </a:lnTo>
                  <a:lnTo>
                    <a:pt x="54317" y="102273"/>
                  </a:lnTo>
                  <a:lnTo>
                    <a:pt x="64693" y="95427"/>
                  </a:lnTo>
                  <a:lnTo>
                    <a:pt x="66611" y="91821"/>
                  </a:lnTo>
                  <a:lnTo>
                    <a:pt x="69646" y="86118"/>
                  </a:lnTo>
                  <a:lnTo>
                    <a:pt x="70916" y="76085"/>
                  </a:lnTo>
                  <a:close/>
                </a:path>
                <a:path w="1119505" h="107950">
                  <a:moveTo>
                    <a:pt x="154952" y="2413"/>
                  </a:moveTo>
                  <a:lnTo>
                    <a:pt x="84035" y="2413"/>
                  </a:lnTo>
                  <a:lnTo>
                    <a:pt x="84035" y="18910"/>
                  </a:lnTo>
                  <a:lnTo>
                    <a:pt x="84035" y="44297"/>
                  </a:lnTo>
                  <a:lnTo>
                    <a:pt x="84035" y="58254"/>
                  </a:lnTo>
                  <a:lnTo>
                    <a:pt x="84035" y="91262"/>
                  </a:lnTo>
                  <a:lnTo>
                    <a:pt x="84035" y="105219"/>
                  </a:lnTo>
                  <a:lnTo>
                    <a:pt x="154952" y="105219"/>
                  </a:lnTo>
                  <a:lnTo>
                    <a:pt x="154952" y="91262"/>
                  </a:lnTo>
                  <a:lnTo>
                    <a:pt x="99822" y="91262"/>
                  </a:lnTo>
                  <a:lnTo>
                    <a:pt x="99822" y="58254"/>
                  </a:lnTo>
                  <a:lnTo>
                    <a:pt x="149720" y="58254"/>
                  </a:lnTo>
                  <a:lnTo>
                    <a:pt x="149720" y="44297"/>
                  </a:lnTo>
                  <a:lnTo>
                    <a:pt x="99822" y="44297"/>
                  </a:lnTo>
                  <a:lnTo>
                    <a:pt x="99822" y="18910"/>
                  </a:lnTo>
                  <a:lnTo>
                    <a:pt x="154952" y="18910"/>
                  </a:lnTo>
                  <a:lnTo>
                    <a:pt x="154952" y="2413"/>
                  </a:lnTo>
                  <a:close/>
                </a:path>
                <a:path w="1119505" h="107950">
                  <a:moveTo>
                    <a:pt x="244309" y="76085"/>
                  </a:moveTo>
                  <a:lnTo>
                    <a:pt x="243725" y="69811"/>
                  </a:lnTo>
                  <a:lnTo>
                    <a:pt x="241655" y="63284"/>
                  </a:lnTo>
                  <a:lnTo>
                    <a:pt x="237617" y="57264"/>
                  </a:lnTo>
                  <a:lnTo>
                    <a:pt x="231101" y="52463"/>
                  </a:lnTo>
                  <a:lnTo>
                    <a:pt x="234988" y="48031"/>
                  </a:lnTo>
                  <a:lnTo>
                    <a:pt x="238366" y="42621"/>
                  </a:lnTo>
                  <a:lnTo>
                    <a:pt x="240753" y="36233"/>
                  </a:lnTo>
                  <a:lnTo>
                    <a:pt x="241642" y="28854"/>
                  </a:lnTo>
                  <a:lnTo>
                    <a:pt x="238861" y="18110"/>
                  </a:lnTo>
                  <a:lnTo>
                    <a:pt x="236639" y="15735"/>
                  </a:lnTo>
                  <a:lnTo>
                    <a:pt x="231127" y="9829"/>
                  </a:lnTo>
                  <a:lnTo>
                    <a:pt x="219468" y="4495"/>
                  </a:lnTo>
                  <a:lnTo>
                    <a:pt x="204863" y="2616"/>
                  </a:lnTo>
                  <a:lnTo>
                    <a:pt x="189128" y="4584"/>
                  </a:lnTo>
                  <a:lnTo>
                    <a:pt x="177596" y="10490"/>
                  </a:lnTo>
                  <a:lnTo>
                    <a:pt x="170497" y="20320"/>
                  </a:lnTo>
                  <a:lnTo>
                    <a:pt x="168071" y="34099"/>
                  </a:lnTo>
                  <a:lnTo>
                    <a:pt x="168071" y="36728"/>
                  </a:lnTo>
                  <a:lnTo>
                    <a:pt x="183857" y="36728"/>
                  </a:lnTo>
                  <a:lnTo>
                    <a:pt x="183857" y="34099"/>
                  </a:lnTo>
                  <a:lnTo>
                    <a:pt x="186029" y="24587"/>
                  </a:lnTo>
                  <a:lnTo>
                    <a:pt x="191401" y="19011"/>
                  </a:lnTo>
                  <a:lnTo>
                    <a:pt x="198247" y="16395"/>
                  </a:lnTo>
                  <a:lnTo>
                    <a:pt x="204863" y="15735"/>
                  </a:lnTo>
                  <a:lnTo>
                    <a:pt x="225869" y="15735"/>
                  </a:lnTo>
                  <a:lnTo>
                    <a:pt x="225869" y="39344"/>
                  </a:lnTo>
                  <a:lnTo>
                    <a:pt x="220637" y="44589"/>
                  </a:lnTo>
                  <a:lnTo>
                    <a:pt x="196977" y="44589"/>
                  </a:lnTo>
                  <a:lnTo>
                    <a:pt x="196977" y="57708"/>
                  </a:lnTo>
                  <a:lnTo>
                    <a:pt x="207518" y="57708"/>
                  </a:lnTo>
                  <a:lnTo>
                    <a:pt x="216331" y="59105"/>
                  </a:lnTo>
                  <a:lnTo>
                    <a:pt x="222948" y="62953"/>
                  </a:lnTo>
                  <a:lnTo>
                    <a:pt x="227088" y="68783"/>
                  </a:lnTo>
                  <a:lnTo>
                    <a:pt x="228523" y="76085"/>
                  </a:lnTo>
                  <a:lnTo>
                    <a:pt x="226314" y="85585"/>
                  </a:lnTo>
                  <a:lnTo>
                    <a:pt x="220649" y="91160"/>
                  </a:lnTo>
                  <a:lnTo>
                    <a:pt x="213004" y="93789"/>
                  </a:lnTo>
                  <a:lnTo>
                    <a:pt x="204863" y="94449"/>
                  </a:lnTo>
                  <a:lnTo>
                    <a:pt x="194881" y="93014"/>
                  </a:lnTo>
                  <a:lnTo>
                    <a:pt x="188112" y="88874"/>
                  </a:lnTo>
                  <a:lnTo>
                    <a:pt x="183794" y="82270"/>
                  </a:lnTo>
                  <a:lnTo>
                    <a:pt x="181190" y="73456"/>
                  </a:lnTo>
                  <a:lnTo>
                    <a:pt x="181190" y="70827"/>
                  </a:lnTo>
                  <a:lnTo>
                    <a:pt x="165506" y="70827"/>
                  </a:lnTo>
                  <a:lnTo>
                    <a:pt x="165506" y="73456"/>
                  </a:lnTo>
                  <a:lnTo>
                    <a:pt x="168325" y="87642"/>
                  </a:lnTo>
                  <a:lnTo>
                    <a:pt x="176301" y="98374"/>
                  </a:lnTo>
                  <a:lnTo>
                    <a:pt x="188722" y="105181"/>
                  </a:lnTo>
                  <a:lnTo>
                    <a:pt x="204863" y="107556"/>
                  </a:lnTo>
                  <a:lnTo>
                    <a:pt x="222097" y="105587"/>
                  </a:lnTo>
                  <a:lnTo>
                    <a:pt x="234429" y="99695"/>
                  </a:lnTo>
                  <a:lnTo>
                    <a:pt x="238379" y="94449"/>
                  </a:lnTo>
                  <a:lnTo>
                    <a:pt x="241833" y="89852"/>
                  </a:lnTo>
                  <a:lnTo>
                    <a:pt x="244309" y="76085"/>
                  </a:lnTo>
                  <a:close/>
                </a:path>
                <a:path w="1119505" h="107950">
                  <a:moveTo>
                    <a:pt x="349351" y="55092"/>
                  </a:moveTo>
                  <a:lnTo>
                    <a:pt x="346024" y="32092"/>
                  </a:lnTo>
                  <a:lnTo>
                    <a:pt x="337058" y="15735"/>
                  </a:lnTo>
                  <a:lnTo>
                    <a:pt x="336524" y="14757"/>
                  </a:lnTo>
                  <a:lnTo>
                    <a:pt x="336232" y="14554"/>
                  </a:lnTo>
                  <a:lnTo>
                    <a:pt x="336232" y="55092"/>
                  </a:lnTo>
                  <a:lnTo>
                    <a:pt x="334213" y="68986"/>
                  </a:lnTo>
                  <a:lnTo>
                    <a:pt x="328002" y="81648"/>
                  </a:lnTo>
                  <a:lnTo>
                    <a:pt x="317347" y="90881"/>
                  </a:lnTo>
                  <a:lnTo>
                    <a:pt x="302018" y="94449"/>
                  </a:lnTo>
                  <a:lnTo>
                    <a:pt x="284949" y="89408"/>
                  </a:lnTo>
                  <a:lnTo>
                    <a:pt x="275475" y="77724"/>
                  </a:lnTo>
                  <a:lnTo>
                    <a:pt x="271411" y="64554"/>
                  </a:lnTo>
                  <a:lnTo>
                    <a:pt x="270548" y="55092"/>
                  </a:lnTo>
                  <a:lnTo>
                    <a:pt x="272148" y="41186"/>
                  </a:lnTo>
                  <a:lnTo>
                    <a:pt x="277444" y="28524"/>
                  </a:lnTo>
                  <a:lnTo>
                    <a:pt x="287147" y="19304"/>
                  </a:lnTo>
                  <a:lnTo>
                    <a:pt x="302018" y="15735"/>
                  </a:lnTo>
                  <a:lnTo>
                    <a:pt x="316230" y="18199"/>
                  </a:lnTo>
                  <a:lnTo>
                    <a:pt x="326999" y="25577"/>
                  </a:lnTo>
                  <a:lnTo>
                    <a:pt x="333844" y="37871"/>
                  </a:lnTo>
                  <a:lnTo>
                    <a:pt x="336232" y="55092"/>
                  </a:lnTo>
                  <a:lnTo>
                    <a:pt x="336232" y="14554"/>
                  </a:lnTo>
                  <a:lnTo>
                    <a:pt x="321602" y="3810"/>
                  </a:lnTo>
                  <a:lnTo>
                    <a:pt x="302018" y="0"/>
                  </a:lnTo>
                  <a:lnTo>
                    <a:pt x="282486" y="4178"/>
                  </a:lnTo>
                  <a:lnTo>
                    <a:pt x="267589" y="15735"/>
                  </a:lnTo>
                  <a:lnTo>
                    <a:pt x="258102" y="33197"/>
                  </a:lnTo>
                  <a:lnTo>
                    <a:pt x="254774" y="55092"/>
                  </a:lnTo>
                  <a:lnTo>
                    <a:pt x="258102" y="76568"/>
                  </a:lnTo>
                  <a:lnTo>
                    <a:pt x="267589" y="93129"/>
                  </a:lnTo>
                  <a:lnTo>
                    <a:pt x="282486" y="103784"/>
                  </a:lnTo>
                  <a:lnTo>
                    <a:pt x="302018" y="107556"/>
                  </a:lnTo>
                  <a:lnTo>
                    <a:pt x="321602" y="103784"/>
                  </a:lnTo>
                  <a:lnTo>
                    <a:pt x="334683" y="94449"/>
                  </a:lnTo>
                  <a:lnTo>
                    <a:pt x="336524" y="93129"/>
                  </a:lnTo>
                  <a:lnTo>
                    <a:pt x="346024" y="76568"/>
                  </a:lnTo>
                  <a:lnTo>
                    <a:pt x="349351" y="55092"/>
                  </a:lnTo>
                  <a:close/>
                </a:path>
                <a:path w="1119505" h="107950">
                  <a:moveTo>
                    <a:pt x="443852" y="2413"/>
                  </a:moveTo>
                  <a:lnTo>
                    <a:pt x="365137" y="2413"/>
                  </a:lnTo>
                  <a:lnTo>
                    <a:pt x="365137" y="18910"/>
                  </a:lnTo>
                  <a:lnTo>
                    <a:pt x="365137" y="105219"/>
                  </a:lnTo>
                  <a:lnTo>
                    <a:pt x="380822" y="105219"/>
                  </a:lnTo>
                  <a:lnTo>
                    <a:pt x="380822" y="18910"/>
                  </a:lnTo>
                  <a:lnTo>
                    <a:pt x="430733" y="18910"/>
                  </a:lnTo>
                  <a:lnTo>
                    <a:pt x="430733" y="105219"/>
                  </a:lnTo>
                  <a:lnTo>
                    <a:pt x="443852" y="105219"/>
                  </a:lnTo>
                  <a:lnTo>
                    <a:pt x="443852" y="18910"/>
                  </a:lnTo>
                  <a:lnTo>
                    <a:pt x="443852" y="2413"/>
                  </a:lnTo>
                  <a:close/>
                </a:path>
                <a:path w="1119505" h="107950">
                  <a:moveTo>
                    <a:pt x="548982" y="104940"/>
                  </a:moveTo>
                  <a:lnTo>
                    <a:pt x="537565" y="76085"/>
                  </a:lnTo>
                  <a:lnTo>
                    <a:pt x="531329" y="60337"/>
                  </a:lnTo>
                  <a:lnTo>
                    <a:pt x="517423" y="25184"/>
                  </a:lnTo>
                  <a:lnTo>
                    <a:pt x="517423" y="60337"/>
                  </a:lnTo>
                  <a:lnTo>
                    <a:pt x="488530" y="60337"/>
                  </a:lnTo>
                  <a:lnTo>
                    <a:pt x="501650" y="23609"/>
                  </a:lnTo>
                  <a:lnTo>
                    <a:pt x="517423" y="60337"/>
                  </a:lnTo>
                  <a:lnTo>
                    <a:pt x="517423" y="25184"/>
                  </a:lnTo>
                  <a:lnTo>
                    <a:pt x="516801" y="23609"/>
                  </a:lnTo>
                  <a:lnTo>
                    <a:pt x="509536" y="5245"/>
                  </a:lnTo>
                  <a:lnTo>
                    <a:pt x="509536" y="2616"/>
                  </a:lnTo>
                  <a:lnTo>
                    <a:pt x="496417" y="2616"/>
                  </a:lnTo>
                  <a:lnTo>
                    <a:pt x="457060" y="104940"/>
                  </a:lnTo>
                  <a:lnTo>
                    <a:pt x="472744" y="104940"/>
                  </a:lnTo>
                  <a:lnTo>
                    <a:pt x="483298" y="76085"/>
                  </a:lnTo>
                  <a:lnTo>
                    <a:pt x="522655" y="76085"/>
                  </a:lnTo>
                  <a:lnTo>
                    <a:pt x="533209" y="104940"/>
                  </a:lnTo>
                  <a:lnTo>
                    <a:pt x="548982" y="104940"/>
                  </a:lnTo>
                  <a:close/>
                </a:path>
                <a:path w="1119505" h="107950">
                  <a:moveTo>
                    <a:pt x="638251" y="34099"/>
                  </a:moveTo>
                  <a:lnTo>
                    <a:pt x="612051" y="2374"/>
                  </a:lnTo>
                  <a:lnTo>
                    <a:pt x="596226" y="0"/>
                  </a:lnTo>
                  <a:lnTo>
                    <a:pt x="576656" y="3810"/>
                  </a:lnTo>
                  <a:lnTo>
                    <a:pt x="561771" y="14757"/>
                  </a:lnTo>
                  <a:lnTo>
                    <a:pt x="552297" y="32092"/>
                  </a:lnTo>
                  <a:lnTo>
                    <a:pt x="548982" y="55092"/>
                  </a:lnTo>
                  <a:lnTo>
                    <a:pt x="552259" y="76568"/>
                  </a:lnTo>
                  <a:lnTo>
                    <a:pt x="561441" y="93129"/>
                  </a:lnTo>
                  <a:lnTo>
                    <a:pt x="575538" y="103784"/>
                  </a:lnTo>
                  <a:lnTo>
                    <a:pt x="593572" y="107556"/>
                  </a:lnTo>
                  <a:lnTo>
                    <a:pt x="609803" y="105143"/>
                  </a:lnTo>
                  <a:lnTo>
                    <a:pt x="622820" y="98044"/>
                  </a:lnTo>
                  <a:lnTo>
                    <a:pt x="625817" y="94449"/>
                  </a:lnTo>
                  <a:lnTo>
                    <a:pt x="632383" y="86537"/>
                  </a:lnTo>
                  <a:lnTo>
                    <a:pt x="638251" y="70827"/>
                  </a:lnTo>
                  <a:lnTo>
                    <a:pt x="638251" y="68211"/>
                  </a:lnTo>
                  <a:lnTo>
                    <a:pt x="622465" y="68211"/>
                  </a:lnTo>
                  <a:lnTo>
                    <a:pt x="622465" y="70827"/>
                  </a:lnTo>
                  <a:lnTo>
                    <a:pt x="619125" y="80048"/>
                  </a:lnTo>
                  <a:lnTo>
                    <a:pt x="613308" y="87553"/>
                  </a:lnTo>
                  <a:lnTo>
                    <a:pt x="605497" y="92595"/>
                  </a:lnTo>
                  <a:lnTo>
                    <a:pt x="596226" y="94449"/>
                  </a:lnTo>
                  <a:lnTo>
                    <a:pt x="580224" y="90144"/>
                  </a:lnTo>
                  <a:lnTo>
                    <a:pt x="570611" y="79692"/>
                  </a:lnTo>
                  <a:lnTo>
                    <a:pt x="565912" y="66776"/>
                  </a:lnTo>
                  <a:lnTo>
                    <a:pt x="564667" y="55092"/>
                  </a:lnTo>
                  <a:lnTo>
                    <a:pt x="565543" y="44513"/>
                  </a:lnTo>
                  <a:lnTo>
                    <a:pt x="569620" y="31483"/>
                  </a:lnTo>
                  <a:lnTo>
                    <a:pt x="579107" y="20408"/>
                  </a:lnTo>
                  <a:lnTo>
                    <a:pt x="596226" y="15735"/>
                  </a:lnTo>
                  <a:lnTo>
                    <a:pt x="605497" y="16764"/>
                  </a:lnTo>
                  <a:lnTo>
                    <a:pt x="613308" y="20002"/>
                  </a:lnTo>
                  <a:lnTo>
                    <a:pt x="619125" y="25692"/>
                  </a:lnTo>
                  <a:lnTo>
                    <a:pt x="622465" y="34099"/>
                  </a:lnTo>
                  <a:lnTo>
                    <a:pt x="622465" y="36728"/>
                  </a:lnTo>
                  <a:lnTo>
                    <a:pt x="638251" y="36728"/>
                  </a:lnTo>
                  <a:lnTo>
                    <a:pt x="638251" y="34099"/>
                  </a:lnTo>
                  <a:close/>
                </a:path>
                <a:path w="1119505" h="107950">
                  <a:moveTo>
                    <a:pt x="732828" y="2413"/>
                  </a:moveTo>
                  <a:lnTo>
                    <a:pt x="717054" y="2413"/>
                  </a:lnTo>
                  <a:lnTo>
                    <a:pt x="717054" y="44297"/>
                  </a:lnTo>
                  <a:lnTo>
                    <a:pt x="667143" y="44297"/>
                  </a:lnTo>
                  <a:lnTo>
                    <a:pt x="667143" y="2413"/>
                  </a:lnTo>
                  <a:lnTo>
                    <a:pt x="651370" y="2413"/>
                  </a:lnTo>
                  <a:lnTo>
                    <a:pt x="651370" y="44297"/>
                  </a:lnTo>
                  <a:lnTo>
                    <a:pt x="651370" y="58254"/>
                  </a:lnTo>
                  <a:lnTo>
                    <a:pt x="651370" y="105219"/>
                  </a:lnTo>
                  <a:lnTo>
                    <a:pt x="667143" y="105219"/>
                  </a:lnTo>
                  <a:lnTo>
                    <a:pt x="667143" y="58254"/>
                  </a:lnTo>
                  <a:lnTo>
                    <a:pt x="717054" y="58254"/>
                  </a:lnTo>
                  <a:lnTo>
                    <a:pt x="717054" y="105219"/>
                  </a:lnTo>
                  <a:lnTo>
                    <a:pt x="732828" y="105219"/>
                  </a:lnTo>
                  <a:lnTo>
                    <a:pt x="732828" y="58254"/>
                  </a:lnTo>
                  <a:lnTo>
                    <a:pt x="732828" y="44297"/>
                  </a:lnTo>
                  <a:lnTo>
                    <a:pt x="732828" y="2413"/>
                  </a:lnTo>
                  <a:close/>
                </a:path>
                <a:path w="1119505" h="107950">
                  <a:moveTo>
                    <a:pt x="840536" y="55092"/>
                  </a:moveTo>
                  <a:lnTo>
                    <a:pt x="837209" y="32092"/>
                  </a:lnTo>
                  <a:lnTo>
                    <a:pt x="828243" y="15735"/>
                  </a:lnTo>
                  <a:lnTo>
                    <a:pt x="827709" y="14757"/>
                  </a:lnTo>
                  <a:lnTo>
                    <a:pt x="824763" y="12598"/>
                  </a:lnTo>
                  <a:lnTo>
                    <a:pt x="824763" y="55092"/>
                  </a:lnTo>
                  <a:lnTo>
                    <a:pt x="823150" y="68986"/>
                  </a:lnTo>
                  <a:lnTo>
                    <a:pt x="817854" y="81648"/>
                  </a:lnTo>
                  <a:lnTo>
                    <a:pt x="808113" y="90881"/>
                  </a:lnTo>
                  <a:lnTo>
                    <a:pt x="793203" y="94449"/>
                  </a:lnTo>
                  <a:lnTo>
                    <a:pt x="776097" y="89408"/>
                  </a:lnTo>
                  <a:lnTo>
                    <a:pt x="766622" y="77724"/>
                  </a:lnTo>
                  <a:lnTo>
                    <a:pt x="762584" y="64554"/>
                  </a:lnTo>
                  <a:lnTo>
                    <a:pt x="761733" y="55092"/>
                  </a:lnTo>
                  <a:lnTo>
                    <a:pt x="763333" y="41186"/>
                  </a:lnTo>
                  <a:lnTo>
                    <a:pt x="768616" y="28524"/>
                  </a:lnTo>
                  <a:lnTo>
                    <a:pt x="778332" y="19304"/>
                  </a:lnTo>
                  <a:lnTo>
                    <a:pt x="793203" y="15735"/>
                  </a:lnTo>
                  <a:lnTo>
                    <a:pt x="806996" y="18199"/>
                  </a:lnTo>
                  <a:lnTo>
                    <a:pt x="816851" y="25577"/>
                  </a:lnTo>
                  <a:lnTo>
                    <a:pt x="822782" y="37871"/>
                  </a:lnTo>
                  <a:lnTo>
                    <a:pt x="824763" y="55092"/>
                  </a:lnTo>
                  <a:lnTo>
                    <a:pt x="824763" y="12598"/>
                  </a:lnTo>
                  <a:lnTo>
                    <a:pt x="812787" y="3810"/>
                  </a:lnTo>
                  <a:lnTo>
                    <a:pt x="793203" y="0"/>
                  </a:lnTo>
                  <a:lnTo>
                    <a:pt x="773620" y="4178"/>
                  </a:lnTo>
                  <a:lnTo>
                    <a:pt x="758736" y="15735"/>
                  </a:lnTo>
                  <a:lnTo>
                    <a:pt x="749274" y="33197"/>
                  </a:lnTo>
                  <a:lnTo>
                    <a:pt x="745947" y="55092"/>
                  </a:lnTo>
                  <a:lnTo>
                    <a:pt x="749274" y="76568"/>
                  </a:lnTo>
                  <a:lnTo>
                    <a:pt x="758736" y="93129"/>
                  </a:lnTo>
                  <a:lnTo>
                    <a:pt x="773620" y="103784"/>
                  </a:lnTo>
                  <a:lnTo>
                    <a:pt x="793203" y="107556"/>
                  </a:lnTo>
                  <a:lnTo>
                    <a:pt x="812787" y="103784"/>
                  </a:lnTo>
                  <a:lnTo>
                    <a:pt x="825868" y="94449"/>
                  </a:lnTo>
                  <a:lnTo>
                    <a:pt x="827709" y="93129"/>
                  </a:lnTo>
                  <a:lnTo>
                    <a:pt x="837209" y="76568"/>
                  </a:lnTo>
                  <a:lnTo>
                    <a:pt x="840536" y="55092"/>
                  </a:lnTo>
                  <a:close/>
                </a:path>
                <a:path w="1119505" h="107950">
                  <a:moveTo>
                    <a:pt x="942924" y="34099"/>
                  </a:moveTo>
                  <a:lnTo>
                    <a:pt x="916724" y="2374"/>
                  </a:lnTo>
                  <a:lnTo>
                    <a:pt x="900899" y="0"/>
                  </a:lnTo>
                  <a:lnTo>
                    <a:pt x="881329" y="3810"/>
                  </a:lnTo>
                  <a:lnTo>
                    <a:pt x="866444" y="14757"/>
                  </a:lnTo>
                  <a:lnTo>
                    <a:pt x="856970" y="32092"/>
                  </a:lnTo>
                  <a:lnTo>
                    <a:pt x="853655" y="55092"/>
                  </a:lnTo>
                  <a:lnTo>
                    <a:pt x="856932" y="76568"/>
                  </a:lnTo>
                  <a:lnTo>
                    <a:pt x="866114" y="93129"/>
                  </a:lnTo>
                  <a:lnTo>
                    <a:pt x="880211" y="103784"/>
                  </a:lnTo>
                  <a:lnTo>
                    <a:pt x="898245" y="107556"/>
                  </a:lnTo>
                  <a:lnTo>
                    <a:pt x="914476" y="105143"/>
                  </a:lnTo>
                  <a:lnTo>
                    <a:pt x="927493" y="98044"/>
                  </a:lnTo>
                  <a:lnTo>
                    <a:pt x="930490" y="94449"/>
                  </a:lnTo>
                  <a:lnTo>
                    <a:pt x="937056" y="86537"/>
                  </a:lnTo>
                  <a:lnTo>
                    <a:pt x="942924" y="70827"/>
                  </a:lnTo>
                  <a:lnTo>
                    <a:pt x="942924" y="68211"/>
                  </a:lnTo>
                  <a:lnTo>
                    <a:pt x="927138" y="68211"/>
                  </a:lnTo>
                  <a:lnTo>
                    <a:pt x="927138" y="70827"/>
                  </a:lnTo>
                  <a:lnTo>
                    <a:pt x="923798" y="80048"/>
                  </a:lnTo>
                  <a:lnTo>
                    <a:pt x="917981" y="87553"/>
                  </a:lnTo>
                  <a:lnTo>
                    <a:pt x="910170" y="92595"/>
                  </a:lnTo>
                  <a:lnTo>
                    <a:pt x="900899" y="94449"/>
                  </a:lnTo>
                  <a:lnTo>
                    <a:pt x="884897" y="90144"/>
                  </a:lnTo>
                  <a:lnTo>
                    <a:pt x="875284" y="79692"/>
                  </a:lnTo>
                  <a:lnTo>
                    <a:pt x="870585" y="66776"/>
                  </a:lnTo>
                  <a:lnTo>
                    <a:pt x="869340" y="55092"/>
                  </a:lnTo>
                  <a:lnTo>
                    <a:pt x="870216" y="44513"/>
                  </a:lnTo>
                  <a:lnTo>
                    <a:pt x="874293" y="31483"/>
                  </a:lnTo>
                  <a:lnTo>
                    <a:pt x="883780" y="20408"/>
                  </a:lnTo>
                  <a:lnTo>
                    <a:pt x="900899" y="15735"/>
                  </a:lnTo>
                  <a:lnTo>
                    <a:pt x="911301" y="16764"/>
                  </a:lnTo>
                  <a:lnTo>
                    <a:pt x="918972" y="20002"/>
                  </a:lnTo>
                  <a:lnTo>
                    <a:pt x="924179" y="25692"/>
                  </a:lnTo>
                  <a:lnTo>
                    <a:pt x="927138" y="34099"/>
                  </a:lnTo>
                  <a:lnTo>
                    <a:pt x="927138" y="36728"/>
                  </a:lnTo>
                  <a:lnTo>
                    <a:pt x="942924" y="36728"/>
                  </a:lnTo>
                  <a:lnTo>
                    <a:pt x="942924" y="34099"/>
                  </a:lnTo>
                  <a:close/>
                </a:path>
                <a:path w="1119505" h="107950">
                  <a:moveTo>
                    <a:pt x="1024382" y="2413"/>
                  </a:moveTo>
                  <a:lnTo>
                    <a:pt x="948156" y="2413"/>
                  </a:lnTo>
                  <a:lnTo>
                    <a:pt x="948156" y="18910"/>
                  </a:lnTo>
                  <a:lnTo>
                    <a:pt x="977049" y="18910"/>
                  </a:lnTo>
                  <a:lnTo>
                    <a:pt x="977049" y="105219"/>
                  </a:lnTo>
                  <a:lnTo>
                    <a:pt x="992822" y="105219"/>
                  </a:lnTo>
                  <a:lnTo>
                    <a:pt x="992822" y="18910"/>
                  </a:lnTo>
                  <a:lnTo>
                    <a:pt x="1024382" y="18910"/>
                  </a:lnTo>
                  <a:lnTo>
                    <a:pt x="1024382" y="2413"/>
                  </a:lnTo>
                  <a:close/>
                </a:path>
                <a:path w="1119505" h="107950">
                  <a:moveTo>
                    <a:pt x="1118882" y="2616"/>
                  </a:moveTo>
                  <a:lnTo>
                    <a:pt x="1103109" y="2616"/>
                  </a:lnTo>
                  <a:lnTo>
                    <a:pt x="1053287" y="78701"/>
                  </a:lnTo>
                  <a:lnTo>
                    <a:pt x="1053287" y="2616"/>
                  </a:lnTo>
                  <a:lnTo>
                    <a:pt x="1037501" y="2616"/>
                  </a:lnTo>
                  <a:lnTo>
                    <a:pt x="1037501" y="104940"/>
                  </a:lnTo>
                  <a:lnTo>
                    <a:pt x="1053287" y="104940"/>
                  </a:lnTo>
                  <a:lnTo>
                    <a:pt x="1103109" y="28854"/>
                  </a:lnTo>
                  <a:lnTo>
                    <a:pt x="1103109" y="104940"/>
                  </a:lnTo>
                  <a:lnTo>
                    <a:pt x="1118882" y="104940"/>
                  </a:lnTo>
                  <a:lnTo>
                    <a:pt x="1118882" y="2616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767576" y="169291"/>
            <a:ext cx="49028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solidFill>
                  <a:srgbClr val="539E39"/>
                </a:solidFill>
                <a:latin typeface="Arial"/>
                <a:cs typeface="Arial"/>
              </a:rPr>
              <a:t>Требования</a:t>
            </a:r>
            <a:r>
              <a:rPr sz="2800" b="1" spc="10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539E39"/>
                </a:solidFill>
                <a:latin typeface="Arial"/>
                <a:cs typeface="Arial"/>
              </a:rPr>
              <a:t>к</a:t>
            </a:r>
            <a:r>
              <a:rPr sz="2800" b="1" spc="-20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539E39"/>
                </a:solidFill>
                <a:latin typeface="Arial"/>
                <a:cs typeface="Arial"/>
              </a:rPr>
              <a:t>установке</a:t>
            </a:r>
            <a:r>
              <a:rPr sz="2800" b="1" spc="40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539E39"/>
                </a:solidFill>
                <a:latin typeface="Arial"/>
                <a:cs typeface="Arial"/>
              </a:rPr>
              <a:t>СБ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696200" y="995172"/>
            <a:ext cx="4495800" cy="5125720"/>
            <a:chOff x="7696200" y="995172"/>
            <a:chExt cx="4495800" cy="5125720"/>
          </a:xfrm>
        </p:grpSpPr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96200" y="4663439"/>
              <a:ext cx="4495799" cy="14569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66887" y="995172"/>
              <a:ext cx="4325110" cy="149656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15071" y="2752344"/>
              <a:ext cx="4162044" cy="1801367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78739" y="1035761"/>
            <a:ext cx="7480934" cy="458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4965" algn="l"/>
              </a:tabLst>
            </a:pPr>
            <a:r>
              <a:rPr sz="1400" dirty="0">
                <a:latin typeface="Microsoft Sans Serif"/>
                <a:cs typeface="Microsoft Sans Serif"/>
              </a:rPr>
              <a:t>1)	</a:t>
            </a:r>
            <a:r>
              <a:rPr sz="1400" spc="-5" dirty="0">
                <a:latin typeface="Microsoft Sans Serif"/>
                <a:cs typeface="Microsoft Sans Serif"/>
              </a:rPr>
              <a:t>на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этапе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выбора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охвата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Домена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Безопасности,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оставить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OU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(выбран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автоматически),</a:t>
            </a:r>
            <a:endParaRPr sz="140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40"/>
              </a:spcBef>
            </a:pPr>
            <a:r>
              <a:rPr sz="1400" dirty="0">
                <a:latin typeface="Microsoft Sans Serif"/>
                <a:cs typeface="Microsoft Sans Serif"/>
              </a:rPr>
              <a:t>а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также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качестве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имени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домена </a:t>
            </a:r>
            <a:r>
              <a:rPr sz="1400" spc="-5" dirty="0">
                <a:latin typeface="Microsoft Sans Serif"/>
                <a:cs typeface="Microsoft Sans Serif"/>
              </a:rPr>
              <a:t>ввести </a:t>
            </a:r>
            <a:r>
              <a:rPr sz="1400" spc="-20" dirty="0">
                <a:latin typeface="Microsoft Sans Serif"/>
                <a:cs typeface="Microsoft Sans Serif"/>
              </a:rPr>
              <a:t>указанное.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739" y="2878963"/>
            <a:ext cx="61836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Microsoft Sans Serif"/>
                <a:cs typeface="Microsoft Sans Serif"/>
              </a:rPr>
              <a:t>2)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выбрать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нужные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группы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админов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домена</a:t>
            </a:r>
            <a:r>
              <a:rPr sz="1400" spc="-15" dirty="0">
                <a:latin typeface="Microsoft Sans Serif"/>
                <a:cs typeface="Microsoft Sans Serif"/>
              </a:rPr>
              <a:t> безопасности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леса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доменов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739" y="4703826"/>
            <a:ext cx="6804025" cy="1400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7804" indent="-205740">
              <a:lnSpc>
                <a:spcPct val="100000"/>
              </a:lnSpc>
              <a:spcBef>
                <a:spcPts val="100"/>
              </a:spcBef>
              <a:buAutoNum type="arabicParenR" startAt="3"/>
              <a:tabLst>
                <a:tab pos="21844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На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этапе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выбора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SQL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вписать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«имя_сервера\имя_SQL»,</a:t>
            </a:r>
            <a:endParaRPr sz="14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latin typeface="Microsoft Sans Serif"/>
                <a:cs typeface="Microsoft Sans Serif"/>
              </a:rPr>
              <a:t>учётной </a:t>
            </a:r>
            <a:r>
              <a:rPr sz="1400" spc="-15" dirty="0">
                <a:latin typeface="Microsoft Sans Serif"/>
                <a:cs typeface="Microsoft Sans Serif"/>
              </a:rPr>
              <a:t>записью </a:t>
            </a:r>
            <a:r>
              <a:rPr sz="1400" spc="-10" dirty="0">
                <a:latin typeface="Microsoft Sans Serif"/>
                <a:cs typeface="Microsoft Sans Serif"/>
              </a:rPr>
              <a:t>администратора </a:t>
            </a:r>
            <a:r>
              <a:rPr sz="1400" spc="-70" dirty="0">
                <a:latin typeface="Microsoft Sans Serif"/>
                <a:cs typeface="Microsoft Sans Serif"/>
              </a:rPr>
              <a:t>БД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задать </a:t>
            </a:r>
            <a:r>
              <a:rPr sz="1400" dirty="0">
                <a:latin typeface="Microsoft Sans Serif"/>
                <a:cs typeface="Microsoft Sans Serif"/>
              </a:rPr>
              <a:t>sa (или </a:t>
            </a:r>
            <a:r>
              <a:rPr sz="1400" spc="-10" dirty="0">
                <a:latin typeface="Microsoft Sans Serif"/>
                <a:cs typeface="Microsoft Sans Serif"/>
              </a:rPr>
              <a:t>любого </a:t>
            </a:r>
            <a:r>
              <a:rPr sz="1400" spc="-25" dirty="0">
                <a:latin typeface="Microsoft Sans Serif"/>
                <a:cs typeface="Microsoft Sans Serif"/>
              </a:rPr>
              <a:t>другого </a:t>
            </a:r>
            <a:r>
              <a:rPr sz="1400" spc="-10" dirty="0">
                <a:latin typeface="Microsoft Sans Serif"/>
                <a:cs typeface="Microsoft Sans Serif"/>
              </a:rPr>
              <a:t>админа </a:t>
            </a:r>
            <a:r>
              <a:rPr sz="1400" spc="-5" dirty="0">
                <a:latin typeface="Microsoft Sans Serif"/>
                <a:cs typeface="Microsoft Sans Serif"/>
              </a:rPr>
              <a:t>SQL)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качестве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учётной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записи,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используемой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для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доступка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90" dirty="0">
                <a:latin typeface="Microsoft Sans Serif"/>
                <a:cs typeface="Microsoft Sans Serif"/>
              </a:rPr>
              <a:t>к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65" dirty="0">
                <a:latin typeface="Microsoft Sans Serif"/>
                <a:cs typeface="Microsoft Sans Serif"/>
              </a:rPr>
              <a:t>БД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370" dirty="0">
                <a:latin typeface="Microsoft Sans Serif"/>
                <a:cs typeface="Microsoft Sans Serif"/>
              </a:rPr>
              <a:t>–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400" spc="-30" dirty="0">
                <a:latin typeface="Microsoft Sans Serif"/>
                <a:cs typeface="Microsoft Sans Serif"/>
              </a:rPr>
              <a:t>указать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нового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пользователя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(он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будет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создан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автоматически).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Microsoft Sans Serif"/>
              <a:cs typeface="Microsoft Sans Serif"/>
            </a:endParaRPr>
          </a:p>
          <a:p>
            <a:pPr marL="217804" indent="-205740">
              <a:lnSpc>
                <a:spcPct val="100000"/>
              </a:lnSpc>
              <a:buAutoNum type="arabicParenR" startAt="4"/>
              <a:tabLst>
                <a:tab pos="218440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Перезагрузить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сервер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по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окончанию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установки.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1846580"/>
            <a:chOff x="10347081" y="4110254"/>
            <a:chExt cx="1846580" cy="18465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10629833" y="4666198"/>
            <a:ext cx="641350" cy="982344"/>
            <a:chOff x="10629833" y="4666198"/>
            <a:chExt cx="641350" cy="982344"/>
          </a:xfrm>
        </p:grpSpPr>
        <p:sp>
          <p:nvSpPr>
            <p:cNvPr id="23" name="object 23"/>
            <p:cNvSpPr/>
            <p:nvPr/>
          </p:nvSpPr>
          <p:spPr>
            <a:xfrm>
              <a:off x="10959496" y="4765309"/>
              <a:ext cx="311785" cy="399415"/>
            </a:xfrm>
            <a:custGeom>
              <a:avLst/>
              <a:gdLst/>
              <a:ahLst/>
              <a:cxnLst/>
              <a:rect l="l" t="t" r="r" b="b"/>
              <a:pathLst>
                <a:path w="311784" h="399414">
                  <a:moveTo>
                    <a:pt x="19226" y="0"/>
                  </a:moveTo>
                  <a:lnTo>
                    <a:pt x="10976" y="52115"/>
                  </a:lnTo>
                  <a:lnTo>
                    <a:pt x="4950" y="105842"/>
                  </a:lnTo>
                  <a:lnTo>
                    <a:pt x="1255" y="161011"/>
                  </a:lnTo>
                  <a:lnTo>
                    <a:pt x="0" y="217454"/>
                  </a:lnTo>
                  <a:lnTo>
                    <a:pt x="895" y="264523"/>
                  </a:lnTo>
                  <a:lnTo>
                    <a:pt x="3508" y="310523"/>
                  </a:lnTo>
                  <a:lnTo>
                    <a:pt x="7732" y="355440"/>
                  </a:lnTo>
                  <a:lnTo>
                    <a:pt x="13458" y="399264"/>
                  </a:lnTo>
                  <a:lnTo>
                    <a:pt x="60731" y="389412"/>
                  </a:lnTo>
                  <a:lnTo>
                    <a:pt x="109151" y="381048"/>
                  </a:lnTo>
                  <a:lnTo>
                    <a:pt x="158583" y="374230"/>
                  </a:lnTo>
                  <a:lnTo>
                    <a:pt x="208890" y="369015"/>
                  </a:lnTo>
                  <a:lnTo>
                    <a:pt x="259937" y="365459"/>
                  </a:lnTo>
                  <a:lnTo>
                    <a:pt x="311590" y="363620"/>
                  </a:lnTo>
                  <a:lnTo>
                    <a:pt x="311590" y="32695"/>
                  </a:lnTo>
                  <a:lnTo>
                    <a:pt x="260543" y="31368"/>
                  </a:lnTo>
                  <a:lnTo>
                    <a:pt x="210357" y="28321"/>
                  </a:lnTo>
                  <a:lnTo>
                    <a:pt x="161082" y="23607"/>
                  </a:lnTo>
                  <a:lnTo>
                    <a:pt x="112769" y="17280"/>
                  </a:lnTo>
                  <a:lnTo>
                    <a:pt x="65467" y="9393"/>
                  </a:lnTo>
                  <a:lnTo>
                    <a:pt x="19226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718267" y="5180863"/>
              <a:ext cx="551815" cy="467995"/>
            </a:xfrm>
            <a:custGeom>
              <a:avLst/>
              <a:gdLst/>
              <a:ahLst/>
              <a:cxnLst/>
              <a:rect l="l" t="t" r="r" b="b"/>
              <a:pathLst>
                <a:path w="551815" h="467995">
                  <a:moveTo>
                    <a:pt x="403745" y="446366"/>
                  </a:moveTo>
                  <a:lnTo>
                    <a:pt x="374764" y="416915"/>
                  </a:lnTo>
                  <a:lnTo>
                    <a:pt x="347459" y="383197"/>
                  </a:lnTo>
                  <a:lnTo>
                    <a:pt x="321919" y="345452"/>
                  </a:lnTo>
                  <a:lnTo>
                    <a:pt x="298284" y="303898"/>
                  </a:lnTo>
                  <a:lnTo>
                    <a:pt x="276644" y="258762"/>
                  </a:lnTo>
                  <a:lnTo>
                    <a:pt x="257124" y="210299"/>
                  </a:lnTo>
                  <a:lnTo>
                    <a:pt x="239839" y="158724"/>
                  </a:lnTo>
                  <a:lnTo>
                    <a:pt x="224878" y="104279"/>
                  </a:lnTo>
                  <a:lnTo>
                    <a:pt x="212382" y="47180"/>
                  </a:lnTo>
                  <a:lnTo>
                    <a:pt x="165938" y="61239"/>
                  </a:lnTo>
                  <a:lnTo>
                    <a:pt x="121348" y="76974"/>
                  </a:lnTo>
                  <a:lnTo>
                    <a:pt x="78828" y="94437"/>
                  </a:lnTo>
                  <a:lnTo>
                    <a:pt x="38608" y="113677"/>
                  </a:lnTo>
                  <a:lnTo>
                    <a:pt x="901" y="134759"/>
                  </a:lnTo>
                  <a:lnTo>
                    <a:pt x="0" y="134759"/>
                  </a:lnTo>
                  <a:lnTo>
                    <a:pt x="25222" y="174993"/>
                  </a:lnTo>
                  <a:lnTo>
                    <a:pt x="53136" y="213245"/>
                  </a:lnTo>
                  <a:lnTo>
                    <a:pt x="83604" y="249364"/>
                  </a:lnTo>
                  <a:lnTo>
                    <a:pt x="116497" y="283235"/>
                  </a:lnTo>
                  <a:lnTo>
                    <a:pt x="151688" y="314731"/>
                  </a:lnTo>
                  <a:lnTo>
                    <a:pt x="189039" y="343700"/>
                  </a:lnTo>
                  <a:lnTo>
                    <a:pt x="228434" y="370039"/>
                  </a:lnTo>
                  <a:lnTo>
                    <a:pt x="269722" y="393611"/>
                  </a:lnTo>
                  <a:lnTo>
                    <a:pt x="312801" y="414274"/>
                  </a:lnTo>
                  <a:lnTo>
                    <a:pt x="357517" y="431901"/>
                  </a:lnTo>
                  <a:lnTo>
                    <a:pt x="403745" y="446366"/>
                  </a:lnTo>
                  <a:close/>
                </a:path>
                <a:path w="551815" h="467995">
                  <a:moveTo>
                    <a:pt x="551789" y="0"/>
                  </a:moveTo>
                  <a:lnTo>
                    <a:pt x="501611" y="1765"/>
                  </a:lnTo>
                  <a:lnTo>
                    <a:pt x="452031" y="5130"/>
                  </a:lnTo>
                  <a:lnTo>
                    <a:pt x="403186" y="10096"/>
                  </a:lnTo>
                  <a:lnTo>
                    <a:pt x="355206" y="16662"/>
                  </a:lnTo>
                  <a:lnTo>
                    <a:pt x="308229" y="24841"/>
                  </a:lnTo>
                  <a:lnTo>
                    <a:pt x="262369" y="34620"/>
                  </a:lnTo>
                  <a:lnTo>
                    <a:pt x="276326" y="98031"/>
                  </a:lnTo>
                  <a:lnTo>
                    <a:pt x="293357" y="157835"/>
                  </a:lnTo>
                  <a:lnTo>
                    <a:pt x="313258" y="213639"/>
                  </a:lnTo>
                  <a:lnTo>
                    <a:pt x="335851" y="265036"/>
                  </a:lnTo>
                  <a:lnTo>
                    <a:pt x="360908" y="311619"/>
                  </a:lnTo>
                  <a:lnTo>
                    <a:pt x="388239" y="352983"/>
                  </a:lnTo>
                  <a:lnTo>
                    <a:pt x="417626" y="388747"/>
                  </a:lnTo>
                  <a:lnTo>
                    <a:pt x="448881" y="418477"/>
                  </a:lnTo>
                  <a:lnTo>
                    <a:pt x="481799" y="441794"/>
                  </a:lnTo>
                  <a:lnTo>
                    <a:pt x="516166" y="458279"/>
                  </a:lnTo>
                  <a:lnTo>
                    <a:pt x="551789" y="467537"/>
                  </a:lnTo>
                  <a:lnTo>
                    <a:pt x="55178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629833" y="4666198"/>
              <a:ext cx="299085" cy="604520"/>
            </a:xfrm>
            <a:custGeom>
              <a:avLst/>
              <a:gdLst/>
              <a:ahLst/>
              <a:cxnLst/>
              <a:rect l="l" t="t" r="r" b="b"/>
              <a:pathLst>
                <a:path w="299084" h="604520">
                  <a:moveTo>
                    <a:pt x="80749" y="0"/>
                  </a:moveTo>
                  <a:lnTo>
                    <a:pt x="79724" y="0"/>
                  </a:lnTo>
                  <a:lnTo>
                    <a:pt x="59285" y="41240"/>
                  </a:lnTo>
                  <a:lnTo>
                    <a:pt x="41665" y="83999"/>
                  </a:lnTo>
                  <a:lnTo>
                    <a:pt x="26983" y="128161"/>
                  </a:lnTo>
                  <a:lnTo>
                    <a:pt x="15356" y="173614"/>
                  </a:lnTo>
                  <a:lnTo>
                    <a:pt x="6904" y="220241"/>
                  </a:lnTo>
                  <a:lnTo>
                    <a:pt x="1745" y="267930"/>
                  </a:lnTo>
                  <a:lnTo>
                    <a:pt x="0" y="316565"/>
                  </a:lnTo>
                  <a:lnTo>
                    <a:pt x="1900" y="367562"/>
                  </a:lnTo>
                  <a:lnTo>
                    <a:pt x="7510" y="417594"/>
                  </a:lnTo>
                  <a:lnTo>
                    <a:pt x="16694" y="466465"/>
                  </a:lnTo>
                  <a:lnTo>
                    <a:pt x="29318" y="513979"/>
                  </a:lnTo>
                  <a:lnTo>
                    <a:pt x="45246" y="559941"/>
                  </a:lnTo>
                  <a:lnTo>
                    <a:pt x="64343" y="604153"/>
                  </a:lnTo>
                  <a:lnTo>
                    <a:pt x="105031" y="581891"/>
                  </a:lnTo>
                  <a:lnTo>
                    <a:pt x="148495" y="561327"/>
                  </a:lnTo>
                  <a:lnTo>
                    <a:pt x="194493" y="542560"/>
                  </a:lnTo>
                  <a:lnTo>
                    <a:pt x="242785" y="525689"/>
                  </a:lnTo>
                  <a:lnTo>
                    <a:pt x="293133" y="510812"/>
                  </a:lnTo>
                  <a:lnTo>
                    <a:pt x="286835" y="464089"/>
                  </a:lnTo>
                  <a:lnTo>
                    <a:pt x="282350" y="416189"/>
                  </a:lnTo>
                  <a:lnTo>
                    <a:pt x="279669" y="367038"/>
                  </a:lnTo>
                  <a:lnTo>
                    <a:pt x="278778" y="316565"/>
                  </a:lnTo>
                  <a:lnTo>
                    <a:pt x="279578" y="268506"/>
                  </a:lnTo>
                  <a:lnTo>
                    <a:pt x="281985" y="221445"/>
                  </a:lnTo>
                  <a:lnTo>
                    <a:pt x="286004" y="175424"/>
                  </a:lnTo>
                  <a:lnTo>
                    <a:pt x="291640" y="130485"/>
                  </a:lnTo>
                  <a:lnTo>
                    <a:pt x="298901" y="86674"/>
                  </a:lnTo>
                  <a:lnTo>
                    <a:pt x="251296" y="72564"/>
                  </a:lnTo>
                  <a:lnTo>
                    <a:pt x="205500" y="56847"/>
                  </a:lnTo>
                  <a:lnTo>
                    <a:pt x="161691" y="39519"/>
                  </a:lnTo>
                  <a:lnTo>
                    <a:pt x="120048" y="20571"/>
                  </a:lnTo>
                  <a:lnTo>
                    <a:pt x="8074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1321971" y="4317963"/>
            <a:ext cx="640715" cy="1329690"/>
            <a:chOff x="11321971" y="4317963"/>
            <a:chExt cx="640715" cy="1329690"/>
          </a:xfrm>
        </p:grpSpPr>
        <p:sp>
          <p:nvSpPr>
            <p:cNvPr id="27" name="object 27"/>
            <p:cNvSpPr/>
            <p:nvPr/>
          </p:nvSpPr>
          <p:spPr>
            <a:xfrm>
              <a:off x="11664324" y="4666198"/>
              <a:ext cx="298450" cy="604520"/>
            </a:xfrm>
            <a:custGeom>
              <a:avLst/>
              <a:gdLst/>
              <a:ahLst/>
              <a:cxnLst/>
              <a:rect l="l" t="t" r="r" b="b"/>
              <a:pathLst>
                <a:path w="298450" h="604520">
                  <a:moveTo>
                    <a:pt x="218280" y="0"/>
                  </a:moveTo>
                  <a:lnTo>
                    <a:pt x="178475" y="20571"/>
                  </a:lnTo>
                  <a:lnTo>
                    <a:pt x="136554" y="39519"/>
                  </a:lnTo>
                  <a:lnTo>
                    <a:pt x="92707" y="56847"/>
                  </a:lnTo>
                  <a:lnTo>
                    <a:pt x="47125" y="72564"/>
                  </a:lnTo>
                  <a:lnTo>
                    <a:pt x="0" y="86674"/>
                  </a:lnTo>
                  <a:lnTo>
                    <a:pt x="6773" y="130485"/>
                  </a:lnTo>
                  <a:lnTo>
                    <a:pt x="12138" y="175424"/>
                  </a:lnTo>
                  <a:lnTo>
                    <a:pt x="16039" y="221445"/>
                  </a:lnTo>
                  <a:lnTo>
                    <a:pt x="18420" y="268506"/>
                  </a:lnTo>
                  <a:lnTo>
                    <a:pt x="19226" y="316565"/>
                  </a:lnTo>
                  <a:lnTo>
                    <a:pt x="18314" y="366100"/>
                  </a:lnTo>
                  <a:lnTo>
                    <a:pt x="15589" y="415131"/>
                  </a:lnTo>
                  <a:lnTo>
                    <a:pt x="11061" y="463440"/>
                  </a:lnTo>
                  <a:lnTo>
                    <a:pt x="4742" y="510812"/>
                  </a:lnTo>
                  <a:lnTo>
                    <a:pt x="55152" y="525689"/>
                  </a:lnTo>
                  <a:lnTo>
                    <a:pt x="103483" y="542560"/>
                  </a:lnTo>
                  <a:lnTo>
                    <a:pt x="149500" y="561327"/>
                  </a:lnTo>
                  <a:lnTo>
                    <a:pt x="192971" y="581891"/>
                  </a:lnTo>
                  <a:lnTo>
                    <a:pt x="233660" y="604153"/>
                  </a:lnTo>
                  <a:lnTo>
                    <a:pt x="252757" y="559941"/>
                  </a:lnTo>
                  <a:lnTo>
                    <a:pt x="268685" y="513979"/>
                  </a:lnTo>
                  <a:lnTo>
                    <a:pt x="281309" y="466465"/>
                  </a:lnTo>
                  <a:lnTo>
                    <a:pt x="290494" y="417594"/>
                  </a:lnTo>
                  <a:lnTo>
                    <a:pt x="296104" y="367562"/>
                  </a:lnTo>
                  <a:lnTo>
                    <a:pt x="298004" y="316565"/>
                  </a:lnTo>
                  <a:lnTo>
                    <a:pt x="296258" y="267930"/>
                  </a:lnTo>
                  <a:lnTo>
                    <a:pt x="291099" y="220241"/>
                  </a:lnTo>
                  <a:lnTo>
                    <a:pt x="282647" y="173614"/>
                  </a:lnTo>
                  <a:lnTo>
                    <a:pt x="271021" y="128161"/>
                  </a:lnTo>
                  <a:lnTo>
                    <a:pt x="256338" y="83999"/>
                  </a:lnTo>
                  <a:lnTo>
                    <a:pt x="238718" y="41240"/>
                  </a:lnTo>
                  <a:lnTo>
                    <a:pt x="218280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321971" y="5180857"/>
              <a:ext cx="552450" cy="466725"/>
            </a:xfrm>
            <a:custGeom>
              <a:avLst/>
              <a:gdLst/>
              <a:ahLst/>
              <a:cxnLst/>
              <a:rect l="l" t="t" r="r" b="b"/>
              <a:pathLst>
                <a:path w="552450" h="466725">
                  <a:moveTo>
                    <a:pt x="0" y="0"/>
                  </a:moveTo>
                  <a:lnTo>
                    <a:pt x="0" y="466577"/>
                  </a:lnTo>
                  <a:lnTo>
                    <a:pt x="34309" y="457745"/>
                  </a:lnTo>
                  <a:lnTo>
                    <a:pt x="100139" y="419262"/>
                  </a:lnTo>
                  <a:lnTo>
                    <a:pt x="131141" y="390280"/>
                  </a:lnTo>
                  <a:lnTo>
                    <a:pt x="160521" y="355249"/>
                  </a:lnTo>
                  <a:lnTo>
                    <a:pt x="188021" y="314502"/>
                  </a:lnTo>
                  <a:lnTo>
                    <a:pt x="213382" y="268374"/>
                  </a:lnTo>
                  <a:lnTo>
                    <a:pt x="236344" y="217197"/>
                  </a:lnTo>
                  <a:lnTo>
                    <a:pt x="256648" y="161306"/>
                  </a:lnTo>
                  <a:lnTo>
                    <a:pt x="274035" y="101034"/>
                  </a:lnTo>
                  <a:lnTo>
                    <a:pt x="278732" y="91502"/>
                  </a:lnTo>
                  <a:lnTo>
                    <a:pt x="286324" y="84878"/>
                  </a:lnTo>
                  <a:lnTo>
                    <a:pt x="295719" y="81525"/>
                  </a:lnTo>
                  <a:lnTo>
                    <a:pt x="440994" y="81525"/>
                  </a:lnTo>
                  <a:lnTo>
                    <a:pt x="424412" y="74787"/>
                  </a:lnTo>
                  <a:lnTo>
                    <a:pt x="377237" y="58411"/>
                  </a:lnTo>
                  <a:lnTo>
                    <a:pt x="327943" y="43933"/>
                  </a:lnTo>
                  <a:lnTo>
                    <a:pt x="276750" y="31408"/>
                  </a:lnTo>
                  <a:lnTo>
                    <a:pt x="223877" y="20891"/>
                  </a:lnTo>
                  <a:lnTo>
                    <a:pt x="169546" y="12436"/>
                  </a:lnTo>
                  <a:lnTo>
                    <a:pt x="113976" y="6100"/>
                  </a:lnTo>
                  <a:lnTo>
                    <a:pt x="57387" y="1936"/>
                  </a:lnTo>
                  <a:lnTo>
                    <a:pt x="0" y="0"/>
                  </a:lnTo>
                  <a:close/>
                </a:path>
                <a:path w="552450" h="466725">
                  <a:moveTo>
                    <a:pt x="440994" y="81525"/>
                  </a:moveTo>
                  <a:lnTo>
                    <a:pt x="295719" y="81525"/>
                  </a:lnTo>
                  <a:lnTo>
                    <a:pt x="305822" y="81801"/>
                  </a:lnTo>
                  <a:lnTo>
                    <a:pt x="314885" y="86481"/>
                  </a:lnTo>
                  <a:lnTo>
                    <a:pt x="321411" y="94046"/>
                  </a:lnTo>
                  <a:lnTo>
                    <a:pt x="324694" y="103438"/>
                  </a:lnTo>
                  <a:lnTo>
                    <a:pt x="324023" y="113599"/>
                  </a:lnTo>
                  <a:lnTo>
                    <a:pt x="308500" y="167574"/>
                  </a:lnTo>
                  <a:lnTo>
                    <a:pt x="290852" y="218326"/>
                  </a:lnTo>
                  <a:lnTo>
                    <a:pt x="271200" y="265699"/>
                  </a:lnTo>
                  <a:lnTo>
                    <a:pt x="249666" y="309535"/>
                  </a:lnTo>
                  <a:lnTo>
                    <a:pt x="226372" y="349678"/>
                  </a:lnTo>
                  <a:lnTo>
                    <a:pt x="201439" y="385969"/>
                  </a:lnTo>
                  <a:lnTo>
                    <a:pt x="174989" y="418253"/>
                  </a:lnTo>
                  <a:lnTo>
                    <a:pt x="147143" y="446371"/>
                  </a:lnTo>
                  <a:lnTo>
                    <a:pt x="193598" y="432102"/>
                  </a:lnTo>
                  <a:lnTo>
                    <a:pt x="238498" y="414595"/>
                  </a:lnTo>
                  <a:lnTo>
                    <a:pt x="281718" y="393993"/>
                  </a:lnTo>
                  <a:lnTo>
                    <a:pt x="323130" y="370436"/>
                  </a:lnTo>
                  <a:lnTo>
                    <a:pt x="362612" y="344068"/>
                  </a:lnTo>
                  <a:lnTo>
                    <a:pt x="400036" y="315029"/>
                  </a:lnTo>
                  <a:lnTo>
                    <a:pt x="435278" y="283463"/>
                  </a:lnTo>
                  <a:lnTo>
                    <a:pt x="468213" y="249510"/>
                  </a:lnTo>
                  <a:lnTo>
                    <a:pt x="498714" y="213313"/>
                  </a:lnTo>
                  <a:lnTo>
                    <a:pt x="526657" y="175014"/>
                  </a:lnTo>
                  <a:lnTo>
                    <a:pt x="551916" y="134754"/>
                  </a:lnTo>
                  <a:lnTo>
                    <a:pt x="551019" y="134754"/>
                  </a:lnTo>
                  <a:lnTo>
                    <a:pt x="511523" y="113014"/>
                  </a:lnTo>
                  <a:lnTo>
                    <a:pt x="469247" y="93006"/>
                  </a:lnTo>
                  <a:lnTo>
                    <a:pt x="440994" y="81525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1270061" y="5956218"/>
            <a:ext cx="922019" cy="902335"/>
            <a:chOff x="11270061" y="5956218"/>
            <a:chExt cx="922019" cy="902335"/>
          </a:xfrm>
        </p:grpSpPr>
        <p:sp>
          <p:nvSpPr>
            <p:cNvPr id="31" name="object 31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1411437" y="6071651"/>
              <a:ext cx="641350" cy="231140"/>
            </a:xfrm>
            <a:custGeom>
              <a:avLst/>
              <a:gdLst/>
              <a:ahLst/>
              <a:cxnLst/>
              <a:rect l="l" t="t" r="r" b="b"/>
              <a:pathLst>
                <a:path w="641350" h="231139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</a:pathLst>
            </a:custGeom>
            <a:ln w="25010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11411437" y="6302529"/>
            <a:ext cx="641350" cy="462280"/>
          </a:xfrm>
          <a:custGeom>
            <a:avLst/>
            <a:gdLst/>
            <a:ahLst/>
            <a:cxnLst/>
            <a:rect l="l" t="t" r="r" b="b"/>
            <a:pathLst>
              <a:path w="641350" h="462279">
                <a:moveTo>
                  <a:pt x="589343" y="230865"/>
                </a:moveTo>
                <a:lnTo>
                  <a:pt x="51013" y="230865"/>
                </a:lnTo>
                <a:lnTo>
                  <a:pt x="0" y="178912"/>
                </a:lnTo>
                <a:lnTo>
                  <a:pt x="0" y="50978"/>
                </a:lnTo>
                <a:lnTo>
                  <a:pt x="51013" y="0"/>
                </a:lnTo>
                <a:lnTo>
                  <a:pt x="589343" y="0"/>
                </a:lnTo>
                <a:lnTo>
                  <a:pt x="641253" y="50978"/>
                </a:lnTo>
                <a:lnTo>
                  <a:pt x="641253" y="178912"/>
                </a:lnTo>
                <a:lnTo>
                  <a:pt x="589343" y="230865"/>
                </a:lnTo>
                <a:close/>
              </a:path>
              <a:path w="641350" h="462279">
                <a:moveTo>
                  <a:pt x="51013" y="230865"/>
                </a:moveTo>
                <a:lnTo>
                  <a:pt x="589343" y="230865"/>
                </a:lnTo>
                <a:lnTo>
                  <a:pt x="641253" y="281844"/>
                </a:lnTo>
                <a:lnTo>
                  <a:pt x="641253" y="409791"/>
                </a:lnTo>
                <a:lnTo>
                  <a:pt x="589343" y="461732"/>
                </a:lnTo>
                <a:lnTo>
                  <a:pt x="51013" y="461732"/>
                </a:lnTo>
                <a:lnTo>
                  <a:pt x="0" y="409791"/>
                </a:lnTo>
                <a:lnTo>
                  <a:pt x="0" y="281844"/>
                </a:lnTo>
                <a:lnTo>
                  <a:pt x="51013" y="230865"/>
                </a:lnTo>
                <a:close/>
              </a:path>
            </a:pathLst>
          </a:custGeom>
          <a:ln w="25006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526793" y="6161120"/>
            <a:ext cx="0" cy="51435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0"/>
                </a:lnTo>
                <a:lnTo>
                  <a:pt x="0" y="50978"/>
                </a:lnTo>
              </a:path>
            </a:pathLst>
          </a:custGeom>
          <a:ln w="25002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603697" y="6161120"/>
            <a:ext cx="0" cy="51435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0"/>
                </a:lnTo>
                <a:lnTo>
                  <a:pt x="0" y="50978"/>
                </a:lnTo>
              </a:path>
            </a:pathLst>
          </a:custGeom>
          <a:ln w="25002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680602" y="6161120"/>
            <a:ext cx="0" cy="51435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0"/>
                </a:lnTo>
                <a:lnTo>
                  <a:pt x="0" y="50978"/>
                </a:lnTo>
              </a:path>
            </a:pathLst>
          </a:custGeom>
          <a:ln w="25002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757506" y="6161120"/>
            <a:ext cx="0" cy="51435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0"/>
                </a:lnTo>
                <a:lnTo>
                  <a:pt x="0" y="50978"/>
                </a:lnTo>
              </a:path>
            </a:pathLst>
          </a:custGeom>
          <a:ln w="25002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887340" y="6148616"/>
            <a:ext cx="74295" cy="77470"/>
          </a:xfrm>
          <a:custGeom>
            <a:avLst/>
            <a:gdLst/>
            <a:ahLst/>
            <a:cxnLst/>
            <a:rect l="l" t="t" r="r" b="b"/>
            <a:pathLst>
              <a:path w="74295" h="77470">
                <a:moveTo>
                  <a:pt x="22174" y="57721"/>
                </a:moveTo>
                <a:lnTo>
                  <a:pt x="11531" y="50990"/>
                </a:lnTo>
                <a:lnTo>
                  <a:pt x="0" y="57721"/>
                </a:lnTo>
                <a:lnTo>
                  <a:pt x="0" y="70218"/>
                </a:lnTo>
                <a:lnTo>
                  <a:pt x="11531" y="76962"/>
                </a:lnTo>
                <a:lnTo>
                  <a:pt x="22174" y="70218"/>
                </a:lnTo>
                <a:lnTo>
                  <a:pt x="22174" y="57721"/>
                </a:lnTo>
                <a:close/>
              </a:path>
              <a:path w="74295" h="77470">
                <a:moveTo>
                  <a:pt x="22174" y="5778"/>
                </a:moveTo>
                <a:lnTo>
                  <a:pt x="11531" y="0"/>
                </a:lnTo>
                <a:lnTo>
                  <a:pt x="0" y="5778"/>
                </a:lnTo>
                <a:lnTo>
                  <a:pt x="0" y="19240"/>
                </a:lnTo>
                <a:lnTo>
                  <a:pt x="11531" y="25006"/>
                </a:lnTo>
                <a:lnTo>
                  <a:pt x="22174" y="19240"/>
                </a:lnTo>
                <a:lnTo>
                  <a:pt x="22174" y="5778"/>
                </a:lnTo>
                <a:close/>
              </a:path>
              <a:path w="74295" h="77470">
                <a:moveTo>
                  <a:pt x="74091" y="57721"/>
                </a:moveTo>
                <a:lnTo>
                  <a:pt x="62547" y="50990"/>
                </a:lnTo>
                <a:lnTo>
                  <a:pt x="51917" y="57721"/>
                </a:lnTo>
                <a:lnTo>
                  <a:pt x="51917" y="70218"/>
                </a:lnTo>
                <a:lnTo>
                  <a:pt x="62547" y="76962"/>
                </a:lnTo>
                <a:lnTo>
                  <a:pt x="74091" y="70218"/>
                </a:lnTo>
                <a:lnTo>
                  <a:pt x="74091" y="57721"/>
                </a:lnTo>
                <a:close/>
              </a:path>
              <a:path w="74295" h="77470">
                <a:moveTo>
                  <a:pt x="74091" y="5778"/>
                </a:moveTo>
                <a:lnTo>
                  <a:pt x="62547" y="0"/>
                </a:lnTo>
                <a:lnTo>
                  <a:pt x="51917" y="5778"/>
                </a:lnTo>
                <a:lnTo>
                  <a:pt x="51917" y="19240"/>
                </a:lnTo>
                <a:lnTo>
                  <a:pt x="62547" y="25006"/>
                </a:lnTo>
                <a:lnTo>
                  <a:pt x="74091" y="19240"/>
                </a:lnTo>
                <a:lnTo>
                  <a:pt x="74091" y="5778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887340" y="6379489"/>
            <a:ext cx="74295" cy="77470"/>
          </a:xfrm>
          <a:custGeom>
            <a:avLst/>
            <a:gdLst/>
            <a:ahLst/>
            <a:cxnLst/>
            <a:rect l="l" t="t" r="r" b="b"/>
            <a:pathLst>
              <a:path w="74295" h="77470">
                <a:moveTo>
                  <a:pt x="22174" y="57708"/>
                </a:moveTo>
                <a:lnTo>
                  <a:pt x="11531" y="50977"/>
                </a:lnTo>
                <a:lnTo>
                  <a:pt x="0" y="57708"/>
                </a:lnTo>
                <a:lnTo>
                  <a:pt x="0" y="70231"/>
                </a:lnTo>
                <a:lnTo>
                  <a:pt x="11531" y="76962"/>
                </a:lnTo>
                <a:lnTo>
                  <a:pt x="22174" y="70231"/>
                </a:lnTo>
                <a:lnTo>
                  <a:pt x="22174" y="57708"/>
                </a:lnTo>
                <a:close/>
              </a:path>
              <a:path w="74295" h="77470">
                <a:moveTo>
                  <a:pt x="22174" y="5765"/>
                </a:moveTo>
                <a:lnTo>
                  <a:pt x="11531" y="0"/>
                </a:lnTo>
                <a:lnTo>
                  <a:pt x="0" y="5765"/>
                </a:lnTo>
                <a:lnTo>
                  <a:pt x="0" y="19227"/>
                </a:lnTo>
                <a:lnTo>
                  <a:pt x="11531" y="25006"/>
                </a:lnTo>
                <a:lnTo>
                  <a:pt x="22174" y="19227"/>
                </a:lnTo>
                <a:lnTo>
                  <a:pt x="22174" y="5765"/>
                </a:lnTo>
                <a:close/>
              </a:path>
              <a:path w="74295" h="77470">
                <a:moveTo>
                  <a:pt x="74091" y="57708"/>
                </a:moveTo>
                <a:lnTo>
                  <a:pt x="62547" y="50977"/>
                </a:lnTo>
                <a:lnTo>
                  <a:pt x="51917" y="57708"/>
                </a:lnTo>
                <a:lnTo>
                  <a:pt x="51917" y="70231"/>
                </a:lnTo>
                <a:lnTo>
                  <a:pt x="62547" y="76962"/>
                </a:lnTo>
                <a:lnTo>
                  <a:pt x="74091" y="70231"/>
                </a:lnTo>
                <a:lnTo>
                  <a:pt x="74091" y="57708"/>
                </a:lnTo>
                <a:close/>
              </a:path>
              <a:path w="74295" h="77470">
                <a:moveTo>
                  <a:pt x="74091" y="5765"/>
                </a:moveTo>
                <a:lnTo>
                  <a:pt x="62547" y="0"/>
                </a:lnTo>
                <a:lnTo>
                  <a:pt x="51917" y="5765"/>
                </a:lnTo>
                <a:lnTo>
                  <a:pt x="51917" y="19227"/>
                </a:lnTo>
                <a:lnTo>
                  <a:pt x="62547" y="25006"/>
                </a:lnTo>
                <a:lnTo>
                  <a:pt x="74091" y="19227"/>
                </a:lnTo>
                <a:lnTo>
                  <a:pt x="74091" y="5765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887340" y="6610362"/>
            <a:ext cx="74295" cy="77470"/>
          </a:xfrm>
          <a:custGeom>
            <a:avLst/>
            <a:gdLst/>
            <a:ahLst/>
            <a:cxnLst/>
            <a:rect l="l" t="t" r="r" b="b"/>
            <a:pathLst>
              <a:path w="74295" h="77470">
                <a:moveTo>
                  <a:pt x="22174" y="57721"/>
                </a:moveTo>
                <a:lnTo>
                  <a:pt x="11531" y="50977"/>
                </a:lnTo>
                <a:lnTo>
                  <a:pt x="0" y="57721"/>
                </a:lnTo>
                <a:lnTo>
                  <a:pt x="0" y="70218"/>
                </a:lnTo>
                <a:lnTo>
                  <a:pt x="11531" y="76949"/>
                </a:lnTo>
                <a:lnTo>
                  <a:pt x="22174" y="70218"/>
                </a:lnTo>
                <a:lnTo>
                  <a:pt x="22174" y="57721"/>
                </a:lnTo>
                <a:close/>
              </a:path>
              <a:path w="74295" h="77470">
                <a:moveTo>
                  <a:pt x="22174" y="5765"/>
                </a:moveTo>
                <a:lnTo>
                  <a:pt x="11531" y="0"/>
                </a:lnTo>
                <a:lnTo>
                  <a:pt x="0" y="5765"/>
                </a:lnTo>
                <a:lnTo>
                  <a:pt x="0" y="19227"/>
                </a:lnTo>
                <a:lnTo>
                  <a:pt x="11531" y="25006"/>
                </a:lnTo>
                <a:lnTo>
                  <a:pt x="22174" y="19227"/>
                </a:lnTo>
                <a:lnTo>
                  <a:pt x="22174" y="5765"/>
                </a:lnTo>
                <a:close/>
              </a:path>
              <a:path w="74295" h="77470">
                <a:moveTo>
                  <a:pt x="74091" y="57721"/>
                </a:moveTo>
                <a:lnTo>
                  <a:pt x="62547" y="50977"/>
                </a:lnTo>
                <a:lnTo>
                  <a:pt x="51917" y="57721"/>
                </a:lnTo>
                <a:lnTo>
                  <a:pt x="51917" y="70218"/>
                </a:lnTo>
                <a:lnTo>
                  <a:pt x="62547" y="76949"/>
                </a:lnTo>
                <a:lnTo>
                  <a:pt x="74091" y="70218"/>
                </a:lnTo>
                <a:lnTo>
                  <a:pt x="74091" y="57721"/>
                </a:lnTo>
                <a:close/>
              </a:path>
              <a:path w="74295" h="77470">
                <a:moveTo>
                  <a:pt x="74091" y="5765"/>
                </a:moveTo>
                <a:lnTo>
                  <a:pt x="62547" y="0"/>
                </a:lnTo>
                <a:lnTo>
                  <a:pt x="51917" y="5765"/>
                </a:lnTo>
                <a:lnTo>
                  <a:pt x="51917" y="19227"/>
                </a:lnTo>
                <a:lnTo>
                  <a:pt x="62547" y="25006"/>
                </a:lnTo>
                <a:lnTo>
                  <a:pt x="74091" y="19227"/>
                </a:lnTo>
                <a:lnTo>
                  <a:pt x="74091" y="5765"/>
                </a:lnTo>
                <a:close/>
              </a:path>
            </a:pathLst>
          </a:custGeom>
          <a:solidFill>
            <a:srgbClr val="01A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526793" y="6391985"/>
            <a:ext cx="0" cy="51435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0"/>
                </a:lnTo>
                <a:lnTo>
                  <a:pt x="0" y="50978"/>
                </a:lnTo>
              </a:path>
            </a:pathLst>
          </a:custGeom>
          <a:ln w="25002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603697" y="6391985"/>
            <a:ext cx="0" cy="51435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0"/>
                </a:lnTo>
                <a:lnTo>
                  <a:pt x="0" y="50978"/>
                </a:lnTo>
              </a:path>
            </a:pathLst>
          </a:custGeom>
          <a:ln w="25002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680602" y="6391985"/>
            <a:ext cx="0" cy="51435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0"/>
                </a:lnTo>
                <a:lnTo>
                  <a:pt x="0" y="50978"/>
                </a:lnTo>
              </a:path>
            </a:pathLst>
          </a:custGeom>
          <a:ln w="25002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757506" y="6391985"/>
            <a:ext cx="0" cy="51435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0"/>
                </a:lnTo>
                <a:lnTo>
                  <a:pt x="0" y="50978"/>
                </a:lnTo>
              </a:path>
            </a:pathLst>
          </a:custGeom>
          <a:ln w="25002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1526793" y="6622851"/>
            <a:ext cx="0" cy="51435"/>
          </a:xfrm>
          <a:custGeom>
            <a:avLst/>
            <a:gdLst/>
            <a:ahLst/>
            <a:cxnLst/>
            <a:rect l="l" t="t" r="r" b="b"/>
            <a:pathLst>
              <a:path h="51434">
                <a:moveTo>
                  <a:pt x="0" y="0"/>
                </a:moveTo>
                <a:lnTo>
                  <a:pt x="0" y="0"/>
                </a:lnTo>
                <a:lnTo>
                  <a:pt x="0" y="50991"/>
                </a:lnTo>
              </a:path>
            </a:pathLst>
          </a:custGeom>
          <a:ln w="25002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603697" y="6622851"/>
            <a:ext cx="0" cy="51435"/>
          </a:xfrm>
          <a:custGeom>
            <a:avLst/>
            <a:gdLst/>
            <a:ahLst/>
            <a:cxnLst/>
            <a:rect l="l" t="t" r="r" b="b"/>
            <a:pathLst>
              <a:path h="51434">
                <a:moveTo>
                  <a:pt x="0" y="0"/>
                </a:moveTo>
                <a:lnTo>
                  <a:pt x="0" y="0"/>
                </a:lnTo>
                <a:lnTo>
                  <a:pt x="0" y="50991"/>
                </a:lnTo>
              </a:path>
            </a:pathLst>
          </a:custGeom>
          <a:ln w="25002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1680602" y="6622851"/>
            <a:ext cx="0" cy="51435"/>
          </a:xfrm>
          <a:custGeom>
            <a:avLst/>
            <a:gdLst/>
            <a:ahLst/>
            <a:cxnLst/>
            <a:rect l="l" t="t" r="r" b="b"/>
            <a:pathLst>
              <a:path h="51434">
                <a:moveTo>
                  <a:pt x="0" y="0"/>
                </a:moveTo>
                <a:lnTo>
                  <a:pt x="0" y="0"/>
                </a:lnTo>
                <a:lnTo>
                  <a:pt x="0" y="50991"/>
                </a:lnTo>
              </a:path>
            </a:pathLst>
          </a:custGeom>
          <a:ln w="25002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1757506" y="6622851"/>
            <a:ext cx="0" cy="51435"/>
          </a:xfrm>
          <a:custGeom>
            <a:avLst/>
            <a:gdLst/>
            <a:ahLst/>
            <a:cxnLst/>
            <a:rect l="l" t="t" r="r" b="b"/>
            <a:pathLst>
              <a:path h="51434">
                <a:moveTo>
                  <a:pt x="0" y="0"/>
                </a:moveTo>
                <a:lnTo>
                  <a:pt x="0" y="0"/>
                </a:lnTo>
                <a:lnTo>
                  <a:pt x="0" y="50991"/>
                </a:lnTo>
              </a:path>
            </a:pathLst>
          </a:custGeom>
          <a:ln w="25002">
            <a:solidFill>
              <a:srgbClr val="01A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50" name="object 50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55" name="object 55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60" name="object 60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64" name="object 64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67" name="object 67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544062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6655161" y="5245608"/>
            <a:ext cx="923290" cy="711200"/>
            <a:chOff x="6655161" y="5245608"/>
            <a:chExt cx="923290" cy="711200"/>
          </a:xfrm>
        </p:grpSpPr>
        <p:sp>
          <p:nvSpPr>
            <p:cNvPr id="70" name="object 70"/>
            <p:cNvSpPr/>
            <p:nvPr/>
          </p:nvSpPr>
          <p:spPr>
            <a:xfrm>
              <a:off x="6655161" y="5245608"/>
              <a:ext cx="923290" cy="711200"/>
            </a:xfrm>
            <a:custGeom>
              <a:avLst/>
              <a:gdLst/>
              <a:ahLst/>
              <a:cxnLst/>
              <a:rect l="l" t="t" r="r" b="b"/>
              <a:pathLst>
                <a:path w="923290" h="711200">
                  <a:moveTo>
                    <a:pt x="0" y="710610"/>
                  </a:moveTo>
                  <a:lnTo>
                    <a:pt x="922979" y="710610"/>
                  </a:lnTo>
                  <a:lnTo>
                    <a:pt x="922979" y="0"/>
                  </a:lnTo>
                  <a:lnTo>
                    <a:pt x="0" y="0"/>
                  </a:lnTo>
                  <a:lnTo>
                    <a:pt x="0" y="71061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7578142" y="5245608"/>
            <a:ext cx="2769235" cy="1612900"/>
            <a:chOff x="7578142" y="5245608"/>
            <a:chExt cx="2769235" cy="1612900"/>
          </a:xfrm>
        </p:grpSpPr>
        <p:sp>
          <p:nvSpPr>
            <p:cNvPr id="73" name="object 73"/>
            <p:cNvSpPr/>
            <p:nvPr/>
          </p:nvSpPr>
          <p:spPr>
            <a:xfrm>
              <a:off x="9424101" y="5245608"/>
              <a:ext cx="923290" cy="711200"/>
            </a:xfrm>
            <a:custGeom>
              <a:avLst/>
              <a:gdLst/>
              <a:ahLst/>
              <a:cxnLst/>
              <a:rect l="l" t="t" r="r" b="b"/>
              <a:pathLst>
                <a:path w="923290" h="711200">
                  <a:moveTo>
                    <a:pt x="0" y="710610"/>
                  </a:moveTo>
                  <a:lnTo>
                    <a:pt x="922979" y="710610"/>
                  </a:lnTo>
                  <a:lnTo>
                    <a:pt x="922979" y="0"/>
                  </a:lnTo>
                  <a:lnTo>
                    <a:pt x="0" y="0"/>
                  </a:lnTo>
                  <a:lnTo>
                    <a:pt x="0" y="71061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9" y="5430043"/>
              <a:ext cx="127930" cy="127964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9424101" y="5494474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578142" y="5245608"/>
              <a:ext cx="1846580" cy="1612900"/>
            </a:xfrm>
            <a:custGeom>
              <a:avLst/>
              <a:gdLst/>
              <a:ahLst/>
              <a:cxnLst/>
              <a:rect l="l" t="t" r="r" b="b"/>
              <a:pathLst>
                <a:path w="1846579" h="1612900">
                  <a:moveTo>
                    <a:pt x="0" y="1612390"/>
                  </a:moveTo>
                  <a:lnTo>
                    <a:pt x="1845959" y="1612390"/>
                  </a:lnTo>
                  <a:lnTo>
                    <a:pt x="1845959" y="0"/>
                  </a:lnTo>
                  <a:lnTo>
                    <a:pt x="0" y="0"/>
                  </a:lnTo>
                  <a:lnTo>
                    <a:pt x="0" y="161239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578142" y="6264051"/>
              <a:ext cx="615315" cy="594360"/>
            </a:xfrm>
            <a:custGeom>
              <a:avLst/>
              <a:gdLst/>
              <a:ahLst/>
              <a:cxnLst/>
              <a:rect l="l" t="t" r="r" b="b"/>
              <a:pathLst>
                <a:path w="615315" h="594359">
                  <a:moveTo>
                    <a:pt x="0" y="0"/>
                  </a:moveTo>
                  <a:lnTo>
                    <a:pt x="615234" y="0"/>
                  </a:lnTo>
                  <a:lnTo>
                    <a:pt x="615234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808739" y="6264051"/>
              <a:ext cx="615950" cy="594360"/>
            </a:xfrm>
            <a:custGeom>
              <a:avLst/>
              <a:gdLst/>
              <a:ahLst/>
              <a:cxnLst/>
              <a:rect l="l" t="t" r="r" b="b"/>
              <a:pathLst>
                <a:path w="615950" h="594359">
                  <a:moveTo>
                    <a:pt x="0" y="0"/>
                  </a:moveTo>
                  <a:lnTo>
                    <a:pt x="615362" y="0"/>
                  </a:lnTo>
                  <a:lnTo>
                    <a:pt x="615362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578141" y="5648401"/>
              <a:ext cx="1230630" cy="1209675"/>
            </a:xfrm>
            <a:custGeom>
              <a:avLst/>
              <a:gdLst/>
              <a:ahLst/>
              <a:cxnLst/>
              <a:rect l="l" t="t" r="r" b="b"/>
              <a:pathLst>
                <a:path w="1230629" h="12096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12096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1209598"/>
                  </a:lnTo>
                  <a:lnTo>
                    <a:pt x="1230591" y="1209598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578141" y="5245608"/>
              <a:ext cx="1230630" cy="1018540"/>
            </a:xfrm>
            <a:custGeom>
              <a:avLst/>
              <a:gdLst/>
              <a:ahLst/>
              <a:cxnLst/>
              <a:rect l="l" t="t" r="r" b="b"/>
              <a:pathLst>
                <a:path w="1230629" h="1018539">
                  <a:moveTo>
                    <a:pt x="615226" y="0"/>
                  </a:moveTo>
                  <a:lnTo>
                    <a:pt x="0" y="0"/>
                  </a:lnTo>
                  <a:lnTo>
                    <a:pt x="0" y="402793"/>
                  </a:lnTo>
                  <a:lnTo>
                    <a:pt x="615226" y="402793"/>
                  </a:lnTo>
                  <a:lnTo>
                    <a:pt x="615226" y="0"/>
                  </a:lnTo>
                  <a:close/>
                </a:path>
                <a:path w="1230629" h="1018539">
                  <a:moveTo>
                    <a:pt x="1230591" y="402793"/>
                  </a:moveTo>
                  <a:lnTo>
                    <a:pt x="615226" y="402793"/>
                  </a:lnTo>
                  <a:lnTo>
                    <a:pt x="615226" y="1018451"/>
                  </a:lnTo>
                  <a:lnTo>
                    <a:pt x="1230591" y="1018451"/>
                  </a:lnTo>
                  <a:lnTo>
                    <a:pt x="1230591" y="402793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6655161" y="5956218"/>
            <a:ext cx="923290" cy="525780"/>
            <a:chOff x="6655161" y="5956218"/>
            <a:chExt cx="923290" cy="525780"/>
          </a:xfrm>
        </p:grpSpPr>
        <p:sp>
          <p:nvSpPr>
            <p:cNvPr id="82" name="object 82"/>
            <p:cNvSpPr/>
            <p:nvPr/>
          </p:nvSpPr>
          <p:spPr>
            <a:xfrm>
              <a:off x="7116587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10347081" y="5956218"/>
            <a:ext cx="923290" cy="525780"/>
            <a:chOff x="10347081" y="5956218"/>
            <a:chExt cx="923290" cy="525780"/>
          </a:xfrm>
        </p:grpSpPr>
        <p:sp>
          <p:nvSpPr>
            <p:cNvPr id="86" name="object 86"/>
            <p:cNvSpPr/>
            <p:nvPr/>
          </p:nvSpPr>
          <p:spPr>
            <a:xfrm>
              <a:off x="10808635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1034708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655" y="0"/>
                  </a:moveTo>
                  <a:lnTo>
                    <a:pt x="359655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90" name="object 90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2963114" y="5956218"/>
            <a:ext cx="923290" cy="902335"/>
            <a:chOff x="2963114" y="5956218"/>
            <a:chExt cx="923290" cy="902335"/>
          </a:xfrm>
        </p:grpSpPr>
        <p:sp>
          <p:nvSpPr>
            <p:cNvPr id="95" name="object 95"/>
            <p:cNvSpPr/>
            <p:nvPr/>
          </p:nvSpPr>
          <p:spPr>
            <a:xfrm>
              <a:off x="296311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407365" y="6019710"/>
              <a:ext cx="35560" cy="141605"/>
            </a:xfrm>
            <a:custGeom>
              <a:avLst/>
              <a:gdLst/>
              <a:ahLst/>
              <a:cxnLst/>
              <a:rect l="l" t="t" r="r" b="b"/>
              <a:pathLst>
                <a:path w="35560" h="141604">
                  <a:moveTo>
                    <a:pt x="35504" y="0"/>
                  </a:moveTo>
                  <a:lnTo>
                    <a:pt x="0" y="0"/>
                  </a:lnTo>
                  <a:lnTo>
                    <a:pt x="0" y="141409"/>
                  </a:lnTo>
                  <a:lnTo>
                    <a:pt x="35504" y="141409"/>
                  </a:lnTo>
                  <a:lnTo>
                    <a:pt x="35504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059244" y="6464133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303416" y="6242883"/>
              <a:ext cx="243840" cy="601345"/>
            </a:xfrm>
            <a:custGeom>
              <a:avLst/>
              <a:gdLst/>
              <a:ahLst/>
              <a:cxnLst/>
              <a:rect l="l" t="t" r="r" b="b"/>
              <a:pathLst>
                <a:path w="243839" h="601345">
                  <a:moveTo>
                    <a:pt x="243273" y="0"/>
                  </a:moveTo>
                  <a:lnTo>
                    <a:pt x="0" y="0"/>
                  </a:lnTo>
                  <a:lnTo>
                    <a:pt x="0" y="601221"/>
                  </a:lnTo>
                  <a:lnTo>
                    <a:pt x="243273" y="601221"/>
                  </a:lnTo>
                  <a:lnTo>
                    <a:pt x="243273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372624" y="6274638"/>
              <a:ext cx="105410" cy="569595"/>
            </a:xfrm>
            <a:custGeom>
              <a:avLst/>
              <a:gdLst/>
              <a:ahLst/>
              <a:cxnLst/>
              <a:rect l="l" t="t" r="r" b="b"/>
              <a:pathLst>
                <a:path w="105410" h="569595">
                  <a:moveTo>
                    <a:pt x="34734" y="0"/>
                  </a:moveTo>
                  <a:lnTo>
                    <a:pt x="0" y="0"/>
                  </a:lnTo>
                  <a:lnTo>
                    <a:pt x="0" y="430961"/>
                  </a:lnTo>
                  <a:lnTo>
                    <a:pt x="34734" y="430961"/>
                  </a:lnTo>
                  <a:lnTo>
                    <a:pt x="34734" y="0"/>
                  </a:lnTo>
                  <a:close/>
                </a:path>
                <a:path w="105410" h="569595">
                  <a:moveTo>
                    <a:pt x="104851" y="500214"/>
                  </a:moveTo>
                  <a:lnTo>
                    <a:pt x="0" y="500214"/>
                  </a:lnTo>
                  <a:lnTo>
                    <a:pt x="0" y="569468"/>
                  </a:lnTo>
                  <a:lnTo>
                    <a:pt x="104851" y="569468"/>
                  </a:lnTo>
                  <a:lnTo>
                    <a:pt x="104851" y="500214"/>
                  </a:lnTo>
                  <a:close/>
                </a:path>
                <a:path w="105410" h="569595">
                  <a:moveTo>
                    <a:pt x="104851" y="0"/>
                  </a:moveTo>
                  <a:lnTo>
                    <a:pt x="70243" y="0"/>
                  </a:lnTo>
                  <a:lnTo>
                    <a:pt x="70243" y="430961"/>
                  </a:lnTo>
                  <a:lnTo>
                    <a:pt x="104851" y="430961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106" name="object 106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8" name="object 108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109" name="object 109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118" name="object 118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122" name="object 122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27" name="object 127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28" name="object 128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33" name="object 133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34" name="object 134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39" name="object 13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grpSp>
        <p:nvGrpSpPr>
          <p:cNvPr id="140" name="object 14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1" name="object 141"/>
            <p:cNvSpPr/>
            <p:nvPr/>
          </p:nvSpPr>
          <p:spPr>
            <a:xfrm>
              <a:off x="935736" y="3339084"/>
              <a:ext cx="3072765" cy="86995"/>
            </a:xfrm>
            <a:custGeom>
              <a:avLst/>
              <a:gdLst/>
              <a:ahLst/>
              <a:cxnLst/>
              <a:rect l="l" t="t" r="r" b="b"/>
              <a:pathLst>
                <a:path w="3072765" h="86995">
                  <a:moveTo>
                    <a:pt x="0" y="86867"/>
                  </a:moveTo>
                  <a:lnTo>
                    <a:pt x="3072384" y="86867"/>
                  </a:lnTo>
                  <a:lnTo>
                    <a:pt x="3072384" y="0"/>
                  </a:lnTo>
                  <a:lnTo>
                    <a:pt x="0" y="0"/>
                  </a:lnTo>
                  <a:lnTo>
                    <a:pt x="0" y="86867"/>
                  </a:lnTo>
                  <a:close/>
                </a:path>
              </a:pathLst>
            </a:custGeom>
            <a:solidFill>
              <a:srgbClr val="00AA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7870" y="179911"/>
              <a:ext cx="110310" cy="104942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6635" y="628527"/>
              <a:ext cx="112942" cy="104944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5314" y="311089"/>
              <a:ext cx="105065" cy="112804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250050" y="174662"/>
              <a:ext cx="565150" cy="435609"/>
            </a:xfrm>
            <a:custGeom>
              <a:avLst/>
              <a:gdLst/>
              <a:ahLst/>
              <a:cxnLst/>
              <a:rect l="l" t="t" r="r" b="b"/>
              <a:pathLst>
                <a:path w="565150" h="435609">
                  <a:moveTo>
                    <a:pt x="296799" y="327939"/>
                  </a:moveTo>
                  <a:lnTo>
                    <a:pt x="294170" y="325323"/>
                  </a:lnTo>
                  <a:lnTo>
                    <a:pt x="273164" y="325323"/>
                  </a:lnTo>
                  <a:lnTo>
                    <a:pt x="267906" y="327939"/>
                  </a:lnTo>
                  <a:lnTo>
                    <a:pt x="260032" y="327939"/>
                  </a:lnTo>
                  <a:lnTo>
                    <a:pt x="249516" y="333197"/>
                  </a:lnTo>
                  <a:lnTo>
                    <a:pt x="246900" y="333197"/>
                  </a:lnTo>
                  <a:lnTo>
                    <a:pt x="246900" y="335813"/>
                  </a:lnTo>
                  <a:lnTo>
                    <a:pt x="238074" y="349008"/>
                  </a:lnTo>
                  <a:lnTo>
                    <a:pt x="227533" y="360743"/>
                  </a:lnTo>
                  <a:lnTo>
                    <a:pt x="215506" y="370497"/>
                  </a:lnTo>
                  <a:lnTo>
                    <a:pt x="202247" y="377799"/>
                  </a:lnTo>
                  <a:lnTo>
                    <a:pt x="196291" y="381279"/>
                  </a:lnTo>
                  <a:lnTo>
                    <a:pt x="190093" y="384022"/>
                  </a:lnTo>
                  <a:lnTo>
                    <a:pt x="183413" y="386283"/>
                  </a:lnTo>
                  <a:lnTo>
                    <a:pt x="175983" y="388289"/>
                  </a:lnTo>
                  <a:lnTo>
                    <a:pt x="168097" y="390906"/>
                  </a:lnTo>
                  <a:lnTo>
                    <a:pt x="139217" y="390906"/>
                  </a:lnTo>
                  <a:lnTo>
                    <a:pt x="131330" y="388289"/>
                  </a:lnTo>
                  <a:lnTo>
                    <a:pt x="126072" y="388289"/>
                  </a:lnTo>
                  <a:lnTo>
                    <a:pt x="89801" y="371309"/>
                  </a:lnTo>
                  <a:lnTo>
                    <a:pt x="58610" y="338023"/>
                  </a:lnTo>
                  <a:lnTo>
                    <a:pt x="45313" y="300393"/>
                  </a:lnTo>
                  <a:lnTo>
                    <a:pt x="44653" y="280720"/>
                  </a:lnTo>
                  <a:lnTo>
                    <a:pt x="41694" y="273011"/>
                  </a:lnTo>
                  <a:lnTo>
                    <a:pt x="36779" y="266293"/>
                  </a:lnTo>
                  <a:lnTo>
                    <a:pt x="29883" y="261543"/>
                  </a:lnTo>
                  <a:lnTo>
                    <a:pt x="21018" y="259740"/>
                  </a:lnTo>
                  <a:lnTo>
                    <a:pt x="13296" y="261543"/>
                  </a:lnTo>
                  <a:lnTo>
                    <a:pt x="6565" y="266293"/>
                  </a:lnTo>
                  <a:lnTo>
                    <a:pt x="1816" y="273011"/>
                  </a:lnTo>
                  <a:lnTo>
                    <a:pt x="0" y="280720"/>
                  </a:lnTo>
                  <a:lnTo>
                    <a:pt x="0" y="283349"/>
                  </a:lnTo>
                  <a:lnTo>
                    <a:pt x="5257" y="322707"/>
                  </a:lnTo>
                  <a:lnTo>
                    <a:pt x="19824" y="358279"/>
                  </a:lnTo>
                  <a:lnTo>
                    <a:pt x="43014" y="388937"/>
                  </a:lnTo>
                  <a:lnTo>
                    <a:pt x="73583" y="412711"/>
                  </a:lnTo>
                  <a:lnTo>
                    <a:pt x="110324" y="427634"/>
                  </a:lnTo>
                  <a:lnTo>
                    <a:pt x="115570" y="430263"/>
                  </a:lnTo>
                  <a:lnTo>
                    <a:pt x="123456" y="432892"/>
                  </a:lnTo>
                  <a:lnTo>
                    <a:pt x="139217" y="432892"/>
                  </a:lnTo>
                  <a:lnTo>
                    <a:pt x="144462" y="435508"/>
                  </a:lnTo>
                  <a:lnTo>
                    <a:pt x="160223" y="435508"/>
                  </a:lnTo>
                  <a:lnTo>
                    <a:pt x="168097" y="432892"/>
                  </a:lnTo>
                  <a:lnTo>
                    <a:pt x="183857" y="432892"/>
                  </a:lnTo>
                  <a:lnTo>
                    <a:pt x="189115" y="430263"/>
                  </a:lnTo>
                  <a:lnTo>
                    <a:pt x="196989" y="427634"/>
                  </a:lnTo>
                  <a:lnTo>
                    <a:pt x="217678" y="419887"/>
                  </a:lnTo>
                  <a:lnTo>
                    <a:pt x="236385" y="408952"/>
                  </a:lnTo>
                  <a:lnTo>
                    <a:pt x="253136" y="395541"/>
                  </a:lnTo>
                  <a:lnTo>
                    <a:pt x="257657" y="390906"/>
                  </a:lnTo>
                  <a:lnTo>
                    <a:pt x="267906" y="380415"/>
                  </a:lnTo>
                  <a:lnTo>
                    <a:pt x="273164" y="375170"/>
                  </a:lnTo>
                  <a:lnTo>
                    <a:pt x="278409" y="367296"/>
                  </a:lnTo>
                  <a:lnTo>
                    <a:pt x="283667" y="362051"/>
                  </a:lnTo>
                  <a:lnTo>
                    <a:pt x="287566" y="353771"/>
                  </a:lnTo>
                  <a:lnTo>
                    <a:pt x="291223" y="344995"/>
                  </a:lnTo>
                  <a:lnTo>
                    <a:pt x="294386" y="336219"/>
                  </a:lnTo>
                  <a:lnTo>
                    <a:pt x="296799" y="327939"/>
                  </a:lnTo>
                  <a:close/>
                </a:path>
                <a:path w="565150" h="435609">
                  <a:moveTo>
                    <a:pt x="304673" y="20993"/>
                  </a:moveTo>
                  <a:lnTo>
                    <a:pt x="302869" y="13284"/>
                  </a:lnTo>
                  <a:lnTo>
                    <a:pt x="298107" y="6565"/>
                  </a:lnTo>
                  <a:lnTo>
                    <a:pt x="291376" y="1803"/>
                  </a:lnTo>
                  <a:lnTo>
                    <a:pt x="283667" y="0"/>
                  </a:lnTo>
                  <a:lnTo>
                    <a:pt x="272300" y="457"/>
                  </a:lnTo>
                  <a:lnTo>
                    <a:pt x="206387" y="19799"/>
                  </a:lnTo>
                  <a:lnTo>
                    <a:pt x="152628" y="73507"/>
                  </a:lnTo>
                  <a:lnTo>
                    <a:pt x="136575" y="110197"/>
                  </a:lnTo>
                  <a:lnTo>
                    <a:pt x="133959" y="115443"/>
                  </a:lnTo>
                  <a:lnTo>
                    <a:pt x="133959" y="123304"/>
                  </a:lnTo>
                  <a:lnTo>
                    <a:pt x="131330" y="131178"/>
                  </a:lnTo>
                  <a:lnTo>
                    <a:pt x="131330" y="175780"/>
                  </a:lnTo>
                  <a:lnTo>
                    <a:pt x="133959" y="183654"/>
                  </a:lnTo>
                  <a:lnTo>
                    <a:pt x="133959" y="188899"/>
                  </a:lnTo>
                  <a:lnTo>
                    <a:pt x="136575" y="196761"/>
                  </a:lnTo>
                  <a:lnTo>
                    <a:pt x="155295" y="236448"/>
                  </a:lnTo>
                  <a:lnTo>
                    <a:pt x="183857" y="270230"/>
                  </a:lnTo>
                  <a:lnTo>
                    <a:pt x="191744" y="272846"/>
                  </a:lnTo>
                  <a:lnTo>
                    <a:pt x="196989" y="278104"/>
                  </a:lnTo>
                  <a:lnTo>
                    <a:pt x="239014" y="296468"/>
                  </a:lnTo>
                  <a:lnTo>
                    <a:pt x="239014" y="267601"/>
                  </a:lnTo>
                  <a:lnTo>
                    <a:pt x="236397" y="259740"/>
                  </a:lnTo>
                  <a:lnTo>
                    <a:pt x="231140" y="249237"/>
                  </a:lnTo>
                  <a:lnTo>
                    <a:pt x="231140" y="246621"/>
                  </a:lnTo>
                  <a:lnTo>
                    <a:pt x="194945" y="215252"/>
                  </a:lnTo>
                  <a:lnTo>
                    <a:pt x="175983" y="175780"/>
                  </a:lnTo>
                  <a:lnTo>
                    <a:pt x="175983" y="167906"/>
                  </a:lnTo>
                  <a:lnTo>
                    <a:pt x="173355" y="160032"/>
                  </a:lnTo>
                  <a:lnTo>
                    <a:pt x="173355" y="139052"/>
                  </a:lnTo>
                  <a:lnTo>
                    <a:pt x="175983" y="131178"/>
                  </a:lnTo>
                  <a:lnTo>
                    <a:pt x="175983" y="125933"/>
                  </a:lnTo>
                  <a:lnTo>
                    <a:pt x="193014" y="89700"/>
                  </a:lnTo>
                  <a:lnTo>
                    <a:pt x="227406" y="58547"/>
                  </a:lnTo>
                  <a:lnTo>
                    <a:pt x="265277" y="45262"/>
                  </a:lnTo>
                  <a:lnTo>
                    <a:pt x="281038" y="44602"/>
                  </a:lnTo>
                  <a:lnTo>
                    <a:pt x="283667" y="44602"/>
                  </a:lnTo>
                  <a:lnTo>
                    <a:pt x="291376" y="41656"/>
                  </a:lnTo>
                  <a:lnTo>
                    <a:pt x="298107" y="36741"/>
                  </a:lnTo>
                  <a:lnTo>
                    <a:pt x="302869" y="29845"/>
                  </a:lnTo>
                  <a:lnTo>
                    <a:pt x="304673" y="20993"/>
                  </a:lnTo>
                  <a:close/>
                </a:path>
                <a:path w="565150" h="435609">
                  <a:moveTo>
                    <a:pt x="564705" y="278104"/>
                  </a:moveTo>
                  <a:lnTo>
                    <a:pt x="544931" y="206159"/>
                  </a:lnTo>
                  <a:lnTo>
                    <a:pt x="518312" y="173164"/>
                  </a:lnTo>
                  <a:lnTo>
                    <a:pt x="457022" y="136436"/>
                  </a:lnTo>
                  <a:lnTo>
                    <a:pt x="449148" y="133807"/>
                  </a:lnTo>
                  <a:lnTo>
                    <a:pt x="441261" y="133807"/>
                  </a:lnTo>
                  <a:lnTo>
                    <a:pt x="433374" y="131178"/>
                  </a:lnTo>
                  <a:lnTo>
                    <a:pt x="388734" y="131178"/>
                  </a:lnTo>
                  <a:lnTo>
                    <a:pt x="380847" y="133807"/>
                  </a:lnTo>
                  <a:lnTo>
                    <a:pt x="375589" y="133807"/>
                  </a:lnTo>
                  <a:lnTo>
                    <a:pt x="328320" y="156108"/>
                  </a:lnTo>
                  <a:lnTo>
                    <a:pt x="296799" y="183654"/>
                  </a:lnTo>
                  <a:lnTo>
                    <a:pt x="291553" y="191528"/>
                  </a:lnTo>
                  <a:lnTo>
                    <a:pt x="286296" y="196761"/>
                  </a:lnTo>
                  <a:lnTo>
                    <a:pt x="283667" y="204635"/>
                  </a:lnTo>
                  <a:lnTo>
                    <a:pt x="278244" y="212547"/>
                  </a:lnTo>
                  <a:lnTo>
                    <a:pt x="273812" y="220713"/>
                  </a:lnTo>
                  <a:lnTo>
                    <a:pt x="270370" y="229362"/>
                  </a:lnTo>
                  <a:lnTo>
                    <a:pt x="267906" y="238747"/>
                  </a:lnTo>
                  <a:lnTo>
                    <a:pt x="296799" y="238747"/>
                  </a:lnTo>
                  <a:lnTo>
                    <a:pt x="304673" y="236118"/>
                  </a:lnTo>
                  <a:lnTo>
                    <a:pt x="309930" y="233502"/>
                  </a:lnTo>
                  <a:lnTo>
                    <a:pt x="317817" y="230873"/>
                  </a:lnTo>
                  <a:lnTo>
                    <a:pt x="317817" y="228257"/>
                  </a:lnTo>
                  <a:lnTo>
                    <a:pt x="326631" y="216522"/>
                  </a:lnTo>
                  <a:lnTo>
                    <a:pt x="362470" y="186270"/>
                  </a:lnTo>
                  <a:lnTo>
                    <a:pt x="388734" y="175780"/>
                  </a:lnTo>
                  <a:lnTo>
                    <a:pt x="396608" y="175780"/>
                  </a:lnTo>
                  <a:lnTo>
                    <a:pt x="404495" y="173164"/>
                  </a:lnTo>
                  <a:lnTo>
                    <a:pt x="425500" y="173164"/>
                  </a:lnTo>
                  <a:lnTo>
                    <a:pt x="433374" y="175780"/>
                  </a:lnTo>
                  <a:lnTo>
                    <a:pt x="441261" y="175780"/>
                  </a:lnTo>
                  <a:lnTo>
                    <a:pt x="446506" y="178396"/>
                  </a:lnTo>
                  <a:lnTo>
                    <a:pt x="454393" y="181025"/>
                  </a:lnTo>
                  <a:lnTo>
                    <a:pt x="474954" y="192798"/>
                  </a:lnTo>
                  <a:lnTo>
                    <a:pt x="507212" y="227139"/>
                  </a:lnTo>
                  <a:lnTo>
                    <a:pt x="521042" y="265315"/>
                  </a:lnTo>
                  <a:lnTo>
                    <a:pt x="522681" y="283349"/>
                  </a:lnTo>
                  <a:lnTo>
                    <a:pt x="524484" y="291045"/>
                  </a:lnTo>
                  <a:lnTo>
                    <a:pt x="529247" y="297776"/>
                  </a:lnTo>
                  <a:lnTo>
                    <a:pt x="535978" y="302539"/>
                  </a:lnTo>
                  <a:lnTo>
                    <a:pt x="543687" y="304342"/>
                  </a:lnTo>
                  <a:lnTo>
                    <a:pt x="551408" y="302945"/>
                  </a:lnTo>
                  <a:lnTo>
                    <a:pt x="558139" y="299085"/>
                  </a:lnTo>
                  <a:lnTo>
                    <a:pt x="562902" y="293268"/>
                  </a:lnTo>
                  <a:lnTo>
                    <a:pt x="564705" y="285965"/>
                  </a:lnTo>
                  <a:lnTo>
                    <a:pt x="564705" y="278104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4446" y="492108"/>
              <a:ext cx="105062" cy="110183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510083" y="442257"/>
              <a:ext cx="176530" cy="296545"/>
            </a:xfrm>
            <a:custGeom>
              <a:avLst/>
              <a:gdLst/>
              <a:ahLst/>
              <a:cxnLst/>
              <a:rect l="l" t="t" r="r" b="b"/>
              <a:pathLst>
                <a:path w="176529" h="296545">
                  <a:moveTo>
                    <a:pt x="68292" y="0"/>
                  </a:moveTo>
                  <a:lnTo>
                    <a:pt x="65668" y="5250"/>
                  </a:lnTo>
                  <a:lnTo>
                    <a:pt x="65668" y="26235"/>
                  </a:lnTo>
                  <a:lnTo>
                    <a:pt x="68292" y="28865"/>
                  </a:lnTo>
                  <a:lnTo>
                    <a:pt x="68292" y="36736"/>
                  </a:lnTo>
                  <a:lnTo>
                    <a:pt x="70916" y="41978"/>
                  </a:lnTo>
                  <a:lnTo>
                    <a:pt x="73548" y="49850"/>
                  </a:lnTo>
                  <a:lnTo>
                    <a:pt x="76172" y="49850"/>
                  </a:lnTo>
                  <a:lnTo>
                    <a:pt x="109786" y="81209"/>
                  </a:lnTo>
                  <a:lnTo>
                    <a:pt x="128703" y="120685"/>
                  </a:lnTo>
                  <a:lnTo>
                    <a:pt x="131327" y="128556"/>
                  </a:lnTo>
                  <a:lnTo>
                    <a:pt x="131327" y="157413"/>
                  </a:lnTo>
                  <a:lnTo>
                    <a:pt x="128703" y="165284"/>
                  </a:lnTo>
                  <a:lnTo>
                    <a:pt x="128703" y="173156"/>
                  </a:lnTo>
                  <a:lnTo>
                    <a:pt x="126080" y="178406"/>
                  </a:lnTo>
                  <a:lnTo>
                    <a:pt x="123447" y="186269"/>
                  </a:lnTo>
                  <a:lnTo>
                    <a:pt x="111671" y="206810"/>
                  </a:lnTo>
                  <a:lnTo>
                    <a:pt x="77281" y="239030"/>
                  </a:lnTo>
                  <a:lnTo>
                    <a:pt x="39399" y="252845"/>
                  </a:lnTo>
                  <a:lnTo>
                    <a:pt x="23641" y="254484"/>
                  </a:lnTo>
                  <a:lnTo>
                    <a:pt x="14405" y="256288"/>
                  </a:lnTo>
                  <a:lnTo>
                    <a:pt x="6894" y="261043"/>
                  </a:lnTo>
                  <a:lnTo>
                    <a:pt x="1846" y="267766"/>
                  </a:lnTo>
                  <a:lnTo>
                    <a:pt x="0" y="275473"/>
                  </a:lnTo>
                  <a:lnTo>
                    <a:pt x="1395" y="283179"/>
                  </a:lnTo>
                  <a:lnTo>
                    <a:pt x="5253" y="289902"/>
                  </a:lnTo>
                  <a:lnTo>
                    <a:pt x="11080" y="294657"/>
                  </a:lnTo>
                  <a:lnTo>
                    <a:pt x="18385" y="296460"/>
                  </a:lnTo>
                  <a:lnTo>
                    <a:pt x="26265" y="296460"/>
                  </a:lnTo>
                  <a:lnTo>
                    <a:pt x="98663" y="276702"/>
                  </a:lnTo>
                  <a:lnTo>
                    <a:pt x="129359" y="253829"/>
                  </a:lnTo>
                  <a:lnTo>
                    <a:pt x="153161" y="224069"/>
                  </a:lnTo>
                  <a:lnTo>
                    <a:pt x="168097" y="188899"/>
                  </a:lnTo>
                  <a:lnTo>
                    <a:pt x="173354" y="173156"/>
                  </a:lnTo>
                  <a:lnTo>
                    <a:pt x="173354" y="160033"/>
                  </a:lnTo>
                  <a:lnTo>
                    <a:pt x="175978" y="152171"/>
                  </a:lnTo>
                  <a:lnTo>
                    <a:pt x="175978" y="136428"/>
                  </a:lnTo>
                  <a:lnTo>
                    <a:pt x="173354" y="128556"/>
                  </a:lnTo>
                  <a:lnTo>
                    <a:pt x="173354" y="120685"/>
                  </a:lnTo>
                  <a:lnTo>
                    <a:pt x="170730" y="115434"/>
                  </a:lnTo>
                  <a:lnTo>
                    <a:pt x="170730" y="107571"/>
                  </a:lnTo>
                  <a:lnTo>
                    <a:pt x="168097" y="99700"/>
                  </a:lnTo>
                  <a:lnTo>
                    <a:pt x="160341" y="79037"/>
                  </a:lnTo>
                  <a:lnTo>
                    <a:pt x="149383" y="60344"/>
                  </a:lnTo>
                  <a:lnTo>
                    <a:pt x="135964" y="43621"/>
                  </a:lnTo>
                  <a:lnTo>
                    <a:pt x="120823" y="28865"/>
                  </a:lnTo>
                  <a:lnTo>
                    <a:pt x="115566" y="23614"/>
                  </a:lnTo>
                  <a:lnTo>
                    <a:pt x="107695" y="18363"/>
                  </a:lnTo>
                  <a:lnTo>
                    <a:pt x="99814" y="15743"/>
                  </a:lnTo>
                  <a:lnTo>
                    <a:pt x="91931" y="10332"/>
                  </a:lnTo>
                  <a:lnTo>
                    <a:pt x="84050" y="5905"/>
                  </a:lnTo>
                  <a:lnTo>
                    <a:pt x="76170" y="2462"/>
                  </a:lnTo>
                  <a:lnTo>
                    <a:pt x="68292" y="0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86255" y="371423"/>
              <a:ext cx="91925" cy="70835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4423" y="311089"/>
              <a:ext cx="73540" cy="91819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86635" y="471123"/>
              <a:ext cx="91933" cy="73455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6861" y="510472"/>
              <a:ext cx="73540" cy="91819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510083" y="434395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4">
                  <a:moveTo>
                    <a:pt x="23641" y="0"/>
                  </a:moveTo>
                  <a:lnTo>
                    <a:pt x="14405" y="1844"/>
                  </a:lnTo>
                  <a:lnTo>
                    <a:pt x="6894" y="6885"/>
                  </a:lnTo>
                  <a:lnTo>
                    <a:pt x="1846" y="14385"/>
                  </a:lnTo>
                  <a:lnTo>
                    <a:pt x="0" y="23605"/>
                  </a:lnTo>
                  <a:lnTo>
                    <a:pt x="1846" y="31312"/>
                  </a:lnTo>
                  <a:lnTo>
                    <a:pt x="6894" y="38037"/>
                  </a:lnTo>
                  <a:lnTo>
                    <a:pt x="14405" y="42794"/>
                  </a:lnTo>
                  <a:lnTo>
                    <a:pt x="23641" y="44599"/>
                  </a:lnTo>
                  <a:lnTo>
                    <a:pt x="31355" y="42794"/>
                  </a:lnTo>
                  <a:lnTo>
                    <a:pt x="38085" y="38037"/>
                  </a:lnTo>
                  <a:lnTo>
                    <a:pt x="42845" y="31312"/>
                  </a:lnTo>
                  <a:lnTo>
                    <a:pt x="44650" y="23605"/>
                  </a:lnTo>
                  <a:lnTo>
                    <a:pt x="42845" y="14385"/>
                  </a:lnTo>
                  <a:lnTo>
                    <a:pt x="38085" y="6885"/>
                  </a:lnTo>
                  <a:lnTo>
                    <a:pt x="31355" y="1844"/>
                  </a:lnTo>
                  <a:lnTo>
                    <a:pt x="23641" y="0"/>
                  </a:lnTo>
                  <a:close/>
                </a:path>
              </a:pathLst>
            </a:custGeom>
            <a:solidFill>
              <a:srgbClr val="6C6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06690" y="405530"/>
              <a:ext cx="275792" cy="123306"/>
            </a:xfrm>
            <a:prstGeom prst="rect">
              <a:avLst/>
            </a:prstGeom>
          </p:spPr>
        </p:pic>
        <p:sp>
          <p:nvSpPr>
            <p:cNvPr id="155" name="object 155"/>
            <p:cNvSpPr/>
            <p:nvPr/>
          </p:nvSpPr>
          <p:spPr>
            <a:xfrm>
              <a:off x="1245501" y="402919"/>
              <a:ext cx="1119505" cy="107950"/>
            </a:xfrm>
            <a:custGeom>
              <a:avLst/>
              <a:gdLst/>
              <a:ahLst/>
              <a:cxnLst/>
              <a:rect l="l" t="t" r="r" b="b"/>
              <a:pathLst>
                <a:path w="1119505" h="107950">
                  <a:moveTo>
                    <a:pt x="70916" y="76085"/>
                  </a:moveTo>
                  <a:lnTo>
                    <a:pt x="68503" y="62306"/>
                  </a:lnTo>
                  <a:lnTo>
                    <a:pt x="65176" y="57708"/>
                  </a:lnTo>
                  <a:lnTo>
                    <a:pt x="61404" y="52463"/>
                  </a:lnTo>
                  <a:lnTo>
                    <a:pt x="55143" y="49263"/>
                  </a:lnTo>
                  <a:lnTo>
                    <a:pt x="55143" y="76085"/>
                  </a:lnTo>
                  <a:lnTo>
                    <a:pt x="54000" y="84074"/>
                  </a:lnTo>
                  <a:lnTo>
                    <a:pt x="49898" y="88861"/>
                  </a:lnTo>
                  <a:lnTo>
                    <a:pt x="41859" y="91198"/>
                  </a:lnTo>
                  <a:lnTo>
                    <a:pt x="28905" y="91821"/>
                  </a:lnTo>
                  <a:lnTo>
                    <a:pt x="13119" y="91821"/>
                  </a:lnTo>
                  <a:lnTo>
                    <a:pt x="13119" y="57708"/>
                  </a:lnTo>
                  <a:lnTo>
                    <a:pt x="31559" y="57708"/>
                  </a:lnTo>
                  <a:lnTo>
                    <a:pt x="41859" y="58737"/>
                  </a:lnTo>
                  <a:lnTo>
                    <a:pt x="49237" y="61976"/>
                  </a:lnTo>
                  <a:lnTo>
                    <a:pt x="53657" y="67678"/>
                  </a:lnTo>
                  <a:lnTo>
                    <a:pt x="55143" y="76085"/>
                  </a:lnTo>
                  <a:lnTo>
                    <a:pt x="55143" y="49263"/>
                  </a:lnTo>
                  <a:lnTo>
                    <a:pt x="49860" y="46558"/>
                  </a:lnTo>
                  <a:lnTo>
                    <a:pt x="34124" y="44589"/>
                  </a:lnTo>
                  <a:lnTo>
                    <a:pt x="13119" y="44589"/>
                  </a:lnTo>
                  <a:lnTo>
                    <a:pt x="13119" y="18364"/>
                  </a:lnTo>
                  <a:lnTo>
                    <a:pt x="63030" y="18364"/>
                  </a:lnTo>
                  <a:lnTo>
                    <a:pt x="63030" y="2616"/>
                  </a:lnTo>
                  <a:lnTo>
                    <a:pt x="0" y="2616"/>
                  </a:lnTo>
                  <a:lnTo>
                    <a:pt x="0" y="104940"/>
                  </a:lnTo>
                  <a:lnTo>
                    <a:pt x="36791" y="104940"/>
                  </a:lnTo>
                  <a:lnTo>
                    <a:pt x="54317" y="102273"/>
                  </a:lnTo>
                  <a:lnTo>
                    <a:pt x="64693" y="95427"/>
                  </a:lnTo>
                  <a:lnTo>
                    <a:pt x="66611" y="91821"/>
                  </a:lnTo>
                  <a:lnTo>
                    <a:pt x="69646" y="86118"/>
                  </a:lnTo>
                  <a:lnTo>
                    <a:pt x="70916" y="76085"/>
                  </a:lnTo>
                  <a:close/>
                </a:path>
                <a:path w="1119505" h="107950">
                  <a:moveTo>
                    <a:pt x="154952" y="2413"/>
                  </a:moveTo>
                  <a:lnTo>
                    <a:pt x="84035" y="2413"/>
                  </a:lnTo>
                  <a:lnTo>
                    <a:pt x="84035" y="18910"/>
                  </a:lnTo>
                  <a:lnTo>
                    <a:pt x="84035" y="44297"/>
                  </a:lnTo>
                  <a:lnTo>
                    <a:pt x="84035" y="58254"/>
                  </a:lnTo>
                  <a:lnTo>
                    <a:pt x="84035" y="91262"/>
                  </a:lnTo>
                  <a:lnTo>
                    <a:pt x="84035" y="105219"/>
                  </a:lnTo>
                  <a:lnTo>
                    <a:pt x="154952" y="105219"/>
                  </a:lnTo>
                  <a:lnTo>
                    <a:pt x="154952" y="91262"/>
                  </a:lnTo>
                  <a:lnTo>
                    <a:pt x="99822" y="91262"/>
                  </a:lnTo>
                  <a:lnTo>
                    <a:pt x="99822" y="58254"/>
                  </a:lnTo>
                  <a:lnTo>
                    <a:pt x="149720" y="58254"/>
                  </a:lnTo>
                  <a:lnTo>
                    <a:pt x="149720" y="44297"/>
                  </a:lnTo>
                  <a:lnTo>
                    <a:pt x="99822" y="44297"/>
                  </a:lnTo>
                  <a:lnTo>
                    <a:pt x="99822" y="18910"/>
                  </a:lnTo>
                  <a:lnTo>
                    <a:pt x="154952" y="18910"/>
                  </a:lnTo>
                  <a:lnTo>
                    <a:pt x="154952" y="2413"/>
                  </a:lnTo>
                  <a:close/>
                </a:path>
                <a:path w="1119505" h="107950">
                  <a:moveTo>
                    <a:pt x="244309" y="76085"/>
                  </a:moveTo>
                  <a:lnTo>
                    <a:pt x="243725" y="69811"/>
                  </a:lnTo>
                  <a:lnTo>
                    <a:pt x="241655" y="63284"/>
                  </a:lnTo>
                  <a:lnTo>
                    <a:pt x="237617" y="57264"/>
                  </a:lnTo>
                  <a:lnTo>
                    <a:pt x="231101" y="52463"/>
                  </a:lnTo>
                  <a:lnTo>
                    <a:pt x="234988" y="48031"/>
                  </a:lnTo>
                  <a:lnTo>
                    <a:pt x="238366" y="42621"/>
                  </a:lnTo>
                  <a:lnTo>
                    <a:pt x="240753" y="36233"/>
                  </a:lnTo>
                  <a:lnTo>
                    <a:pt x="241642" y="28854"/>
                  </a:lnTo>
                  <a:lnTo>
                    <a:pt x="238861" y="18110"/>
                  </a:lnTo>
                  <a:lnTo>
                    <a:pt x="236639" y="15735"/>
                  </a:lnTo>
                  <a:lnTo>
                    <a:pt x="231127" y="9829"/>
                  </a:lnTo>
                  <a:lnTo>
                    <a:pt x="219468" y="4495"/>
                  </a:lnTo>
                  <a:lnTo>
                    <a:pt x="204863" y="2616"/>
                  </a:lnTo>
                  <a:lnTo>
                    <a:pt x="189128" y="4584"/>
                  </a:lnTo>
                  <a:lnTo>
                    <a:pt x="177596" y="10490"/>
                  </a:lnTo>
                  <a:lnTo>
                    <a:pt x="170497" y="20320"/>
                  </a:lnTo>
                  <a:lnTo>
                    <a:pt x="168071" y="34099"/>
                  </a:lnTo>
                  <a:lnTo>
                    <a:pt x="168071" y="36728"/>
                  </a:lnTo>
                  <a:lnTo>
                    <a:pt x="183857" y="36728"/>
                  </a:lnTo>
                  <a:lnTo>
                    <a:pt x="183857" y="34099"/>
                  </a:lnTo>
                  <a:lnTo>
                    <a:pt x="186029" y="24587"/>
                  </a:lnTo>
                  <a:lnTo>
                    <a:pt x="191401" y="19011"/>
                  </a:lnTo>
                  <a:lnTo>
                    <a:pt x="198247" y="16395"/>
                  </a:lnTo>
                  <a:lnTo>
                    <a:pt x="204863" y="15735"/>
                  </a:lnTo>
                  <a:lnTo>
                    <a:pt x="225869" y="15735"/>
                  </a:lnTo>
                  <a:lnTo>
                    <a:pt x="225869" y="39344"/>
                  </a:lnTo>
                  <a:lnTo>
                    <a:pt x="220637" y="44589"/>
                  </a:lnTo>
                  <a:lnTo>
                    <a:pt x="196977" y="44589"/>
                  </a:lnTo>
                  <a:lnTo>
                    <a:pt x="196977" y="57708"/>
                  </a:lnTo>
                  <a:lnTo>
                    <a:pt x="207518" y="57708"/>
                  </a:lnTo>
                  <a:lnTo>
                    <a:pt x="216331" y="59105"/>
                  </a:lnTo>
                  <a:lnTo>
                    <a:pt x="222948" y="62953"/>
                  </a:lnTo>
                  <a:lnTo>
                    <a:pt x="227088" y="68783"/>
                  </a:lnTo>
                  <a:lnTo>
                    <a:pt x="228523" y="76085"/>
                  </a:lnTo>
                  <a:lnTo>
                    <a:pt x="226314" y="85585"/>
                  </a:lnTo>
                  <a:lnTo>
                    <a:pt x="220649" y="91160"/>
                  </a:lnTo>
                  <a:lnTo>
                    <a:pt x="213004" y="93789"/>
                  </a:lnTo>
                  <a:lnTo>
                    <a:pt x="204863" y="94449"/>
                  </a:lnTo>
                  <a:lnTo>
                    <a:pt x="194881" y="93014"/>
                  </a:lnTo>
                  <a:lnTo>
                    <a:pt x="188112" y="88874"/>
                  </a:lnTo>
                  <a:lnTo>
                    <a:pt x="183794" y="82270"/>
                  </a:lnTo>
                  <a:lnTo>
                    <a:pt x="181190" y="73456"/>
                  </a:lnTo>
                  <a:lnTo>
                    <a:pt x="181190" y="70827"/>
                  </a:lnTo>
                  <a:lnTo>
                    <a:pt x="165506" y="70827"/>
                  </a:lnTo>
                  <a:lnTo>
                    <a:pt x="165506" y="73456"/>
                  </a:lnTo>
                  <a:lnTo>
                    <a:pt x="168325" y="87642"/>
                  </a:lnTo>
                  <a:lnTo>
                    <a:pt x="176301" y="98374"/>
                  </a:lnTo>
                  <a:lnTo>
                    <a:pt x="188722" y="105181"/>
                  </a:lnTo>
                  <a:lnTo>
                    <a:pt x="204863" y="107556"/>
                  </a:lnTo>
                  <a:lnTo>
                    <a:pt x="222097" y="105587"/>
                  </a:lnTo>
                  <a:lnTo>
                    <a:pt x="234429" y="99695"/>
                  </a:lnTo>
                  <a:lnTo>
                    <a:pt x="238379" y="94449"/>
                  </a:lnTo>
                  <a:lnTo>
                    <a:pt x="241833" y="89852"/>
                  </a:lnTo>
                  <a:lnTo>
                    <a:pt x="244309" y="76085"/>
                  </a:lnTo>
                  <a:close/>
                </a:path>
                <a:path w="1119505" h="107950">
                  <a:moveTo>
                    <a:pt x="349351" y="55092"/>
                  </a:moveTo>
                  <a:lnTo>
                    <a:pt x="346024" y="32092"/>
                  </a:lnTo>
                  <a:lnTo>
                    <a:pt x="337058" y="15735"/>
                  </a:lnTo>
                  <a:lnTo>
                    <a:pt x="336524" y="14757"/>
                  </a:lnTo>
                  <a:lnTo>
                    <a:pt x="336232" y="14554"/>
                  </a:lnTo>
                  <a:lnTo>
                    <a:pt x="336232" y="55092"/>
                  </a:lnTo>
                  <a:lnTo>
                    <a:pt x="334213" y="68986"/>
                  </a:lnTo>
                  <a:lnTo>
                    <a:pt x="328002" y="81648"/>
                  </a:lnTo>
                  <a:lnTo>
                    <a:pt x="317347" y="90881"/>
                  </a:lnTo>
                  <a:lnTo>
                    <a:pt x="302018" y="94449"/>
                  </a:lnTo>
                  <a:lnTo>
                    <a:pt x="284949" y="89408"/>
                  </a:lnTo>
                  <a:lnTo>
                    <a:pt x="275475" y="77724"/>
                  </a:lnTo>
                  <a:lnTo>
                    <a:pt x="271411" y="64554"/>
                  </a:lnTo>
                  <a:lnTo>
                    <a:pt x="270548" y="55092"/>
                  </a:lnTo>
                  <a:lnTo>
                    <a:pt x="272148" y="41186"/>
                  </a:lnTo>
                  <a:lnTo>
                    <a:pt x="277444" y="28524"/>
                  </a:lnTo>
                  <a:lnTo>
                    <a:pt x="287147" y="19304"/>
                  </a:lnTo>
                  <a:lnTo>
                    <a:pt x="302018" y="15735"/>
                  </a:lnTo>
                  <a:lnTo>
                    <a:pt x="316230" y="18199"/>
                  </a:lnTo>
                  <a:lnTo>
                    <a:pt x="326999" y="25577"/>
                  </a:lnTo>
                  <a:lnTo>
                    <a:pt x="333844" y="37871"/>
                  </a:lnTo>
                  <a:lnTo>
                    <a:pt x="336232" y="55092"/>
                  </a:lnTo>
                  <a:lnTo>
                    <a:pt x="336232" y="14554"/>
                  </a:lnTo>
                  <a:lnTo>
                    <a:pt x="321602" y="3810"/>
                  </a:lnTo>
                  <a:lnTo>
                    <a:pt x="302018" y="0"/>
                  </a:lnTo>
                  <a:lnTo>
                    <a:pt x="282486" y="4178"/>
                  </a:lnTo>
                  <a:lnTo>
                    <a:pt x="267589" y="15735"/>
                  </a:lnTo>
                  <a:lnTo>
                    <a:pt x="258102" y="33197"/>
                  </a:lnTo>
                  <a:lnTo>
                    <a:pt x="254774" y="55092"/>
                  </a:lnTo>
                  <a:lnTo>
                    <a:pt x="258102" y="76568"/>
                  </a:lnTo>
                  <a:lnTo>
                    <a:pt x="267589" y="93129"/>
                  </a:lnTo>
                  <a:lnTo>
                    <a:pt x="282486" y="103784"/>
                  </a:lnTo>
                  <a:lnTo>
                    <a:pt x="302018" y="107556"/>
                  </a:lnTo>
                  <a:lnTo>
                    <a:pt x="321602" y="103784"/>
                  </a:lnTo>
                  <a:lnTo>
                    <a:pt x="334683" y="94449"/>
                  </a:lnTo>
                  <a:lnTo>
                    <a:pt x="336524" y="93129"/>
                  </a:lnTo>
                  <a:lnTo>
                    <a:pt x="346024" y="76568"/>
                  </a:lnTo>
                  <a:lnTo>
                    <a:pt x="349351" y="55092"/>
                  </a:lnTo>
                  <a:close/>
                </a:path>
                <a:path w="1119505" h="107950">
                  <a:moveTo>
                    <a:pt x="443852" y="2413"/>
                  </a:moveTo>
                  <a:lnTo>
                    <a:pt x="365137" y="2413"/>
                  </a:lnTo>
                  <a:lnTo>
                    <a:pt x="365137" y="18910"/>
                  </a:lnTo>
                  <a:lnTo>
                    <a:pt x="365137" y="105219"/>
                  </a:lnTo>
                  <a:lnTo>
                    <a:pt x="380822" y="105219"/>
                  </a:lnTo>
                  <a:lnTo>
                    <a:pt x="380822" y="18910"/>
                  </a:lnTo>
                  <a:lnTo>
                    <a:pt x="430733" y="18910"/>
                  </a:lnTo>
                  <a:lnTo>
                    <a:pt x="430733" y="105219"/>
                  </a:lnTo>
                  <a:lnTo>
                    <a:pt x="443852" y="105219"/>
                  </a:lnTo>
                  <a:lnTo>
                    <a:pt x="443852" y="18910"/>
                  </a:lnTo>
                  <a:lnTo>
                    <a:pt x="443852" y="2413"/>
                  </a:lnTo>
                  <a:close/>
                </a:path>
                <a:path w="1119505" h="107950">
                  <a:moveTo>
                    <a:pt x="548982" y="104940"/>
                  </a:moveTo>
                  <a:lnTo>
                    <a:pt x="537565" y="76085"/>
                  </a:lnTo>
                  <a:lnTo>
                    <a:pt x="531329" y="60337"/>
                  </a:lnTo>
                  <a:lnTo>
                    <a:pt x="517423" y="25184"/>
                  </a:lnTo>
                  <a:lnTo>
                    <a:pt x="517423" y="60337"/>
                  </a:lnTo>
                  <a:lnTo>
                    <a:pt x="488530" y="60337"/>
                  </a:lnTo>
                  <a:lnTo>
                    <a:pt x="501650" y="23609"/>
                  </a:lnTo>
                  <a:lnTo>
                    <a:pt x="517423" y="60337"/>
                  </a:lnTo>
                  <a:lnTo>
                    <a:pt x="517423" y="25184"/>
                  </a:lnTo>
                  <a:lnTo>
                    <a:pt x="516801" y="23609"/>
                  </a:lnTo>
                  <a:lnTo>
                    <a:pt x="509536" y="5245"/>
                  </a:lnTo>
                  <a:lnTo>
                    <a:pt x="509536" y="2616"/>
                  </a:lnTo>
                  <a:lnTo>
                    <a:pt x="496417" y="2616"/>
                  </a:lnTo>
                  <a:lnTo>
                    <a:pt x="457060" y="104940"/>
                  </a:lnTo>
                  <a:lnTo>
                    <a:pt x="472744" y="104940"/>
                  </a:lnTo>
                  <a:lnTo>
                    <a:pt x="483298" y="76085"/>
                  </a:lnTo>
                  <a:lnTo>
                    <a:pt x="522655" y="76085"/>
                  </a:lnTo>
                  <a:lnTo>
                    <a:pt x="533209" y="104940"/>
                  </a:lnTo>
                  <a:lnTo>
                    <a:pt x="548982" y="104940"/>
                  </a:lnTo>
                  <a:close/>
                </a:path>
                <a:path w="1119505" h="107950">
                  <a:moveTo>
                    <a:pt x="638251" y="34099"/>
                  </a:moveTo>
                  <a:lnTo>
                    <a:pt x="612051" y="2374"/>
                  </a:lnTo>
                  <a:lnTo>
                    <a:pt x="596226" y="0"/>
                  </a:lnTo>
                  <a:lnTo>
                    <a:pt x="576656" y="3810"/>
                  </a:lnTo>
                  <a:lnTo>
                    <a:pt x="561771" y="14757"/>
                  </a:lnTo>
                  <a:lnTo>
                    <a:pt x="552297" y="32092"/>
                  </a:lnTo>
                  <a:lnTo>
                    <a:pt x="548982" y="55092"/>
                  </a:lnTo>
                  <a:lnTo>
                    <a:pt x="552259" y="76568"/>
                  </a:lnTo>
                  <a:lnTo>
                    <a:pt x="561441" y="93129"/>
                  </a:lnTo>
                  <a:lnTo>
                    <a:pt x="575538" y="103784"/>
                  </a:lnTo>
                  <a:lnTo>
                    <a:pt x="593572" y="107556"/>
                  </a:lnTo>
                  <a:lnTo>
                    <a:pt x="609803" y="105143"/>
                  </a:lnTo>
                  <a:lnTo>
                    <a:pt x="622820" y="98044"/>
                  </a:lnTo>
                  <a:lnTo>
                    <a:pt x="625817" y="94449"/>
                  </a:lnTo>
                  <a:lnTo>
                    <a:pt x="632383" y="86537"/>
                  </a:lnTo>
                  <a:lnTo>
                    <a:pt x="638251" y="70827"/>
                  </a:lnTo>
                  <a:lnTo>
                    <a:pt x="638251" y="68211"/>
                  </a:lnTo>
                  <a:lnTo>
                    <a:pt x="622465" y="68211"/>
                  </a:lnTo>
                  <a:lnTo>
                    <a:pt x="622465" y="70827"/>
                  </a:lnTo>
                  <a:lnTo>
                    <a:pt x="619125" y="80048"/>
                  </a:lnTo>
                  <a:lnTo>
                    <a:pt x="613308" y="87553"/>
                  </a:lnTo>
                  <a:lnTo>
                    <a:pt x="605497" y="92595"/>
                  </a:lnTo>
                  <a:lnTo>
                    <a:pt x="596226" y="94449"/>
                  </a:lnTo>
                  <a:lnTo>
                    <a:pt x="580224" y="90144"/>
                  </a:lnTo>
                  <a:lnTo>
                    <a:pt x="570611" y="79692"/>
                  </a:lnTo>
                  <a:lnTo>
                    <a:pt x="565912" y="66776"/>
                  </a:lnTo>
                  <a:lnTo>
                    <a:pt x="564667" y="55092"/>
                  </a:lnTo>
                  <a:lnTo>
                    <a:pt x="565543" y="44513"/>
                  </a:lnTo>
                  <a:lnTo>
                    <a:pt x="569620" y="31483"/>
                  </a:lnTo>
                  <a:lnTo>
                    <a:pt x="579107" y="20408"/>
                  </a:lnTo>
                  <a:lnTo>
                    <a:pt x="596226" y="15735"/>
                  </a:lnTo>
                  <a:lnTo>
                    <a:pt x="605497" y="16764"/>
                  </a:lnTo>
                  <a:lnTo>
                    <a:pt x="613308" y="20002"/>
                  </a:lnTo>
                  <a:lnTo>
                    <a:pt x="619125" y="25692"/>
                  </a:lnTo>
                  <a:lnTo>
                    <a:pt x="622465" y="34099"/>
                  </a:lnTo>
                  <a:lnTo>
                    <a:pt x="622465" y="36728"/>
                  </a:lnTo>
                  <a:lnTo>
                    <a:pt x="638251" y="36728"/>
                  </a:lnTo>
                  <a:lnTo>
                    <a:pt x="638251" y="34099"/>
                  </a:lnTo>
                  <a:close/>
                </a:path>
                <a:path w="1119505" h="107950">
                  <a:moveTo>
                    <a:pt x="732828" y="2413"/>
                  </a:moveTo>
                  <a:lnTo>
                    <a:pt x="717054" y="2413"/>
                  </a:lnTo>
                  <a:lnTo>
                    <a:pt x="717054" y="44297"/>
                  </a:lnTo>
                  <a:lnTo>
                    <a:pt x="667143" y="44297"/>
                  </a:lnTo>
                  <a:lnTo>
                    <a:pt x="667143" y="2413"/>
                  </a:lnTo>
                  <a:lnTo>
                    <a:pt x="651370" y="2413"/>
                  </a:lnTo>
                  <a:lnTo>
                    <a:pt x="651370" y="44297"/>
                  </a:lnTo>
                  <a:lnTo>
                    <a:pt x="651370" y="58254"/>
                  </a:lnTo>
                  <a:lnTo>
                    <a:pt x="651370" y="105219"/>
                  </a:lnTo>
                  <a:lnTo>
                    <a:pt x="667143" y="105219"/>
                  </a:lnTo>
                  <a:lnTo>
                    <a:pt x="667143" y="58254"/>
                  </a:lnTo>
                  <a:lnTo>
                    <a:pt x="717054" y="58254"/>
                  </a:lnTo>
                  <a:lnTo>
                    <a:pt x="717054" y="105219"/>
                  </a:lnTo>
                  <a:lnTo>
                    <a:pt x="732828" y="105219"/>
                  </a:lnTo>
                  <a:lnTo>
                    <a:pt x="732828" y="58254"/>
                  </a:lnTo>
                  <a:lnTo>
                    <a:pt x="732828" y="44297"/>
                  </a:lnTo>
                  <a:lnTo>
                    <a:pt x="732828" y="2413"/>
                  </a:lnTo>
                  <a:close/>
                </a:path>
                <a:path w="1119505" h="107950">
                  <a:moveTo>
                    <a:pt x="840536" y="55092"/>
                  </a:moveTo>
                  <a:lnTo>
                    <a:pt x="837209" y="32092"/>
                  </a:lnTo>
                  <a:lnTo>
                    <a:pt x="828243" y="15735"/>
                  </a:lnTo>
                  <a:lnTo>
                    <a:pt x="827709" y="14757"/>
                  </a:lnTo>
                  <a:lnTo>
                    <a:pt x="824763" y="12598"/>
                  </a:lnTo>
                  <a:lnTo>
                    <a:pt x="824763" y="55092"/>
                  </a:lnTo>
                  <a:lnTo>
                    <a:pt x="823150" y="68986"/>
                  </a:lnTo>
                  <a:lnTo>
                    <a:pt x="817854" y="81648"/>
                  </a:lnTo>
                  <a:lnTo>
                    <a:pt x="808113" y="90881"/>
                  </a:lnTo>
                  <a:lnTo>
                    <a:pt x="793203" y="94449"/>
                  </a:lnTo>
                  <a:lnTo>
                    <a:pt x="776097" y="89408"/>
                  </a:lnTo>
                  <a:lnTo>
                    <a:pt x="766622" y="77724"/>
                  </a:lnTo>
                  <a:lnTo>
                    <a:pt x="762584" y="64554"/>
                  </a:lnTo>
                  <a:lnTo>
                    <a:pt x="761733" y="55092"/>
                  </a:lnTo>
                  <a:lnTo>
                    <a:pt x="763333" y="41186"/>
                  </a:lnTo>
                  <a:lnTo>
                    <a:pt x="768616" y="28524"/>
                  </a:lnTo>
                  <a:lnTo>
                    <a:pt x="778332" y="19304"/>
                  </a:lnTo>
                  <a:lnTo>
                    <a:pt x="793203" y="15735"/>
                  </a:lnTo>
                  <a:lnTo>
                    <a:pt x="806996" y="18199"/>
                  </a:lnTo>
                  <a:lnTo>
                    <a:pt x="816851" y="25577"/>
                  </a:lnTo>
                  <a:lnTo>
                    <a:pt x="822782" y="37871"/>
                  </a:lnTo>
                  <a:lnTo>
                    <a:pt x="824763" y="55092"/>
                  </a:lnTo>
                  <a:lnTo>
                    <a:pt x="824763" y="12598"/>
                  </a:lnTo>
                  <a:lnTo>
                    <a:pt x="812787" y="3810"/>
                  </a:lnTo>
                  <a:lnTo>
                    <a:pt x="793203" y="0"/>
                  </a:lnTo>
                  <a:lnTo>
                    <a:pt x="773620" y="4178"/>
                  </a:lnTo>
                  <a:lnTo>
                    <a:pt x="758736" y="15735"/>
                  </a:lnTo>
                  <a:lnTo>
                    <a:pt x="749274" y="33197"/>
                  </a:lnTo>
                  <a:lnTo>
                    <a:pt x="745947" y="55092"/>
                  </a:lnTo>
                  <a:lnTo>
                    <a:pt x="749274" y="76568"/>
                  </a:lnTo>
                  <a:lnTo>
                    <a:pt x="758736" y="93129"/>
                  </a:lnTo>
                  <a:lnTo>
                    <a:pt x="773620" y="103784"/>
                  </a:lnTo>
                  <a:lnTo>
                    <a:pt x="793203" y="107556"/>
                  </a:lnTo>
                  <a:lnTo>
                    <a:pt x="812787" y="103784"/>
                  </a:lnTo>
                  <a:lnTo>
                    <a:pt x="825868" y="94449"/>
                  </a:lnTo>
                  <a:lnTo>
                    <a:pt x="827709" y="93129"/>
                  </a:lnTo>
                  <a:lnTo>
                    <a:pt x="837209" y="76568"/>
                  </a:lnTo>
                  <a:lnTo>
                    <a:pt x="840536" y="55092"/>
                  </a:lnTo>
                  <a:close/>
                </a:path>
                <a:path w="1119505" h="107950">
                  <a:moveTo>
                    <a:pt x="942924" y="34099"/>
                  </a:moveTo>
                  <a:lnTo>
                    <a:pt x="916724" y="2374"/>
                  </a:lnTo>
                  <a:lnTo>
                    <a:pt x="900899" y="0"/>
                  </a:lnTo>
                  <a:lnTo>
                    <a:pt x="881329" y="3810"/>
                  </a:lnTo>
                  <a:lnTo>
                    <a:pt x="866444" y="14757"/>
                  </a:lnTo>
                  <a:lnTo>
                    <a:pt x="856970" y="32092"/>
                  </a:lnTo>
                  <a:lnTo>
                    <a:pt x="853655" y="55092"/>
                  </a:lnTo>
                  <a:lnTo>
                    <a:pt x="856932" y="76568"/>
                  </a:lnTo>
                  <a:lnTo>
                    <a:pt x="866114" y="93129"/>
                  </a:lnTo>
                  <a:lnTo>
                    <a:pt x="880211" y="103784"/>
                  </a:lnTo>
                  <a:lnTo>
                    <a:pt x="898245" y="107556"/>
                  </a:lnTo>
                  <a:lnTo>
                    <a:pt x="914476" y="105143"/>
                  </a:lnTo>
                  <a:lnTo>
                    <a:pt x="927493" y="98044"/>
                  </a:lnTo>
                  <a:lnTo>
                    <a:pt x="930490" y="94449"/>
                  </a:lnTo>
                  <a:lnTo>
                    <a:pt x="937056" y="86537"/>
                  </a:lnTo>
                  <a:lnTo>
                    <a:pt x="942924" y="70827"/>
                  </a:lnTo>
                  <a:lnTo>
                    <a:pt x="942924" y="68211"/>
                  </a:lnTo>
                  <a:lnTo>
                    <a:pt x="927138" y="68211"/>
                  </a:lnTo>
                  <a:lnTo>
                    <a:pt x="927138" y="70827"/>
                  </a:lnTo>
                  <a:lnTo>
                    <a:pt x="923798" y="80048"/>
                  </a:lnTo>
                  <a:lnTo>
                    <a:pt x="917981" y="87553"/>
                  </a:lnTo>
                  <a:lnTo>
                    <a:pt x="910170" y="92595"/>
                  </a:lnTo>
                  <a:lnTo>
                    <a:pt x="900899" y="94449"/>
                  </a:lnTo>
                  <a:lnTo>
                    <a:pt x="884897" y="90144"/>
                  </a:lnTo>
                  <a:lnTo>
                    <a:pt x="875284" y="79692"/>
                  </a:lnTo>
                  <a:lnTo>
                    <a:pt x="870585" y="66776"/>
                  </a:lnTo>
                  <a:lnTo>
                    <a:pt x="869340" y="55092"/>
                  </a:lnTo>
                  <a:lnTo>
                    <a:pt x="870216" y="44513"/>
                  </a:lnTo>
                  <a:lnTo>
                    <a:pt x="874293" y="31483"/>
                  </a:lnTo>
                  <a:lnTo>
                    <a:pt x="883780" y="20408"/>
                  </a:lnTo>
                  <a:lnTo>
                    <a:pt x="900899" y="15735"/>
                  </a:lnTo>
                  <a:lnTo>
                    <a:pt x="911301" y="16764"/>
                  </a:lnTo>
                  <a:lnTo>
                    <a:pt x="918972" y="20002"/>
                  </a:lnTo>
                  <a:lnTo>
                    <a:pt x="924179" y="25692"/>
                  </a:lnTo>
                  <a:lnTo>
                    <a:pt x="927138" y="34099"/>
                  </a:lnTo>
                  <a:lnTo>
                    <a:pt x="927138" y="36728"/>
                  </a:lnTo>
                  <a:lnTo>
                    <a:pt x="942924" y="36728"/>
                  </a:lnTo>
                  <a:lnTo>
                    <a:pt x="942924" y="34099"/>
                  </a:lnTo>
                  <a:close/>
                </a:path>
                <a:path w="1119505" h="107950">
                  <a:moveTo>
                    <a:pt x="1024382" y="2413"/>
                  </a:moveTo>
                  <a:lnTo>
                    <a:pt x="948156" y="2413"/>
                  </a:lnTo>
                  <a:lnTo>
                    <a:pt x="948156" y="18910"/>
                  </a:lnTo>
                  <a:lnTo>
                    <a:pt x="977049" y="18910"/>
                  </a:lnTo>
                  <a:lnTo>
                    <a:pt x="977049" y="105219"/>
                  </a:lnTo>
                  <a:lnTo>
                    <a:pt x="992822" y="105219"/>
                  </a:lnTo>
                  <a:lnTo>
                    <a:pt x="992822" y="18910"/>
                  </a:lnTo>
                  <a:lnTo>
                    <a:pt x="1024382" y="18910"/>
                  </a:lnTo>
                  <a:lnTo>
                    <a:pt x="1024382" y="2413"/>
                  </a:lnTo>
                  <a:close/>
                </a:path>
                <a:path w="1119505" h="107950">
                  <a:moveTo>
                    <a:pt x="1118882" y="2616"/>
                  </a:moveTo>
                  <a:lnTo>
                    <a:pt x="1103109" y="2616"/>
                  </a:lnTo>
                  <a:lnTo>
                    <a:pt x="1053287" y="78701"/>
                  </a:lnTo>
                  <a:lnTo>
                    <a:pt x="1053287" y="2616"/>
                  </a:lnTo>
                  <a:lnTo>
                    <a:pt x="1037501" y="2616"/>
                  </a:lnTo>
                  <a:lnTo>
                    <a:pt x="1037501" y="104940"/>
                  </a:lnTo>
                  <a:lnTo>
                    <a:pt x="1053287" y="104940"/>
                  </a:lnTo>
                  <a:lnTo>
                    <a:pt x="1103109" y="28854"/>
                  </a:lnTo>
                  <a:lnTo>
                    <a:pt x="1103109" y="104940"/>
                  </a:lnTo>
                  <a:lnTo>
                    <a:pt x="1118882" y="104940"/>
                  </a:lnTo>
                  <a:lnTo>
                    <a:pt x="1118882" y="2616"/>
                  </a:lnTo>
                  <a:close/>
                </a:path>
              </a:pathLst>
            </a:custGeom>
            <a:solidFill>
              <a:srgbClr val="71A6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6" name="object 156"/>
          <p:cNvSpPr txBox="1">
            <a:spLocks noGrp="1"/>
          </p:cNvSpPr>
          <p:nvPr>
            <p:ph type="title"/>
          </p:nvPr>
        </p:nvSpPr>
        <p:spPr>
          <a:xfrm>
            <a:off x="6120510" y="167462"/>
            <a:ext cx="55524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539E39"/>
                </a:solidFill>
                <a:latin typeface="Arial"/>
                <a:cs typeface="Arial"/>
              </a:rPr>
              <a:t>Важные</a:t>
            </a:r>
            <a:r>
              <a:rPr sz="3200" b="1" spc="-50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r>
              <a:rPr sz="3200" b="1" spc="-20" dirty="0" err="1">
                <a:solidFill>
                  <a:srgbClr val="539E39"/>
                </a:solidFill>
                <a:latin typeface="Arial"/>
                <a:cs typeface="Arial"/>
              </a:rPr>
              <a:t>приготовления</a:t>
            </a:r>
            <a:r>
              <a:rPr sz="3200" b="1" spc="-80" dirty="0">
                <a:solidFill>
                  <a:srgbClr val="539E39"/>
                </a:solidFill>
                <a:latin typeface="Arial"/>
                <a:cs typeface="Arial"/>
              </a:rPr>
              <a:t> 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78739" y="1047369"/>
            <a:ext cx="8783320" cy="37452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/>
            <a:endParaRPr lang="en-US" sz="2000" spc="-20" dirty="0" smtClean="0">
              <a:latin typeface="Microsoft Sans Serif"/>
              <a:cs typeface="Microsoft Sans Serif"/>
            </a:endParaRPr>
          </a:p>
          <a:p>
            <a:pPr marL="12700"/>
            <a:r>
              <a:rPr lang="ru-RU" sz="2000" spc="-20" dirty="0" smtClean="0">
                <a:latin typeface="Microsoft Sans Serif"/>
                <a:cs typeface="Microsoft Sans Serif"/>
              </a:rPr>
              <a:t>Инструкция по выполнению л</a:t>
            </a:r>
            <a:r>
              <a:rPr sz="2000" spc="-20" dirty="0" err="1" smtClean="0">
                <a:latin typeface="Microsoft Sans Serif"/>
                <a:cs typeface="Microsoft Sans Serif"/>
              </a:rPr>
              <a:t>абораторны</a:t>
            </a:r>
            <a:r>
              <a:rPr lang="ru-RU" sz="2000" spc="-20" dirty="0" smtClean="0">
                <a:latin typeface="Microsoft Sans Serif"/>
                <a:cs typeface="Microsoft Sans Serif"/>
              </a:rPr>
              <a:t>х работ</a:t>
            </a:r>
            <a:r>
              <a:rPr sz="2000" spc="-35" dirty="0" smtClean="0">
                <a:latin typeface="Microsoft Sans Serif"/>
                <a:cs typeface="Microsoft Sans Serif"/>
              </a:rPr>
              <a:t> </a:t>
            </a:r>
            <a:r>
              <a:rPr sz="2000" spc="-15" dirty="0" err="1" smtClean="0">
                <a:latin typeface="Microsoft Sans Serif"/>
                <a:cs typeface="Microsoft Sans Serif"/>
              </a:rPr>
              <a:t>наход</a:t>
            </a:r>
            <a:r>
              <a:rPr lang="ru-RU" sz="2000" spc="-15" dirty="0" smtClean="0">
                <a:latin typeface="Microsoft Sans Serif"/>
                <a:cs typeface="Microsoft Sans Serif"/>
              </a:rPr>
              <a:t>и</a:t>
            </a:r>
            <a:r>
              <a:rPr sz="2000" spc="-15" dirty="0" err="1" smtClean="0">
                <a:latin typeface="Microsoft Sans Serif"/>
                <a:cs typeface="Microsoft Sans Serif"/>
              </a:rPr>
              <a:t>тся</a:t>
            </a:r>
            <a:r>
              <a:rPr sz="2000" spc="10" dirty="0" smtClean="0">
                <a:latin typeface="Microsoft Sans Serif"/>
                <a:cs typeface="Microsoft Sans Serif"/>
              </a:rPr>
              <a:t> </a:t>
            </a:r>
            <a:r>
              <a:rPr lang="ru-RU" sz="2000" spc="10" dirty="0" smtClean="0">
                <a:latin typeface="Microsoft Sans Serif"/>
                <a:cs typeface="Microsoft Sans Serif"/>
              </a:rPr>
              <a:t>на сервере </a:t>
            </a:r>
            <a:r>
              <a:rPr lang="en-US" sz="2000" spc="10" dirty="0" smtClean="0">
                <a:latin typeface="Microsoft Sans Serif"/>
                <a:cs typeface="Microsoft Sans Serif"/>
              </a:rPr>
              <a:t>SNS </a:t>
            </a:r>
            <a:r>
              <a:rPr lang="en-US" sz="2000" spc="-35" dirty="0" smtClean="0">
                <a:latin typeface="Microsoft Sans Serif"/>
                <a:cs typeface="Microsoft Sans Serif"/>
              </a:rPr>
              <a:t> </a:t>
            </a:r>
            <a:r>
              <a:rPr lang="ru-RU" sz="2000" spc="-35" dirty="0" smtClean="0">
                <a:latin typeface="Microsoft Sans Serif"/>
                <a:cs typeface="Microsoft Sans Serif"/>
              </a:rPr>
              <a:t>(</a:t>
            </a:r>
            <a:r>
              <a:rPr lang="en-US" sz="2000" dirty="0" smtClean="0">
                <a:latin typeface="Microsoft Sans Serif"/>
                <a:cs typeface="Microsoft Sans Serif"/>
              </a:rPr>
              <a:t>C:/Distrib/SNS_stand_custom.pdf</a:t>
            </a:r>
            <a:r>
              <a:rPr lang="ru-RU" sz="2000" dirty="0" smtClean="0">
                <a:latin typeface="Microsoft Sans Serif"/>
                <a:cs typeface="Microsoft Sans Serif"/>
              </a:rPr>
              <a:t>)</a:t>
            </a:r>
          </a:p>
          <a:p>
            <a:pPr marL="12700"/>
            <a:endParaRPr lang="ru-RU" sz="2000" dirty="0" smtClean="0">
              <a:latin typeface="Microsoft Sans Serif"/>
              <a:cs typeface="Microsoft Sans Serif"/>
            </a:endParaRPr>
          </a:p>
          <a:p>
            <a:pPr marL="12700"/>
            <a:endParaRPr lang="ru-RU" sz="2000" dirty="0">
              <a:latin typeface="Microsoft Sans Serif"/>
              <a:cs typeface="Microsoft Sans Serif"/>
            </a:endParaRPr>
          </a:p>
          <a:p>
            <a:pPr marL="12700"/>
            <a:endParaRPr lang="ru-RU" sz="2000" dirty="0">
              <a:latin typeface="Microsoft Sans Serif"/>
              <a:cs typeface="Microsoft Sans Serif"/>
            </a:endParaRPr>
          </a:p>
          <a:p>
            <a:pPr marL="92075" marR="1457325">
              <a:lnSpc>
                <a:spcPct val="100000"/>
              </a:lnSpc>
              <a:spcBef>
                <a:spcPts val="315"/>
              </a:spcBef>
            </a:pPr>
            <a:r>
              <a:rPr lang="ru-RU" sz="2000" spc="10" dirty="0" smtClean="0">
                <a:latin typeface="Microsoft Sans Serif"/>
                <a:cs typeface="Microsoft Sans Serif"/>
              </a:rPr>
              <a:t>Также на сервере </a:t>
            </a:r>
            <a:r>
              <a:rPr lang="en-US" sz="2000" spc="10" dirty="0" smtClean="0">
                <a:latin typeface="Microsoft Sans Serif"/>
                <a:cs typeface="Microsoft Sans Serif"/>
              </a:rPr>
              <a:t>SNS </a:t>
            </a:r>
            <a:r>
              <a:rPr lang="ru-RU" sz="2000" dirty="0">
                <a:latin typeface="Microsoft Sans Serif"/>
                <a:cs typeface="Microsoft Sans Serif"/>
              </a:rPr>
              <a:t>в</a:t>
            </a:r>
            <a:r>
              <a:rPr lang="ru-RU" sz="2000" spc="20" dirty="0" smtClean="0">
                <a:latin typeface="Microsoft Sans Serif"/>
                <a:cs typeface="Microsoft Sans Serif"/>
              </a:rPr>
              <a:t> </a:t>
            </a:r>
            <a:r>
              <a:rPr lang="ru-RU" sz="2000" dirty="0" smtClean="0">
                <a:latin typeface="Microsoft Sans Serif"/>
                <a:cs typeface="Microsoft Sans Serif"/>
              </a:rPr>
              <a:t>файле</a:t>
            </a:r>
            <a:r>
              <a:rPr lang="ru-RU" sz="2000" spc="20" dirty="0" smtClean="0">
                <a:latin typeface="Microsoft Sans Serif"/>
                <a:cs typeface="Microsoft Sans Serif"/>
              </a:rPr>
              <a:t> </a:t>
            </a:r>
            <a:r>
              <a:rPr lang="en-US" sz="2000" dirty="0" smtClean="0">
                <a:latin typeface="Microsoft Sans Serif"/>
                <a:cs typeface="Microsoft Sans Serif"/>
              </a:rPr>
              <a:t>C:/Distrib</a:t>
            </a:r>
            <a:r>
              <a:rPr lang="ru-RU" sz="2000" dirty="0">
                <a:latin typeface="Microsoft Sans Serif"/>
                <a:cs typeface="Microsoft Sans Serif"/>
              </a:rPr>
              <a:t>/</a:t>
            </a:r>
            <a:r>
              <a:rPr lang="ru-RU" sz="2000" spc="-5" dirty="0" smtClean="0">
                <a:latin typeface="Microsoft Sans Serif"/>
                <a:cs typeface="Microsoft Sans Serif"/>
              </a:rPr>
              <a:t>urls.txt</a:t>
            </a:r>
            <a:r>
              <a:rPr lang="ru-RU" sz="2000" spc="-20" dirty="0" smtClean="0">
                <a:latin typeface="Microsoft Sans Serif"/>
                <a:cs typeface="Microsoft Sans Serif"/>
              </a:rPr>
              <a:t> </a:t>
            </a:r>
            <a:r>
              <a:rPr lang="ru-RU" sz="2000" spc="-15" dirty="0" smtClean="0">
                <a:latin typeface="Microsoft Sans Serif"/>
                <a:cs typeface="Microsoft Sans Serif"/>
              </a:rPr>
              <a:t>представлены</a:t>
            </a:r>
            <a:r>
              <a:rPr lang="ru-RU" sz="2000" spc="-10" dirty="0" smtClean="0">
                <a:latin typeface="Microsoft Sans Serif"/>
                <a:cs typeface="Microsoft Sans Serif"/>
              </a:rPr>
              <a:t> </a:t>
            </a:r>
            <a:r>
              <a:rPr lang="ru-RU" sz="2000" spc="-25" dirty="0" smtClean="0">
                <a:latin typeface="Microsoft Sans Serif"/>
                <a:cs typeface="Microsoft Sans Serif"/>
              </a:rPr>
              <a:t>полезные</a:t>
            </a:r>
            <a:r>
              <a:rPr lang="ru-RU" sz="2000" spc="10" dirty="0" smtClean="0">
                <a:latin typeface="Microsoft Sans Serif"/>
                <a:cs typeface="Microsoft Sans Serif"/>
              </a:rPr>
              <a:t> </a:t>
            </a:r>
            <a:r>
              <a:rPr lang="ru-RU" sz="2000" spc="-15" dirty="0" smtClean="0">
                <a:latin typeface="Microsoft Sans Serif"/>
                <a:cs typeface="Microsoft Sans Serif"/>
              </a:rPr>
              <a:t>ссылки: </a:t>
            </a:r>
            <a:r>
              <a:rPr lang="ru-RU" sz="2000" spc="-520" dirty="0" smtClean="0">
                <a:latin typeface="Microsoft Sans Serif"/>
                <a:cs typeface="Microsoft Sans Serif"/>
              </a:rPr>
              <a:t> </a:t>
            </a:r>
            <a:r>
              <a:rPr lang="ru-RU" sz="2000" spc="-5" dirty="0" smtClean="0">
                <a:latin typeface="Microsoft Sans Serif"/>
                <a:cs typeface="Microsoft Sans Serif"/>
              </a:rPr>
              <a:t>на</a:t>
            </a:r>
            <a:r>
              <a:rPr lang="ru-RU" sz="2000" spc="5" dirty="0" smtClean="0">
                <a:latin typeface="Microsoft Sans Serif"/>
                <a:cs typeface="Microsoft Sans Serif"/>
              </a:rPr>
              <a:t> </a:t>
            </a:r>
            <a:r>
              <a:rPr lang="ru-RU" sz="2000" spc="-5" dirty="0" smtClean="0">
                <a:latin typeface="Microsoft Sans Serif"/>
                <a:cs typeface="Microsoft Sans Serif"/>
              </a:rPr>
              <a:t>видео</a:t>
            </a:r>
            <a:r>
              <a:rPr lang="ru-RU" sz="2000" spc="5" dirty="0" smtClean="0">
                <a:latin typeface="Microsoft Sans Serif"/>
                <a:cs typeface="Microsoft Sans Serif"/>
              </a:rPr>
              <a:t> </a:t>
            </a:r>
            <a:r>
              <a:rPr lang="ru-RU" sz="2000" spc="-15" dirty="0" smtClean="0">
                <a:latin typeface="Microsoft Sans Serif"/>
                <a:cs typeface="Microsoft Sans Serif"/>
              </a:rPr>
              <a:t>по</a:t>
            </a:r>
            <a:r>
              <a:rPr lang="ru-RU" sz="2000" spc="25" dirty="0" smtClean="0">
                <a:latin typeface="Microsoft Sans Serif"/>
                <a:cs typeface="Microsoft Sans Serif"/>
              </a:rPr>
              <a:t> </a:t>
            </a:r>
            <a:r>
              <a:rPr lang="ru-RU" sz="2000" spc="-45" dirty="0" smtClean="0">
                <a:latin typeface="Microsoft Sans Serif"/>
                <a:cs typeface="Microsoft Sans Serif"/>
              </a:rPr>
              <a:t>продукту,</a:t>
            </a:r>
            <a:r>
              <a:rPr lang="ru-RU" sz="2000" spc="15" dirty="0" smtClean="0">
                <a:latin typeface="Microsoft Sans Serif"/>
                <a:cs typeface="Microsoft Sans Serif"/>
              </a:rPr>
              <a:t> </a:t>
            </a:r>
            <a:r>
              <a:rPr lang="ru-RU" sz="2000" spc="-5" dirty="0" smtClean="0">
                <a:latin typeface="Microsoft Sans Serif"/>
                <a:cs typeface="Microsoft Sans Serif"/>
              </a:rPr>
              <a:t>на</a:t>
            </a:r>
            <a:r>
              <a:rPr lang="ru-RU" sz="2000" spc="20" dirty="0" smtClean="0">
                <a:latin typeface="Microsoft Sans Serif"/>
                <a:cs typeface="Microsoft Sans Serif"/>
              </a:rPr>
              <a:t> </a:t>
            </a:r>
            <a:r>
              <a:rPr lang="ru-RU" sz="2000" spc="-5" dirty="0" smtClean="0">
                <a:latin typeface="Microsoft Sans Serif"/>
                <a:cs typeface="Microsoft Sans Serif"/>
              </a:rPr>
              <a:t>страницу</a:t>
            </a:r>
            <a:r>
              <a:rPr lang="ru-RU" sz="2000" spc="-10" dirty="0" smtClean="0">
                <a:latin typeface="Microsoft Sans Serif"/>
                <a:cs typeface="Microsoft Sans Serif"/>
              </a:rPr>
              <a:t> </a:t>
            </a:r>
            <a:r>
              <a:rPr lang="ru-RU" sz="2000" spc="-30" dirty="0" smtClean="0">
                <a:latin typeface="Microsoft Sans Serif"/>
                <a:cs typeface="Microsoft Sans Serif"/>
              </a:rPr>
              <a:t>продукта,</a:t>
            </a:r>
            <a:r>
              <a:rPr lang="ru-RU" sz="2000" spc="15" dirty="0" smtClean="0">
                <a:latin typeface="Microsoft Sans Serif"/>
                <a:cs typeface="Microsoft Sans Serif"/>
              </a:rPr>
              <a:t> </a:t>
            </a:r>
            <a:r>
              <a:rPr lang="ru-RU" sz="2000" dirty="0" smtClean="0">
                <a:latin typeface="Microsoft Sans Serif"/>
                <a:cs typeface="Microsoft Sans Serif"/>
              </a:rPr>
              <a:t>а</a:t>
            </a:r>
            <a:r>
              <a:rPr lang="ru-RU" sz="2000" spc="10" dirty="0" smtClean="0">
                <a:latin typeface="Microsoft Sans Serif"/>
                <a:cs typeface="Microsoft Sans Serif"/>
              </a:rPr>
              <a:t> </a:t>
            </a:r>
            <a:r>
              <a:rPr lang="ru-RU" sz="2000" spc="-50" dirty="0" smtClean="0">
                <a:latin typeface="Microsoft Sans Serif"/>
                <a:cs typeface="Microsoft Sans Serif"/>
              </a:rPr>
              <a:t>также</a:t>
            </a:r>
            <a:endParaRPr lang="ru-RU" sz="2000" dirty="0" smtClean="0">
              <a:latin typeface="Microsoft Sans Serif"/>
              <a:cs typeface="Microsoft Sans Serif"/>
            </a:endParaRPr>
          </a:p>
          <a:p>
            <a:pPr marL="92075">
              <a:lnSpc>
                <a:spcPct val="100000"/>
              </a:lnSpc>
            </a:pPr>
            <a:r>
              <a:rPr lang="ru-RU" sz="2000" spc="-5" dirty="0" smtClean="0">
                <a:latin typeface="Microsoft Sans Serif"/>
                <a:cs typeface="Microsoft Sans Serif"/>
              </a:rPr>
              <a:t>на</a:t>
            </a:r>
            <a:r>
              <a:rPr lang="ru-RU" sz="2000" spc="10" dirty="0" smtClean="0">
                <a:latin typeface="Microsoft Sans Serif"/>
                <a:cs typeface="Microsoft Sans Serif"/>
              </a:rPr>
              <a:t> </a:t>
            </a:r>
            <a:r>
              <a:rPr lang="ru-RU" sz="2000" spc="-25" dirty="0" smtClean="0">
                <a:latin typeface="Microsoft Sans Serif"/>
                <a:cs typeface="Microsoft Sans Serif"/>
              </a:rPr>
              <a:t>страницу,</a:t>
            </a:r>
            <a:r>
              <a:rPr lang="ru-RU" sz="2000" spc="5" dirty="0" smtClean="0">
                <a:latin typeface="Microsoft Sans Serif"/>
                <a:cs typeface="Microsoft Sans Serif"/>
              </a:rPr>
              <a:t> </a:t>
            </a:r>
            <a:r>
              <a:rPr lang="ru-RU" sz="2000" spc="-40" dirty="0" smtClean="0">
                <a:latin typeface="Microsoft Sans Serif"/>
                <a:cs typeface="Microsoft Sans Serif"/>
              </a:rPr>
              <a:t>где</a:t>
            </a:r>
            <a:r>
              <a:rPr lang="ru-RU" sz="2000" spc="-5" dirty="0" smtClean="0">
                <a:latin typeface="Microsoft Sans Serif"/>
                <a:cs typeface="Microsoft Sans Serif"/>
              </a:rPr>
              <a:t> </a:t>
            </a:r>
            <a:r>
              <a:rPr lang="ru-RU" sz="2000" spc="-30" dirty="0" smtClean="0">
                <a:latin typeface="Microsoft Sans Serif"/>
                <a:cs typeface="Microsoft Sans Serif"/>
              </a:rPr>
              <a:t>скачать</a:t>
            </a:r>
            <a:r>
              <a:rPr lang="ru-RU" sz="2000" spc="-5" dirty="0" smtClean="0">
                <a:latin typeface="Microsoft Sans Serif"/>
                <a:cs typeface="Microsoft Sans Serif"/>
              </a:rPr>
              <a:t> </a:t>
            </a:r>
            <a:r>
              <a:rPr lang="ru-RU" sz="2000" spc="-10" dirty="0" smtClean="0">
                <a:latin typeface="Microsoft Sans Serif"/>
                <a:cs typeface="Microsoft Sans Serif"/>
              </a:rPr>
              <a:t>стенд</a:t>
            </a:r>
            <a:r>
              <a:rPr lang="ru-RU" sz="2000" spc="-5" dirty="0" smtClean="0">
                <a:latin typeface="Microsoft Sans Serif"/>
                <a:cs typeface="Microsoft Sans Serif"/>
              </a:rPr>
              <a:t> </a:t>
            </a:r>
            <a:r>
              <a:rPr lang="ru-RU" sz="2000" spc="-25" dirty="0" smtClean="0">
                <a:latin typeface="Microsoft Sans Serif"/>
                <a:cs typeface="Microsoft Sans Serif"/>
              </a:rPr>
              <a:t>от</a:t>
            </a:r>
            <a:r>
              <a:rPr lang="ru-RU" sz="2000" spc="20" dirty="0" smtClean="0">
                <a:latin typeface="Microsoft Sans Serif"/>
                <a:cs typeface="Microsoft Sans Serif"/>
              </a:rPr>
              <a:t> </a:t>
            </a:r>
            <a:r>
              <a:rPr lang="ru-RU" sz="2000" spc="-75" dirty="0" smtClean="0">
                <a:latin typeface="Microsoft Sans Serif"/>
                <a:cs typeface="Microsoft Sans Serif"/>
              </a:rPr>
              <a:t>Код</a:t>
            </a:r>
            <a:r>
              <a:rPr lang="ru-RU" sz="2000" spc="15" dirty="0" smtClean="0">
                <a:latin typeface="Microsoft Sans Serif"/>
                <a:cs typeface="Microsoft Sans Serif"/>
              </a:rPr>
              <a:t> </a:t>
            </a:r>
            <a:r>
              <a:rPr lang="ru-RU" sz="2000" spc="-20" dirty="0" smtClean="0">
                <a:latin typeface="Microsoft Sans Serif"/>
                <a:cs typeface="Microsoft Sans Serif"/>
              </a:rPr>
              <a:t>Безопасности.</a:t>
            </a:r>
            <a:endParaRPr lang="ru-RU" sz="2000" dirty="0" smtClean="0">
              <a:latin typeface="Microsoft Sans Serif"/>
              <a:cs typeface="Microsoft Sans Serif"/>
            </a:endParaRPr>
          </a:p>
          <a:p>
            <a:pPr marL="12700"/>
            <a:endParaRPr lang="en-US" sz="2000" dirty="0" smtClean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endParaRPr sz="20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0629833" y="4339119"/>
            <a:ext cx="641350" cy="1309370"/>
            <a:chOff x="10629833" y="4339119"/>
            <a:chExt cx="641350" cy="1309370"/>
          </a:xfrm>
        </p:grpSpPr>
        <p:sp>
          <p:nvSpPr>
            <p:cNvPr id="27" name="object 27"/>
            <p:cNvSpPr/>
            <p:nvPr/>
          </p:nvSpPr>
          <p:spPr>
            <a:xfrm>
              <a:off x="10959496" y="4765309"/>
              <a:ext cx="311785" cy="399415"/>
            </a:xfrm>
            <a:custGeom>
              <a:avLst/>
              <a:gdLst/>
              <a:ahLst/>
              <a:cxnLst/>
              <a:rect l="l" t="t" r="r" b="b"/>
              <a:pathLst>
                <a:path w="311784" h="399414">
                  <a:moveTo>
                    <a:pt x="19226" y="0"/>
                  </a:moveTo>
                  <a:lnTo>
                    <a:pt x="10976" y="52115"/>
                  </a:lnTo>
                  <a:lnTo>
                    <a:pt x="4950" y="105842"/>
                  </a:lnTo>
                  <a:lnTo>
                    <a:pt x="1255" y="161011"/>
                  </a:lnTo>
                  <a:lnTo>
                    <a:pt x="0" y="217454"/>
                  </a:lnTo>
                  <a:lnTo>
                    <a:pt x="895" y="264523"/>
                  </a:lnTo>
                  <a:lnTo>
                    <a:pt x="3508" y="310523"/>
                  </a:lnTo>
                  <a:lnTo>
                    <a:pt x="7732" y="355440"/>
                  </a:lnTo>
                  <a:lnTo>
                    <a:pt x="13458" y="399264"/>
                  </a:lnTo>
                  <a:lnTo>
                    <a:pt x="60731" y="389412"/>
                  </a:lnTo>
                  <a:lnTo>
                    <a:pt x="109151" y="381048"/>
                  </a:lnTo>
                  <a:lnTo>
                    <a:pt x="158583" y="374230"/>
                  </a:lnTo>
                  <a:lnTo>
                    <a:pt x="208890" y="369015"/>
                  </a:lnTo>
                  <a:lnTo>
                    <a:pt x="259937" y="365459"/>
                  </a:lnTo>
                  <a:lnTo>
                    <a:pt x="311590" y="363620"/>
                  </a:lnTo>
                  <a:lnTo>
                    <a:pt x="311590" y="32695"/>
                  </a:lnTo>
                  <a:lnTo>
                    <a:pt x="260543" y="31368"/>
                  </a:lnTo>
                  <a:lnTo>
                    <a:pt x="210357" y="28321"/>
                  </a:lnTo>
                  <a:lnTo>
                    <a:pt x="161082" y="23607"/>
                  </a:lnTo>
                  <a:lnTo>
                    <a:pt x="112769" y="17280"/>
                  </a:lnTo>
                  <a:lnTo>
                    <a:pt x="65467" y="9393"/>
                  </a:lnTo>
                  <a:lnTo>
                    <a:pt x="19226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718267" y="5180863"/>
              <a:ext cx="551815" cy="467995"/>
            </a:xfrm>
            <a:custGeom>
              <a:avLst/>
              <a:gdLst/>
              <a:ahLst/>
              <a:cxnLst/>
              <a:rect l="l" t="t" r="r" b="b"/>
              <a:pathLst>
                <a:path w="551815" h="467995">
                  <a:moveTo>
                    <a:pt x="403745" y="446366"/>
                  </a:moveTo>
                  <a:lnTo>
                    <a:pt x="374764" y="416915"/>
                  </a:lnTo>
                  <a:lnTo>
                    <a:pt x="347459" y="383197"/>
                  </a:lnTo>
                  <a:lnTo>
                    <a:pt x="321919" y="345452"/>
                  </a:lnTo>
                  <a:lnTo>
                    <a:pt x="298284" y="303898"/>
                  </a:lnTo>
                  <a:lnTo>
                    <a:pt x="276644" y="258762"/>
                  </a:lnTo>
                  <a:lnTo>
                    <a:pt x="257124" y="210299"/>
                  </a:lnTo>
                  <a:lnTo>
                    <a:pt x="239839" y="158724"/>
                  </a:lnTo>
                  <a:lnTo>
                    <a:pt x="224878" y="104279"/>
                  </a:lnTo>
                  <a:lnTo>
                    <a:pt x="212382" y="47180"/>
                  </a:lnTo>
                  <a:lnTo>
                    <a:pt x="165938" y="61239"/>
                  </a:lnTo>
                  <a:lnTo>
                    <a:pt x="121348" y="76974"/>
                  </a:lnTo>
                  <a:lnTo>
                    <a:pt x="78828" y="94437"/>
                  </a:lnTo>
                  <a:lnTo>
                    <a:pt x="38608" y="113677"/>
                  </a:lnTo>
                  <a:lnTo>
                    <a:pt x="901" y="134759"/>
                  </a:lnTo>
                  <a:lnTo>
                    <a:pt x="0" y="134759"/>
                  </a:lnTo>
                  <a:lnTo>
                    <a:pt x="25222" y="174993"/>
                  </a:lnTo>
                  <a:lnTo>
                    <a:pt x="53136" y="213245"/>
                  </a:lnTo>
                  <a:lnTo>
                    <a:pt x="83604" y="249364"/>
                  </a:lnTo>
                  <a:lnTo>
                    <a:pt x="116497" y="283235"/>
                  </a:lnTo>
                  <a:lnTo>
                    <a:pt x="151688" y="314731"/>
                  </a:lnTo>
                  <a:lnTo>
                    <a:pt x="189039" y="343700"/>
                  </a:lnTo>
                  <a:lnTo>
                    <a:pt x="228434" y="370039"/>
                  </a:lnTo>
                  <a:lnTo>
                    <a:pt x="269722" y="393611"/>
                  </a:lnTo>
                  <a:lnTo>
                    <a:pt x="312801" y="414274"/>
                  </a:lnTo>
                  <a:lnTo>
                    <a:pt x="357517" y="431901"/>
                  </a:lnTo>
                  <a:lnTo>
                    <a:pt x="403745" y="446366"/>
                  </a:lnTo>
                  <a:close/>
                </a:path>
                <a:path w="551815" h="467995">
                  <a:moveTo>
                    <a:pt x="551789" y="0"/>
                  </a:moveTo>
                  <a:lnTo>
                    <a:pt x="501611" y="1765"/>
                  </a:lnTo>
                  <a:lnTo>
                    <a:pt x="452031" y="5130"/>
                  </a:lnTo>
                  <a:lnTo>
                    <a:pt x="403186" y="10096"/>
                  </a:lnTo>
                  <a:lnTo>
                    <a:pt x="355206" y="16662"/>
                  </a:lnTo>
                  <a:lnTo>
                    <a:pt x="308229" y="24841"/>
                  </a:lnTo>
                  <a:lnTo>
                    <a:pt x="262369" y="34620"/>
                  </a:lnTo>
                  <a:lnTo>
                    <a:pt x="276326" y="98031"/>
                  </a:lnTo>
                  <a:lnTo>
                    <a:pt x="293357" y="157835"/>
                  </a:lnTo>
                  <a:lnTo>
                    <a:pt x="313258" y="213639"/>
                  </a:lnTo>
                  <a:lnTo>
                    <a:pt x="335851" y="265036"/>
                  </a:lnTo>
                  <a:lnTo>
                    <a:pt x="360908" y="311619"/>
                  </a:lnTo>
                  <a:lnTo>
                    <a:pt x="388239" y="352983"/>
                  </a:lnTo>
                  <a:lnTo>
                    <a:pt x="417626" y="388747"/>
                  </a:lnTo>
                  <a:lnTo>
                    <a:pt x="448881" y="418477"/>
                  </a:lnTo>
                  <a:lnTo>
                    <a:pt x="481799" y="441794"/>
                  </a:lnTo>
                  <a:lnTo>
                    <a:pt x="516166" y="458279"/>
                  </a:lnTo>
                  <a:lnTo>
                    <a:pt x="551789" y="467537"/>
                  </a:lnTo>
                  <a:lnTo>
                    <a:pt x="55178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629833" y="4666198"/>
              <a:ext cx="299085" cy="604520"/>
            </a:xfrm>
            <a:custGeom>
              <a:avLst/>
              <a:gdLst/>
              <a:ahLst/>
              <a:cxnLst/>
              <a:rect l="l" t="t" r="r" b="b"/>
              <a:pathLst>
                <a:path w="299084" h="604520">
                  <a:moveTo>
                    <a:pt x="80749" y="0"/>
                  </a:moveTo>
                  <a:lnTo>
                    <a:pt x="79724" y="0"/>
                  </a:lnTo>
                  <a:lnTo>
                    <a:pt x="59285" y="41240"/>
                  </a:lnTo>
                  <a:lnTo>
                    <a:pt x="41665" y="83999"/>
                  </a:lnTo>
                  <a:lnTo>
                    <a:pt x="26983" y="128161"/>
                  </a:lnTo>
                  <a:lnTo>
                    <a:pt x="15356" y="173614"/>
                  </a:lnTo>
                  <a:lnTo>
                    <a:pt x="6904" y="220241"/>
                  </a:lnTo>
                  <a:lnTo>
                    <a:pt x="1745" y="267930"/>
                  </a:lnTo>
                  <a:lnTo>
                    <a:pt x="0" y="316565"/>
                  </a:lnTo>
                  <a:lnTo>
                    <a:pt x="1900" y="367562"/>
                  </a:lnTo>
                  <a:lnTo>
                    <a:pt x="7510" y="417594"/>
                  </a:lnTo>
                  <a:lnTo>
                    <a:pt x="16694" y="466465"/>
                  </a:lnTo>
                  <a:lnTo>
                    <a:pt x="29318" y="513979"/>
                  </a:lnTo>
                  <a:lnTo>
                    <a:pt x="45246" y="559941"/>
                  </a:lnTo>
                  <a:lnTo>
                    <a:pt x="64343" y="604153"/>
                  </a:lnTo>
                  <a:lnTo>
                    <a:pt x="105031" y="581891"/>
                  </a:lnTo>
                  <a:lnTo>
                    <a:pt x="148495" y="561327"/>
                  </a:lnTo>
                  <a:lnTo>
                    <a:pt x="194493" y="542560"/>
                  </a:lnTo>
                  <a:lnTo>
                    <a:pt x="242785" y="525689"/>
                  </a:lnTo>
                  <a:lnTo>
                    <a:pt x="293133" y="510812"/>
                  </a:lnTo>
                  <a:lnTo>
                    <a:pt x="286835" y="464089"/>
                  </a:lnTo>
                  <a:lnTo>
                    <a:pt x="282350" y="416189"/>
                  </a:lnTo>
                  <a:lnTo>
                    <a:pt x="279669" y="367038"/>
                  </a:lnTo>
                  <a:lnTo>
                    <a:pt x="278778" y="316565"/>
                  </a:lnTo>
                  <a:lnTo>
                    <a:pt x="279578" y="268506"/>
                  </a:lnTo>
                  <a:lnTo>
                    <a:pt x="281985" y="221445"/>
                  </a:lnTo>
                  <a:lnTo>
                    <a:pt x="286004" y="175424"/>
                  </a:lnTo>
                  <a:lnTo>
                    <a:pt x="291640" y="130485"/>
                  </a:lnTo>
                  <a:lnTo>
                    <a:pt x="298901" y="86674"/>
                  </a:lnTo>
                  <a:lnTo>
                    <a:pt x="251296" y="72564"/>
                  </a:lnTo>
                  <a:lnTo>
                    <a:pt x="205500" y="56847"/>
                  </a:lnTo>
                  <a:lnTo>
                    <a:pt x="161691" y="39519"/>
                  </a:lnTo>
                  <a:lnTo>
                    <a:pt x="120048" y="20571"/>
                  </a:lnTo>
                  <a:lnTo>
                    <a:pt x="8074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1321971" y="4317963"/>
            <a:ext cx="640715" cy="1329690"/>
            <a:chOff x="11321971" y="4317963"/>
            <a:chExt cx="640715" cy="1329690"/>
          </a:xfrm>
        </p:grpSpPr>
        <p:sp>
          <p:nvSpPr>
            <p:cNvPr id="32" name="object 32"/>
            <p:cNvSpPr/>
            <p:nvPr/>
          </p:nvSpPr>
          <p:spPr>
            <a:xfrm>
              <a:off x="11664324" y="4666198"/>
              <a:ext cx="298450" cy="604520"/>
            </a:xfrm>
            <a:custGeom>
              <a:avLst/>
              <a:gdLst/>
              <a:ahLst/>
              <a:cxnLst/>
              <a:rect l="l" t="t" r="r" b="b"/>
              <a:pathLst>
                <a:path w="298450" h="604520">
                  <a:moveTo>
                    <a:pt x="218280" y="0"/>
                  </a:moveTo>
                  <a:lnTo>
                    <a:pt x="178475" y="20571"/>
                  </a:lnTo>
                  <a:lnTo>
                    <a:pt x="136554" y="39519"/>
                  </a:lnTo>
                  <a:lnTo>
                    <a:pt x="92707" y="56847"/>
                  </a:lnTo>
                  <a:lnTo>
                    <a:pt x="47125" y="72564"/>
                  </a:lnTo>
                  <a:lnTo>
                    <a:pt x="0" y="86674"/>
                  </a:lnTo>
                  <a:lnTo>
                    <a:pt x="6773" y="130485"/>
                  </a:lnTo>
                  <a:lnTo>
                    <a:pt x="12138" y="175424"/>
                  </a:lnTo>
                  <a:lnTo>
                    <a:pt x="16039" y="221445"/>
                  </a:lnTo>
                  <a:lnTo>
                    <a:pt x="18420" y="268506"/>
                  </a:lnTo>
                  <a:lnTo>
                    <a:pt x="19226" y="316565"/>
                  </a:lnTo>
                  <a:lnTo>
                    <a:pt x="18314" y="366100"/>
                  </a:lnTo>
                  <a:lnTo>
                    <a:pt x="15589" y="415131"/>
                  </a:lnTo>
                  <a:lnTo>
                    <a:pt x="11061" y="463440"/>
                  </a:lnTo>
                  <a:lnTo>
                    <a:pt x="4742" y="510812"/>
                  </a:lnTo>
                  <a:lnTo>
                    <a:pt x="55152" y="525689"/>
                  </a:lnTo>
                  <a:lnTo>
                    <a:pt x="103483" y="542560"/>
                  </a:lnTo>
                  <a:lnTo>
                    <a:pt x="149500" y="561327"/>
                  </a:lnTo>
                  <a:lnTo>
                    <a:pt x="192971" y="581891"/>
                  </a:lnTo>
                  <a:lnTo>
                    <a:pt x="233660" y="604153"/>
                  </a:lnTo>
                  <a:lnTo>
                    <a:pt x="252757" y="559941"/>
                  </a:lnTo>
                  <a:lnTo>
                    <a:pt x="268685" y="513979"/>
                  </a:lnTo>
                  <a:lnTo>
                    <a:pt x="281309" y="466465"/>
                  </a:lnTo>
                  <a:lnTo>
                    <a:pt x="290494" y="417594"/>
                  </a:lnTo>
                  <a:lnTo>
                    <a:pt x="296104" y="367562"/>
                  </a:lnTo>
                  <a:lnTo>
                    <a:pt x="298004" y="316565"/>
                  </a:lnTo>
                  <a:lnTo>
                    <a:pt x="296258" y="267930"/>
                  </a:lnTo>
                  <a:lnTo>
                    <a:pt x="291099" y="220241"/>
                  </a:lnTo>
                  <a:lnTo>
                    <a:pt x="282647" y="173614"/>
                  </a:lnTo>
                  <a:lnTo>
                    <a:pt x="271021" y="128161"/>
                  </a:lnTo>
                  <a:lnTo>
                    <a:pt x="256338" y="83999"/>
                  </a:lnTo>
                  <a:lnTo>
                    <a:pt x="238718" y="41240"/>
                  </a:lnTo>
                  <a:lnTo>
                    <a:pt x="218280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321971" y="5180857"/>
              <a:ext cx="552450" cy="466725"/>
            </a:xfrm>
            <a:custGeom>
              <a:avLst/>
              <a:gdLst/>
              <a:ahLst/>
              <a:cxnLst/>
              <a:rect l="l" t="t" r="r" b="b"/>
              <a:pathLst>
                <a:path w="552450" h="466725">
                  <a:moveTo>
                    <a:pt x="0" y="0"/>
                  </a:moveTo>
                  <a:lnTo>
                    <a:pt x="0" y="466577"/>
                  </a:lnTo>
                  <a:lnTo>
                    <a:pt x="34309" y="457745"/>
                  </a:lnTo>
                  <a:lnTo>
                    <a:pt x="100139" y="419262"/>
                  </a:lnTo>
                  <a:lnTo>
                    <a:pt x="131141" y="390280"/>
                  </a:lnTo>
                  <a:lnTo>
                    <a:pt x="160521" y="355249"/>
                  </a:lnTo>
                  <a:lnTo>
                    <a:pt x="188021" y="314502"/>
                  </a:lnTo>
                  <a:lnTo>
                    <a:pt x="213382" y="268374"/>
                  </a:lnTo>
                  <a:lnTo>
                    <a:pt x="236344" y="217197"/>
                  </a:lnTo>
                  <a:lnTo>
                    <a:pt x="256648" y="161306"/>
                  </a:lnTo>
                  <a:lnTo>
                    <a:pt x="274035" y="101034"/>
                  </a:lnTo>
                  <a:lnTo>
                    <a:pt x="278732" y="91502"/>
                  </a:lnTo>
                  <a:lnTo>
                    <a:pt x="286324" y="84878"/>
                  </a:lnTo>
                  <a:lnTo>
                    <a:pt x="295719" y="81525"/>
                  </a:lnTo>
                  <a:lnTo>
                    <a:pt x="440994" y="81525"/>
                  </a:lnTo>
                  <a:lnTo>
                    <a:pt x="424412" y="74787"/>
                  </a:lnTo>
                  <a:lnTo>
                    <a:pt x="377237" y="58411"/>
                  </a:lnTo>
                  <a:lnTo>
                    <a:pt x="327943" y="43933"/>
                  </a:lnTo>
                  <a:lnTo>
                    <a:pt x="276750" y="31408"/>
                  </a:lnTo>
                  <a:lnTo>
                    <a:pt x="223877" y="20891"/>
                  </a:lnTo>
                  <a:lnTo>
                    <a:pt x="169546" y="12436"/>
                  </a:lnTo>
                  <a:lnTo>
                    <a:pt x="113976" y="6100"/>
                  </a:lnTo>
                  <a:lnTo>
                    <a:pt x="57387" y="1936"/>
                  </a:lnTo>
                  <a:lnTo>
                    <a:pt x="0" y="0"/>
                  </a:lnTo>
                  <a:close/>
                </a:path>
                <a:path w="552450" h="466725">
                  <a:moveTo>
                    <a:pt x="440994" y="81525"/>
                  </a:moveTo>
                  <a:lnTo>
                    <a:pt x="295719" y="81525"/>
                  </a:lnTo>
                  <a:lnTo>
                    <a:pt x="305822" y="81801"/>
                  </a:lnTo>
                  <a:lnTo>
                    <a:pt x="314885" y="86481"/>
                  </a:lnTo>
                  <a:lnTo>
                    <a:pt x="321411" y="94046"/>
                  </a:lnTo>
                  <a:lnTo>
                    <a:pt x="324694" y="103438"/>
                  </a:lnTo>
                  <a:lnTo>
                    <a:pt x="324023" y="113599"/>
                  </a:lnTo>
                  <a:lnTo>
                    <a:pt x="308500" y="167574"/>
                  </a:lnTo>
                  <a:lnTo>
                    <a:pt x="290852" y="218326"/>
                  </a:lnTo>
                  <a:lnTo>
                    <a:pt x="271200" y="265699"/>
                  </a:lnTo>
                  <a:lnTo>
                    <a:pt x="249666" y="309535"/>
                  </a:lnTo>
                  <a:lnTo>
                    <a:pt x="226372" y="349678"/>
                  </a:lnTo>
                  <a:lnTo>
                    <a:pt x="201439" y="385969"/>
                  </a:lnTo>
                  <a:lnTo>
                    <a:pt x="174989" y="418253"/>
                  </a:lnTo>
                  <a:lnTo>
                    <a:pt x="147143" y="446371"/>
                  </a:lnTo>
                  <a:lnTo>
                    <a:pt x="193598" y="432102"/>
                  </a:lnTo>
                  <a:lnTo>
                    <a:pt x="238498" y="414595"/>
                  </a:lnTo>
                  <a:lnTo>
                    <a:pt x="281718" y="393993"/>
                  </a:lnTo>
                  <a:lnTo>
                    <a:pt x="323130" y="370436"/>
                  </a:lnTo>
                  <a:lnTo>
                    <a:pt x="362612" y="344068"/>
                  </a:lnTo>
                  <a:lnTo>
                    <a:pt x="400036" y="315029"/>
                  </a:lnTo>
                  <a:lnTo>
                    <a:pt x="435278" y="283463"/>
                  </a:lnTo>
                  <a:lnTo>
                    <a:pt x="468213" y="249510"/>
                  </a:lnTo>
                  <a:lnTo>
                    <a:pt x="498714" y="213313"/>
                  </a:lnTo>
                  <a:lnTo>
                    <a:pt x="526657" y="175014"/>
                  </a:lnTo>
                  <a:lnTo>
                    <a:pt x="551916" y="134754"/>
                  </a:lnTo>
                  <a:lnTo>
                    <a:pt x="551019" y="134754"/>
                  </a:lnTo>
                  <a:lnTo>
                    <a:pt x="511523" y="113014"/>
                  </a:lnTo>
                  <a:lnTo>
                    <a:pt x="469247" y="93006"/>
                  </a:lnTo>
                  <a:lnTo>
                    <a:pt x="440994" y="81525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321971" y="4765309"/>
              <a:ext cx="311150" cy="399415"/>
            </a:xfrm>
            <a:custGeom>
              <a:avLst/>
              <a:gdLst/>
              <a:ahLst/>
              <a:cxnLst/>
              <a:rect l="l" t="t" r="r" b="b"/>
              <a:pathLst>
                <a:path w="311150" h="399414">
                  <a:moveTo>
                    <a:pt x="292364" y="0"/>
                  </a:moveTo>
                  <a:lnTo>
                    <a:pt x="246061" y="9393"/>
                  </a:lnTo>
                  <a:lnTo>
                    <a:pt x="198621" y="17280"/>
                  </a:lnTo>
                  <a:lnTo>
                    <a:pt x="150171" y="23607"/>
                  </a:lnTo>
                  <a:lnTo>
                    <a:pt x="100834" y="28321"/>
                  </a:lnTo>
                  <a:lnTo>
                    <a:pt x="50736" y="31368"/>
                  </a:lnTo>
                  <a:lnTo>
                    <a:pt x="0" y="32695"/>
                  </a:lnTo>
                  <a:lnTo>
                    <a:pt x="0" y="363620"/>
                  </a:lnTo>
                  <a:lnTo>
                    <a:pt x="51630" y="365459"/>
                  </a:lnTo>
                  <a:lnTo>
                    <a:pt x="102520" y="369015"/>
                  </a:lnTo>
                  <a:lnTo>
                    <a:pt x="152590" y="374230"/>
                  </a:lnTo>
                  <a:lnTo>
                    <a:pt x="201764" y="381048"/>
                  </a:lnTo>
                  <a:lnTo>
                    <a:pt x="249962" y="389412"/>
                  </a:lnTo>
                  <a:lnTo>
                    <a:pt x="297106" y="399264"/>
                  </a:lnTo>
                  <a:lnTo>
                    <a:pt x="302886" y="354863"/>
                  </a:lnTo>
                  <a:lnTo>
                    <a:pt x="307104" y="309753"/>
                  </a:lnTo>
                  <a:lnTo>
                    <a:pt x="309688" y="263946"/>
                  </a:lnTo>
                  <a:lnTo>
                    <a:pt x="310565" y="217454"/>
                  </a:lnTo>
                  <a:lnTo>
                    <a:pt x="309343" y="161011"/>
                  </a:lnTo>
                  <a:lnTo>
                    <a:pt x="305790" y="105842"/>
                  </a:lnTo>
                  <a:lnTo>
                    <a:pt x="300075" y="52115"/>
                  </a:lnTo>
                  <a:lnTo>
                    <a:pt x="292364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7" name="object 37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42" name="object 42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7" name="object 47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488573" y="4282448"/>
            <a:ext cx="795655" cy="582930"/>
            <a:chOff x="9488573" y="4282448"/>
            <a:chExt cx="795655" cy="582930"/>
          </a:xfrm>
        </p:grpSpPr>
        <p:sp>
          <p:nvSpPr>
            <p:cNvPr id="50" name="object 50"/>
            <p:cNvSpPr/>
            <p:nvPr/>
          </p:nvSpPr>
          <p:spPr>
            <a:xfrm>
              <a:off x="9488573" y="4282448"/>
              <a:ext cx="549275" cy="542925"/>
            </a:xfrm>
            <a:custGeom>
              <a:avLst/>
              <a:gdLst/>
              <a:ahLst/>
              <a:cxnLst/>
              <a:rect l="l" t="t" r="r" b="b"/>
              <a:pathLst>
                <a:path w="549275" h="542925">
                  <a:moveTo>
                    <a:pt x="397082" y="0"/>
                  </a:moveTo>
                  <a:lnTo>
                    <a:pt x="348715" y="5616"/>
                  </a:lnTo>
                  <a:lnTo>
                    <a:pt x="304233" y="21598"/>
                  </a:lnTo>
                  <a:lnTo>
                    <a:pt x="264933" y="46648"/>
                  </a:lnTo>
                  <a:lnTo>
                    <a:pt x="232111" y="79468"/>
                  </a:lnTo>
                  <a:lnTo>
                    <a:pt x="207062" y="118758"/>
                  </a:lnTo>
                  <a:lnTo>
                    <a:pt x="191082" y="163220"/>
                  </a:lnTo>
                  <a:lnTo>
                    <a:pt x="185467" y="211556"/>
                  </a:lnTo>
                  <a:lnTo>
                    <a:pt x="136347" y="218230"/>
                  </a:lnTo>
                  <a:lnTo>
                    <a:pt x="92095" y="237038"/>
                  </a:lnTo>
                  <a:lnTo>
                    <a:pt x="54521" y="266160"/>
                  </a:lnTo>
                  <a:lnTo>
                    <a:pt x="25440" y="303776"/>
                  </a:lnTo>
                  <a:lnTo>
                    <a:pt x="6662" y="348067"/>
                  </a:lnTo>
                  <a:lnTo>
                    <a:pt x="0" y="397213"/>
                  </a:lnTo>
                  <a:lnTo>
                    <a:pt x="6662" y="446714"/>
                  </a:lnTo>
                  <a:lnTo>
                    <a:pt x="25440" y="491105"/>
                  </a:lnTo>
                  <a:lnTo>
                    <a:pt x="54521" y="528650"/>
                  </a:lnTo>
                  <a:lnTo>
                    <a:pt x="72285" y="542344"/>
                  </a:lnTo>
                  <a:lnTo>
                    <a:pt x="548833" y="65529"/>
                  </a:lnTo>
                  <a:lnTo>
                    <a:pt x="529910" y="46648"/>
                  </a:lnTo>
                  <a:lnTo>
                    <a:pt x="490476" y="21598"/>
                  </a:lnTo>
                  <a:lnTo>
                    <a:pt x="445774" y="5616"/>
                  </a:lnTo>
                  <a:lnTo>
                    <a:pt x="397082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560859" y="4347978"/>
              <a:ext cx="636905" cy="517525"/>
            </a:xfrm>
            <a:custGeom>
              <a:avLst/>
              <a:gdLst/>
              <a:ahLst/>
              <a:cxnLst/>
              <a:rect l="l" t="t" r="r" b="b"/>
              <a:pathLst>
                <a:path w="636904" h="517525">
                  <a:moveTo>
                    <a:pt x="476547" y="0"/>
                  </a:moveTo>
                  <a:lnTo>
                    <a:pt x="0" y="476814"/>
                  </a:lnTo>
                  <a:lnTo>
                    <a:pt x="19809" y="492086"/>
                  </a:lnTo>
                  <a:lnTo>
                    <a:pt x="64062" y="510737"/>
                  </a:lnTo>
                  <a:lnTo>
                    <a:pt x="113182" y="517339"/>
                  </a:lnTo>
                  <a:lnTo>
                    <a:pt x="295957" y="517339"/>
                  </a:lnTo>
                  <a:lnTo>
                    <a:pt x="636836" y="176348"/>
                  </a:lnTo>
                  <a:lnTo>
                    <a:pt x="630586" y="171508"/>
                  </a:lnTo>
                  <a:lnTo>
                    <a:pt x="586310" y="152700"/>
                  </a:lnTo>
                  <a:lnTo>
                    <a:pt x="537181" y="146026"/>
                  </a:lnTo>
                  <a:lnTo>
                    <a:pt x="531571" y="97690"/>
                  </a:lnTo>
                  <a:lnTo>
                    <a:pt x="515591" y="53228"/>
                  </a:lnTo>
                  <a:lnTo>
                    <a:pt x="490517" y="13938"/>
                  </a:lnTo>
                  <a:lnTo>
                    <a:pt x="47654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856816" y="4524326"/>
              <a:ext cx="427355" cy="340995"/>
            </a:xfrm>
            <a:custGeom>
              <a:avLst/>
              <a:gdLst/>
              <a:ahLst/>
              <a:cxnLst/>
              <a:rect l="l" t="t" r="r" b="b"/>
              <a:pathLst>
                <a:path w="427354" h="340995">
                  <a:moveTo>
                    <a:pt x="340879" y="0"/>
                  </a:moveTo>
                  <a:lnTo>
                    <a:pt x="0" y="340991"/>
                  </a:lnTo>
                  <a:lnTo>
                    <a:pt x="241223" y="340991"/>
                  </a:lnTo>
                  <a:lnTo>
                    <a:pt x="290352" y="334388"/>
                  </a:lnTo>
                  <a:lnTo>
                    <a:pt x="334629" y="315737"/>
                  </a:lnTo>
                  <a:lnTo>
                    <a:pt x="372233" y="286772"/>
                  </a:lnTo>
                  <a:lnTo>
                    <a:pt x="401345" y="249226"/>
                  </a:lnTo>
                  <a:lnTo>
                    <a:pt x="420147" y="204836"/>
                  </a:lnTo>
                  <a:lnTo>
                    <a:pt x="426819" y="155334"/>
                  </a:lnTo>
                  <a:lnTo>
                    <a:pt x="420147" y="106189"/>
                  </a:lnTo>
                  <a:lnTo>
                    <a:pt x="401345" y="61898"/>
                  </a:lnTo>
                  <a:lnTo>
                    <a:pt x="372233" y="24281"/>
                  </a:lnTo>
                  <a:lnTo>
                    <a:pt x="34087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5" name="object 55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58" name="object 58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544062" y="6062827"/>
              <a:ext cx="696595" cy="710565"/>
            </a:xfrm>
            <a:custGeom>
              <a:avLst/>
              <a:gdLst/>
              <a:ahLst/>
              <a:cxnLst/>
              <a:rect l="l" t="t" r="r" b="b"/>
              <a:pathLst>
                <a:path w="696595" h="710565">
                  <a:moveTo>
                    <a:pt x="687692" y="547535"/>
                  </a:moveTo>
                  <a:lnTo>
                    <a:pt x="38862" y="547535"/>
                  </a:lnTo>
                  <a:lnTo>
                    <a:pt x="158165" y="427443"/>
                  </a:lnTo>
                  <a:lnTo>
                    <a:pt x="140347" y="409816"/>
                  </a:lnTo>
                  <a:lnTo>
                    <a:pt x="0" y="551218"/>
                  </a:lnTo>
                  <a:lnTo>
                    <a:pt x="0" y="568845"/>
                  </a:lnTo>
                  <a:lnTo>
                    <a:pt x="140347" y="710247"/>
                  </a:lnTo>
                  <a:lnTo>
                    <a:pt x="158165" y="692632"/>
                  </a:lnTo>
                  <a:lnTo>
                    <a:pt x="38874" y="572541"/>
                  </a:lnTo>
                  <a:lnTo>
                    <a:pt x="687692" y="572541"/>
                  </a:lnTo>
                  <a:lnTo>
                    <a:pt x="687692" y="547535"/>
                  </a:lnTo>
                  <a:close/>
                </a:path>
                <a:path w="696595" h="710565">
                  <a:moveTo>
                    <a:pt x="696506" y="140436"/>
                  </a:moveTo>
                  <a:lnTo>
                    <a:pt x="556145" y="0"/>
                  </a:lnTo>
                  <a:lnTo>
                    <a:pt x="538467" y="17678"/>
                  </a:lnTo>
                  <a:lnTo>
                    <a:pt x="657479" y="136779"/>
                  </a:lnTo>
                  <a:lnTo>
                    <a:pt x="8851" y="136779"/>
                  </a:lnTo>
                  <a:lnTo>
                    <a:pt x="8851" y="161785"/>
                  </a:lnTo>
                  <a:lnTo>
                    <a:pt x="657656" y="161785"/>
                  </a:lnTo>
                  <a:lnTo>
                    <a:pt x="538467" y="281876"/>
                  </a:lnTo>
                  <a:lnTo>
                    <a:pt x="556145" y="299491"/>
                  </a:lnTo>
                  <a:lnTo>
                    <a:pt x="696468" y="158127"/>
                  </a:lnTo>
                  <a:lnTo>
                    <a:pt x="696506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6655161" y="5032767"/>
            <a:ext cx="923290" cy="923925"/>
            <a:chOff x="6655161" y="5032767"/>
            <a:chExt cx="923290" cy="923925"/>
          </a:xfrm>
        </p:grpSpPr>
        <p:sp>
          <p:nvSpPr>
            <p:cNvPr id="61" name="object 61"/>
            <p:cNvSpPr/>
            <p:nvPr/>
          </p:nvSpPr>
          <p:spPr>
            <a:xfrm>
              <a:off x="665516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9424101" y="5032767"/>
            <a:ext cx="923290" cy="923925"/>
            <a:chOff x="9424101" y="5032767"/>
            <a:chExt cx="923290" cy="923925"/>
          </a:xfrm>
        </p:grpSpPr>
        <p:sp>
          <p:nvSpPr>
            <p:cNvPr id="64" name="object 64"/>
            <p:cNvSpPr/>
            <p:nvPr/>
          </p:nvSpPr>
          <p:spPr>
            <a:xfrm>
              <a:off x="9424101" y="5032767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9" y="0"/>
                  </a:moveTo>
                  <a:lnTo>
                    <a:pt x="0" y="0"/>
                  </a:lnTo>
                  <a:lnTo>
                    <a:pt x="0" y="923449"/>
                  </a:lnTo>
                  <a:lnTo>
                    <a:pt x="922979" y="923449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8" y="5430042"/>
              <a:ext cx="127930" cy="12796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9424101" y="5494473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7578142" y="4229494"/>
            <a:ext cx="1846580" cy="2628900"/>
            <a:chOff x="7578142" y="4229494"/>
            <a:chExt cx="1846580" cy="2628900"/>
          </a:xfrm>
        </p:grpSpPr>
        <p:sp>
          <p:nvSpPr>
            <p:cNvPr id="68" name="object 68"/>
            <p:cNvSpPr/>
            <p:nvPr/>
          </p:nvSpPr>
          <p:spPr>
            <a:xfrm>
              <a:off x="7800264" y="4717236"/>
              <a:ext cx="306070" cy="315595"/>
            </a:xfrm>
            <a:custGeom>
              <a:avLst/>
              <a:gdLst/>
              <a:ahLst/>
              <a:cxnLst/>
              <a:rect l="l" t="t" r="r" b="b"/>
              <a:pathLst>
                <a:path w="306070" h="315595">
                  <a:moveTo>
                    <a:pt x="305689" y="0"/>
                  </a:moveTo>
                  <a:lnTo>
                    <a:pt x="228790" y="38696"/>
                  </a:lnTo>
                  <a:lnTo>
                    <a:pt x="228790" y="0"/>
                  </a:lnTo>
                  <a:lnTo>
                    <a:pt x="152781" y="38239"/>
                  </a:lnTo>
                  <a:lnTo>
                    <a:pt x="152781" y="0"/>
                  </a:lnTo>
                  <a:lnTo>
                    <a:pt x="0" y="76923"/>
                  </a:lnTo>
                  <a:lnTo>
                    <a:pt x="0" y="315531"/>
                  </a:lnTo>
                  <a:lnTo>
                    <a:pt x="75882" y="315531"/>
                  </a:lnTo>
                  <a:lnTo>
                    <a:pt x="152781" y="315531"/>
                  </a:lnTo>
                  <a:lnTo>
                    <a:pt x="228790" y="315531"/>
                  </a:lnTo>
                  <a:lnTo>
                    <a:pt x="305689" y="315531"/>
                  </a:lnTo>
                  <a:lnTo>
                    <a:pt x="305689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105962" y="4717228"/>
              <a:ext cx="153035" cy="315595"/>
            </a:xfrm>
            <a:custGeom>
              <a:avLst/>
              <a:gdLst/>
              <a:ahLst/>
              <a:cxnLst/>
              <a:rect l="l" t="t" r="r" b="b"/>
              <a:pathLst>
                <a:path w="153034" h="315595">
                  <a:moveTo>
                    <a:pt x="152911" y="0"/>
                  </a:moveTo>
                  <a:lnTo>
                    <a:pt x="0" y="0"/>
                  </a:lnTo>
                  <a:lnTo>
                    <a:pt x="0" y="315539"/>
                  </a:lnTo>
                  <a:lnTo>
                    <a:pt x="152911" y="315539"/>
                  </a:lnTo>
                  <a:lnTo>
                    <a:pt x="152911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139532" y="4747107"/>
              <a:ext cx="85090" cy="89535"/>
            </a:xfrm>
            <a:custGeom>
              <a:avLst/>
              <a:gdLst/>
              <a:ahLst/>
              <a:cxnLst/>
              <a:rect l="l" t="t" r="r" b="b"/>
              <a:pathLst>
                <a:path w="85090" h="89535">
                  <a:moveTo>
                    <a:pt x="84734" y="56667"/>
                  </a:moveTo>
                  <a:lnTo>
                    <a:pt x="0" y="56667"/>
                  </a:lnTo>
                  <a:lnTo>
                    <a:pt x="0" y="89369"/>
                  </a:lnTo>
                  <a:lnTo>
                    <a:pt x="84734" y="89369"/>
                  </a:lnTo>
                  <a:lnTo>
                    <a:pt x="84734" y="56667"/>
                  </a:lnTo>
                  <a:close/>
                </a:path>
                <a:path w="85090" h="89535">
                  <a:moveTo>
                    <a:pt x="84734" y="0"/>
                  </a:moveTo>
                  <a:lnTo>
                    <a:pt x="0" y="0"/>
                  </a:lnTo>
                  <a:lnTo>
                    <a:pt x="0" y="31673"/>
                  </a:lnTo>
                  <a:lnTo>
                    <a:pt x="84734" y="31673"/>
                  </a:lnTo>
                  <a:lnTo>
                    <a:pt x="847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714647" y="4566190"/>
              <a:ext cx="170815" cy="466725"/>
            </a:xfrm>
            <a:custGeom>
              <a:avLst/>
              <a:gdLst/>
              <a:ahLst/>
              <a:cxnLst/>
              <a:rect l="l" t="t" r="r" b="b"/>
              <a:pathLst>
                <a:path w="170815" h="466725">
                  <a:moveTo>
                    <a:pt x="129840" y="0"/>
                  </a:moveTo>
                  <a:lnTo>
                    <a:pt x="41271" y="0"/>
                  </a:lnTo>
                  <a:lnTo>
                    <a:pt x="0" y="466577"/>
                  </a:lnTo>
                  <a:lnTo>
                    <a:pt x="170214" y="466577"/>
                  </a:lnTo>
                  <a:lnTo>
                    <a:pt x="129840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5648" y="4229494"/>
              <a:ext cx="466296" cy="296307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7578142" y="5032768"/>
              <a:ext cx="1846580" cy="1825625"/>
            </a:xfrm>
            <a:custGeom>
              <a:avLst/>
              <a:gdLst/>
              <a:ahLst/>
              <a:cxnLst/>
              <a:rect l="l" t="t" r="r" b="b"/>
              <a:pathLst>
                <a:path w="1846579" h="1825625">
                  <a:moveTo>
                    <a:pt x="0" y="0"/>
                  </a:moveTo>
                  <a:lnTo>
                    <a:pt x="1845959" y="0"/>
                  </a:lnTo>
                  <a:lnTo>
                    <a:pt x="1845959" y="1825230"/>
                  </a:lnTo>
                  <a:lnTo>
                    <a:pt x="0" y="1825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578142" y="6264051"/>
              <a:ext cx="615315" cy="594360"/>
            </a:xfrm>
            <a:custGeom>
              <a:avLst/>
              <a:gdLst/>
              <a:ahLst/>
              <a:cxnLst/>
              <a:rect l="l" t="t" r="r" b="b"/>
              <a:pathLst>
                <a:path w="615315" h="594359">
                  <a:moveTo>
                    <a:pt x="0" y="0"/>
                  </a:moveTo>
                  <a:lnTo>
                    <a:pt x="615234" y="0"/>
                  </a:lnTo>
                  <a:lnTo>
                    <a:pt x="615234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808739" y="6264051"/>
              <a:ext cx="615950" cy="594360"/>
            </a:xfrm>
            <a:custGeom>
              <a:avLst/>
              <a:gdLst/>
              <a:ahLst/>
              <a:cxnLst/>
              <a:rect l="l" t="t" r="r" b="b"/>
              <a:pathLst>
                <a:path w="615950" h="594359">
                  <a:moveTo>
                    <a:pt x="0" y="0"/>
                  </a:moveTo>
                  <a:lnTo>
                    <a:pt x="615362" y="0"/>
                  </a:lnTo>
                  <a:lnTo>
                    <a:pt x="615362" y="593946"/>
                  </a:lnTo>
                  <a:lnTo>
                    <a:pt x="0" y="593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578141" y="5648401"/>
              <a:ext cx="1230630" cy="1209675"/>
            </a:xfrm>
            <a:custGeom>
              <a:avLst/>
              <a:gdLst/>
              <a:ahLst/>
              <a:cxnLst/>
              <a:rect l="l" t="t" r="r" b="b"/>
              <a:pathLst>
                <a:path w="1230629" h="12096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12096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1209598"/>
                  </a:lnTo>
                  <a:lnTo>
                    <a:pt x="1230591" y="1209598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578141" y="5032768"/>
              <a:ext cx="1230630" cy="1231900"/>
            </a:xfrm>
            <a:custGeom>
              <a:avLst/>
              <a:gdLst/>
              <a:ahLst/>
              <a:cxnLst/>
              <a:rect l="l" t="t" r="r" b="b"/>
              <a:pathLst>
                <a:path w="1230629" h="1231900">
                  <a:moveTo>
                    <a:pt x="615226" y="0"/>
                  </a:moveTo>
                  <a:lnTo>
                    <a:pt x="0" y="0"/>
                  </a:lnTo>
                  <a:lnTo>
                    <a:pt x="0" y="615632"/>
                  </a:lnTo>
                  <a:lnTo>
                    <a:pt x="615226" y="615632"/>
                  </a:lnTo>
                  <a:lnTo>
                    <a:pt x="615226" y="0"/>
                  </a:lnTo>
                  <a:close/>
                </a:path>
                <a:path w="1230629" h="1231900">
                  <a:moveTo>
                    <a:pt x="1230591" y="615632"/>
                  </a:moveTo>
                  <a:lnTo>
                    <a:pt x="615226" y="615632"/>
                  </a:lnTo>
                  <a:lnTo>
                    <a:pt x="615226" y="1231290"/>
                  </a:lnTo>
                  <a:lnTo>
                    <a:pt x="1230591" y="1231290"/>
                  </a:lnTo>
                  <a:lnTo>
                    <a:pt x="1230591" y="615632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6655161" y="5956218"/>
            <a:ext cx="923290" cy="525780"/>
            <a:chOff x="6655161" y="5956218"/>
            <a:chExt cx="923290" cy="525780"/>
          </a:xfrm>
        </p:grpSpPr>
        <p:sp>
          <p:nvSpPr>
            <p:cNvPr id="79" name="object 79"/>
            <p:cNvSpPr/>
            <p:nvPr/>
          </p:nvSpPr>
          <p:spPr>
            <a:xfrm>
              <a:off x="7116587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3199" y="6353505"/>
              <a:ext cx="127802" cy="12793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665516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527" y="0"/>
                  </a:moveTo>
                  <a:lnTo>
                    <a:pt x="359527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10347081" y="5956218"/>
            <a:ext cx="923290" cy="525780"/>
            <a:chOff x="10347081" y="5956218"/>
            <a:chExt cx="923290" cy="525780"/>
          </a:xfrm>
        </p:grpSpPr>
        <p:sp>
          <p:nvSpPr>
            <p:cNvPr id="83" name="object 83"/>
            <p:cNvSpPr/>
            <p:nvPr/>
          </p:nvSpPr>
          <p:spPr>
            <a:xfrm>
              <a:off x="10808635" y="5956218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8812"/>
                  </a:moveTo>
                  <a:lnTo>
                    <a:pt x="0" y="358812"/>
                  </a:lnTo>
                  <a:lnTo>
                    <a:pt x="0" y="0"/>
                  </a:lnTo>
                </a:path>
              </a:pathLst>
            </a:custGeom>
            <a:ln w="25002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45118" y="6353505"/>
              <a:ext cx="127930" cy="127938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0347081" y="6417962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359655" y="0"/>
                  </a:moveTo>
                  <a:lnTo>
                    <a:pt x="359655" y="0"/>
                  </a:lnTo>
                  <a:lnTo>
                    <a:pt x="0" y="0"/>
                  </a:lnTo>
                </a:path>
                <a:path w="923290">
                  <a:moveTo>
                    <a:pt x="922979" y="0"/>
                  </a:moveTo>
                  <a:lnTo>
                    <a:pt x="922979" y="0"/>
                  </a:lnTo>
                  <a:lnTo>
                    <a:pt x="564349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87" name="object 87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2963114" y="5956218"/>
            <a:ext cx="923290" cy="902335"/>
            <a:chOff x="2963114" y="5956218"/>
            <a:chExt cx="923290" cy="902335"/>
          </a:xfrm>
        </p:grpSpPr>
        <p:sp>
          <p:nvSpPr>
            <p:cNvPr id="92" name="object 92"/>
            <p:cNvSpPr/>
            <p:nvPr/>
          </p:nvSpPr>
          <p:spPr>
            <a:xfrm>
              <a:off x="296311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407365" y="6019710"/>
              <a:ext cx="35560" cy="141605"/>
            </a:xfrm>
            <a:custGeom>
              <a:avLst/>
              <a:gdLst/>
              <a:ahLst/>
              <a:cxnLst/>
              <a:rect l="l" t="t" r="r" b="b"/>
              <a:pathLst>
                <a:path w="35560" h="141604">
                  <a:moveTo>
                    <a:pt x="35504" y="0"/>
                  </a:moveTo>
                  <a:lnTo>
                    <a:pt x="0" y="0"/>
                  </a:lnTo>
                  <a:lnTo>
                    <a:pt x="0" y="141409"/>
                  </a:lnTo>
                  <a:lnTo>
                    <a:pt x="35504" y="141409"/>
                  </a:lnTo>
                  <a:lnTo>
                    <a:pt x="35504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515031" y="6375638"/>
              <a:ext cx="276225" cy="482600"/>
            </a:xfrm>
            <a:custGeom>
              <a:avLst/>
              <a:gdLst/>
              <a:ahLst/>
              <a:cxnLst/>
              <a:rect l="l" t="t" r="r" b="b"/>
              <a:pathLst>
                <a:path w="276225" h="482600">
                  <a:moveTo>
                    <a:pt x="31658" y="0"/>
                  </a:moveTo>
                  <a:lnTo>
                    <a:pt x="0" y="233750"/>
                  </a:lnTo>
                  <a:lnTo>
                    <a:pt x="30644" y="482360"/>
                  </a:lnTo>
                  <a:lnTo>
                    <a:pt x="275830" y="482360"/>
                  </a:lnTo>
                  <a:lnTo>
                    <a:pt x="275830" y="67326"/>
                  </a:lnTo>
                  <a:lnTo>
                    <a:pt x="31658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616922" y="6464134"/>
              <a:ext cx="104139" cy="380365"/>
            </a:xfrm>
            <a:custGeom>
              <a:avLst/>
              <a:gdLst/>
              <a:ahLst/>
              <a:cxnLst/>
              <a:rect l="l" t="t" r="r" b="b"/>
              <a:pathLst>
                <a:path w="104139" h="380365">
                  <a:moveTo>
                    <a:pt x="103822" y="310718"/>
                  </a:moveTo>
                  <a:lnTo>
                    <a:pt x="0" y="310718"/>
                  </a:lnTo>
                  <a:lnTo>
                    <a:pt x="0" y="379971"/>
                  </a:lnTo>
                  <a:lnTo>
                    <a:pt x="103822" y="379971"/>
                  </a:lnTo>
                  <a:lnTo>
                    <a:pt x="103822" y="310718"/>
                  </a:lnTo>
                  <a:close/>
                </a:path>
                <a:path w="104139" h="380365">
                  <a:moveTo>
                    <a:pt x="103822" y="205867"/>
                  </a:moveTo>
                  <a:lnTo>
                    <a:pt x="0" y="205867"/>
                  </a:lnTo>
                  <a:lnTo>
                    <a:pt x="0" y="241465"/>
                  </a:lnTo>
                  <a:lnTo>
                    <a:pt x="103822" y="241465"/>
                  </a:lnTo>
                  <a:lnTo>
                    <a:pt x="103822" y="205867"/>
                  </a:lnTo>
                  <a:close/>
                </a:path>
                <a:path w="104139" h="380365">
                  <a:moveTo>
                    <a:pt x="103822" y="136601"/>
                  </a:moveTo>
                  <a:lnTo>
                    <a:pt x="0" y="136601"/>
                  </a:lnTo>
                  <a:lnTo>
                    <a:pt x="0" y="171234"/>
                  </a:lnTo>
                  <a:lnTo>
                    <a:pt x="103822" y="171234"/>
                  </a:lnTo>
                  <a:lnTo>
                    <a:pt x="103822" y="136601"/>
                  </a:lnTo>
                  <a:close/>
                </a:path>
                <a:path w="104139" h="380365">
                  <a:moveTo>
                    <a:pt x="103822" y="67348"/>
                  </a:moveTo>
                  <a:lnTo>
                    <a:pt x="0" y="67348"/>
                  </a:lnTo>
                  <a:lnTo>
                    <a:pt x="0" y="101968"/>
                  </a:lnTo>
                  <a:lnTo>
                    <a:pt x="103822" y="101968"/>
                  </a:lnTo>
                  <a:lnTo>
                    <a:pt x="103822" y="67348"/>
                  </a:lnTo>
                  <a:close/>
                </a:path>
                <a:path w="104139" h="380365">
                  <a:moveTo>
                    <a:pt x="103822" y="0"/>
                  </a:moveTo>
                  <a:lnTo>
                    <a:pt x="0" y="0"/>
                  </a:lnTo>
                  <a:lnTo>
                    <a:pt x="0" y="34632"/>
                  </a:lnTo>
                  <a:lnTo>
                    <a:pt x="103822" y="34632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059244" y="6464133"/>
              <a:ext cx="276225" cy="394335"/>
            </a:xfrm>
            <a:custGeom>
              <a:avLst/>
              <a:gdLst/>
              <a:ahLst/>
              <a:cxnLst/>
              <a:rect l="l" t="t" r="r" b="b"/>
              <a:pathLst>
                <a:path w="276225" h="394334">
                  <a:moveTo>
                    <a:pt x="244171" y="0"/>
                  </a:moveTo>
                  <a:lnTo>
                    <a:pt x="0" y="0"/>
                  </a:lnTo>
                  <a:lnTo>
                    <a:pt x="0" y="393865"/>
                  </a:lnTo>
                  <a:lnTo>
                    <a:pt x="263901" y="393865"/>
                  </a:lnTo>
                  <a:lnTo>
                    <a:pt x="275958" y="197196"/>
                  </a:lnTo>
                  <a:lnTo>
                    <a:pt x="244171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094875" y="6498767"/>
              <a:ext cx="173990" cy="345440"/>
            </a:xfrm>
            <a:custGeom>
              <a:avLst/>
              <a:gdLst/>
              <a:ahLst/>
              <a:cxnLst/>
              <a:rect l="l" t="t" r="r" b="b"/>
              <a:pathLst>
                <a:path w="173989" h="345440">
                  <a:moveTo>
                    <a:pt x="34607" y="121208"/>
                  </a:moveTo>
                  <a:lnTo>
                    <a:pt x="0" y="121208"/>
                  </a:lnTo>
                  <a:lnTo>
                    <a:pt x="0" y="206832"/>
                  </a:lnTo>
                  <a:lnTo>
                    <a:pt x="34607" y="206832"/>
                  </a:lnTo>
                  <a:lnTo>
                    <a:pt x="34607" y="121208"/>
                  </a:lnTo>
                  <a:close/>
                </a:path>
                <a:path w="173989" h="345440">
                  <a:moveTo>
                    <a:pt x="34607" y="0"/>
                  </a:moveTo>
                  <a:lnTo>
                    <a:pt x="0" y="0"/>
                  </a:lnTo>
                  <a:lnTo>
                    <a:pt x="0" y="84645"/>
                  </a:lnTo>
                  <a:lnTo>
                    <a:pt x="34607" y="84645"/>
                  </a:lnTo>
                  <a:lnTo>
                    <a:pt x="34607" y="0"/>
                  </a:lnTo>
                  <a:close/>
                </a:path>
                <a:path w="173989" h="345440">
                  <a:moveTo>
                    <a:pt x="103809" y="121208"/>
                  </a:moveTo>
                  <a:lnTo>
                    <a:pt x="69215" y="121208"/>
                  </a:lnTo>
                  <a:lnTo>
                    <a:pt x="69215" y="206832"/>
                  </a:lnTo>
                  <a:lnTo>
                    <a:pt x="103809" y="206832"/>
                  </a:lnTo>
                  <a:lnTo>
                    <a:pt x="103809" y="121208"/>
                  </a:lnTo>
                  <a:close/>
                </a:path>
                <a:path w="173989" h="345440">
                  <a:moveTo>
                    <a:pt x="103809" y="0"/>
                  </a:moveTo>
                  <a:lnTo>
                    <a:pt x="69215" y="0"/>
                  </a:lnTo>
                  <a:lnTo>
                    <a:pt x="69215" y="84645"/>
                  </a:lnTo>
                  <a:lnTo>
                    <a:pt x="103809" y="84645"/>
                  </a:lnTo>
                  <a:lnTo>
                    <a:pt x="103809" y="0"/>
                  </a:lnTo>
                  <a:close/>
                </a:path>
                <a:path w="173989" h="345440">
                  <a:moveTo>
                    <a:pt x="138417" y="276085"/>
                  </a:moveTo>
                  <a:lnTo>
                    <a:pt x="34607" y="276085"/>
                  </a:lnTo>
                  <a:lnTo>
                    <a:pt x="34607" y="345338"/>
                  </a:lnTo>
                  <a:lnTo>
                    <a:pt x="138417" y="345338"/>
                  </a:lnTo>
                  <a:lnTo>
                    <a:pt x="138417" y="276085"/>
                  </a:lnTo>
                  <a:close/>
                </a:path>
                <a:path w="173989" h="345440">
                  <a:moveTo>
                    <a:pt x="173926" y="121208"/>
                  </a:moveTo>
                  <a:lnTo>
                    <a:pt x="138417" y="121208"/>
                  </a:lnTo>
                  <a:lnTo>
                    <a:pt x="138417" y="206832"/>
                  </a:lnTo>
                  <a:lnTo>
                    <a:pt x="173926" y="206832"/>
                  </a:lnTo>
                  <a:lnTo>
                    <a:pt x="173926" y="121208"/>
                  </a:lnTo>
                  <a:close/>
                </a:path>
                <a:path w="173989" h="345440">
                  <a:moveTo>
                    <a:pt x="173926" y="0"/>
                  </a:moveTo>
                  <a:lnTo>
                    <a:pt x="138417" y="0"/>
                  </a:lnTo>
                  <a:lnTo>
                    <a:pt x="138417" y="84645"/>
                  </a:lnTo>
                  <a:lnTo>
                    <a:pt x="173926" y="84645"/>
                  </a:lnTo>
                  <a:lnTo>
                    <a:pt x="173926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303416" y="6242883"/>
              <a:ext cx="243840" cy="601345"/>
            </a:xfrm>
            <a:custGeom>
              <a:avLst/>
              <a:gdLst/>
              <a:ahLst/>
              <a:cxnLst/>
              <a:rect l="l" t="t" r="r" b="b"/>
              <a:pathLst>
                <a:path w="243839" h="601345">
                  <a:moveTo>
                    <a:pt x="243273" y="0"/>
                  </a:moveTo>
                  <a:lnTo>
                    <a:pt x="0" y="0"/>
                  </a:lnTo>
                  <a:lnTo>
                    <a:pt x="0" y="601221"/>
                  </a:lnTo>
                  <a:lnTo>
                    <a:pt x="243273" y="601221"/>
                  </a:lnTo>
                  <a:lnTo>
                    <a:pt x="243273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372624" y="6274638"/>
              <a:ext cx="105410" cy="569595"/>
            </a:xfrm>
            <a:custGeom>
              <a:avLst/>
              <a:gdLst/>
              <a:ahLst/>
              <a:cxnLst/>
              <a:rect l="l" t="t" r="r" b="b"/>
              <a:pathLst>
                <a:path w="105410" h="569595">
                  <a:moveTo>
                    <a:pt x="34734" y="0"/>
                  </a:moveTo>
                  <a:lnTo>
                    <a:pt x="0" y="0"/>
                  </a:lnTo>
                  <a:lnTo>
                    <a:pt x="0" y="430961"/>
                  </a:lnTo>
                  <a:lnTo>
                    <a:pt x="34734" y="430961"/>
                  </a:lnTo>
                  <a:lnTo>
                    <a:pt x="34734" y="0"/>
                  </a:lnTo>
                  <a:close/>
                </a:path>
                <a:path w="105410" h="569595">
                  <a:moveTo>
                    <a:pt x="104851" y="500214"/>
                  </a:moveTo>
                  <a:lnTo>
                    <a:pt x="0" y="500214"/>
                  </a:lnTo>
                  <a:lnTo>
                    <a:pt x="0" y="569468"/>
                  </a:lnTo>
                  <a:lnTo>
                    <a:pt x="104851" y="569468"/>
                  </a:lnTo>
                  <a:lnTo>
                    <a:pt x="104851" y="500214"/>
                  </a:lnTo>
                  <a:close/>
                </a:path>
                <a:path w="105410" h="569595">
                  <a:moveTo>
                    <a:pt x="104851" y="0"/>
                  </a:moveTo>
                  <a:lnTo>
                    <a:pt x="70243" y="0"/>
                  </a:lnTo>
                  <a:lnTo>
                    <a:pt x="70243" y="430961"/>
                  </a:lnTo>
                  <a:lnTo>
                    <a:pt x="104851" y="430961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990030" y="6844104"/>
              <a:ext cx="870585" cy="13970"/>
            </a:xfrm>
            <a:custGeom>
              <a:avLst/>
              <a:gdLst/>
              <a:ahLst/>
              <a:cxnLst/>
              <a:rect l="l" t="t" r="r" b="b"/>
              <a:pathLst>
                <a:path w="870585" h="13970">
                  <a:moveTo>
                    <a:pt x="870172" y="0"/>
                  </a:moveTo>
                  <a:lnTo>
                    <a:pt x="0" y="0"/>
                  </a:lnTo>
                  <a:lnTo>
                    <a:pt x="0" y="13893"/>
                  </a:lnTo>
                  <a:lnTo>
                    <a:pt x="870172" y="13893"/>
                  </a:lnTo>
                  <a:lnTo>
                    <a:pt x="870172" y="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103" name="object 103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106" name="object 106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115" name="object 115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119" name="object 119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25" name="object 125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30" name="object 130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31" name="object 131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36" name="object 13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grpSp>
        <p:nvGrpSpPr>
          <p:cNvPr id="137" name="object 13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8" name="object 138"/>
            <p:cNvSpPr/>
            <p:nvPr/>
          </p:nvSpPr>
          <p:spPr>
            <a:xfrm>
              <a:off x="935736" y="3339084"/>
              <a:ext cx="9150350" cy="86995"/>
            </a:xfrm>
            <a:custGeom>
              <a:avLst/>
              <a:gdLst/>
              <a:ahLst/>
              <a:cxnLst/>
              <a:rect l="l" t="t" r="r" b="b"/>
              <a:pathLst>
                <a:path w="9150350" h="86995">
                  <a:moveTo>
                    <a:pt x="9150096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9150096" y="86867"/>
                  </a:lnTo>
                  <a:lnTo>
                    <a:pt x="9150096" y="0"/>
                  </a:lnTo>
                  <a:close/>
                </a:path>
              </a:pathLst>
            </a:custGeom>
            <a:solidFill>
              <a:srgbClr val="00AA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2192000" cy="68579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586728"/>
            <a:ext cx="204470" cy="2271395"/>
          </a:xfrm>
          <a:custGeom>
            <a:avLst/>
            <a:gdLst/>
            <a:ahLst/>
            <a:cxnLst/>
            <a:rect l="l" t="t" r="r" b="b"/>
            <a:pathLst>
              <a:path w="204470" h="2271395">
                <a:moveTo>
                  <a:pt x="0" y="2271268"/>
                </a:moveTo>
                <a:lnTo>
                  <a:pt x="204222" y="2271268"/>
                </a:lnTo>
                <a:lnTo>
                  <a:pt x="204222" y="0"/>
                </a:lnTo>
                <a:lnTo>
                  <a:pt x="0" y="0"/>
                </a:lnTo>
                <a:lnTo>
                  <a:pt x="0" y="2271268"/>
                </a:lnTo>
                <a:close/>
              </a:path>
            </a:pathLst>
          </a:custGeom>
          <a:solidFill>
            <a:srgbClr val="0A4B4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92"/>
            <a:ext cx="205104" cy="4584700"/>
            <a:chOff x="0" y="2092"/>
            <a:chExt cx="205104" cy="4584700"/>
          </a:xfrm>
        </p:grpSpPr>
        <p:sp>
          <p:nvSpPr>
            <p:cNvPr id="4" name="object 4"/>
            <p:cNvSpPr/>
            <p:nvPr/>
          </p:nvSpPr>
          <p:spPr>
            <a:xfrm>
              <a:off x="0" y="2092"/>
              <a:ext cx="205104" cy="2234565"/>
            </a:xfrm>
            <a:custGeom>
              <a:avLst/>
              <a:gdLst/>
              <a:ahLst/>
              <a:cxnLst/>
              <a:rect l="l" t="t" r="r" b="b"/>
              <a:pathLst>
                <a:path w="205104" h="2234565">
                  <a:moveTo>
                    <a:pt x="0" y="2234223"/>
                  </a:moveTo>
                  <a:lnTo>
                    <a:pt x="205099" y="2234223"/>
                  </a:lnTo>
                  <a:lnTo>
                    <a:pt x="205099" y="0"/>
                  </a:lnTo>
                  <a:lnTo>
                    <a:pt x="0" y="0"/>
                  </a:lnTo>
                  <a:lnTo>
                    <a:pt x="0" y="2234223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236316"/>
              <a:ext cx="205104" cy="2350770"/>
            </a:xfrm>
            <a:custGeom>
              <a:avLst/>
              <a:gdLst/>
              <a:ahLst/>
              <a:cxnLst/>
              <a:rect l="l" t="t" r="r" b="b"/>
              <a:pathLst>
                <a:path w="205104" h="2350770">
                  <a:moveTo>
                    <a:pt x="205099" y="0"/>
                  </a:moveTo>
                  <a:lnTo>
                    <a:pt x="0" y="0"/>
                  </a:lnTo>
                  <a:lnTo>
                    <a:pt x="0" y="2350411"/>
                  </a:lnTo>
                  <a:lnTo>
                    <a:pt x="205099" y="2350411"/>
                  </a:lnTo>
                  <a:lnTo>
                    <a:pt x="205099" y="0"/>
                  </a:lnTo>
                  <a:close/>
                </a:path>
              </a:pathLst>
            </a:custGeom>
            <a:solidFill>
              <a:srgbClr val="007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40134" y="5956218"/>
            <a:ext cx="923290" cy="902335"/>
            <a:chOff x="2040134" y="5956218"/>
            <a:chExt cx="923290" cy="902335"/>
          </a:xfrm>
        </p:grpSpPr>
        <p:sp>
          <p:nvSpPr>
            <p:cNvPr id="7" name="object 7"/>
            <p:cNvSpPr/>
            <p:nvPr/>
          </p:nvSpPr>
          <p:spPr>
            <a:xfrm>
              <a:off x="204013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0"/>
                  </a:moveTo>
                  <a:lnTo>
                    <a:pt x="0" y="0"/>
                  </a:lnTo>
                  <a:lnTo>
                    <a:pt x="0" y="901780"/>
                  </a:lnTo>
                  <a:lnTo>
                    <a:pt x="922979" y="901780"/>
                  </a:lnTo>
                  <a:lnTo>
                    <a:pt x="922979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0128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85" y="0"/>
                  </a:moveTo>
                  <a:lnTo>
                    <a:pt x="461429" y="307835"/>
                  </a:lnTo>
                  <a:lnTo>
                    <a:pt x="461429" y="0"/>
                  </a:lnTo>
                  <a:lnTo>
                    <a:pt x="0" y="307835"/>
                  </a:lnTo>
                  <a:lnTo>
                    <a:pt x="0" y="901776"/>
                  </a:lnTo>
                  <a:lnTo>
                    <a:pt x="32423" y="901776"/>
                  </a:lnTo>
                  <a:lnTo>
                    <a:pt x="461429" y="614692"/>
                  </a:lnTo>
                  <a:lnTo>
                    <a:pt x="461429" y="901776"/>
                  </a:lnTo>
                  <a:lnTo>
                    <a:pt x="493864" y="901776"/>
                  </a:lnTo>
                  <a:lnTo>
                    <a:pt x="922985" y="614692"/>
                  </a:lnTo>
                  <a:lnTo>
                    <a:pt x="922985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491165" y="6173621"/>
            <a:ext cx="175895" cy="287020"/>
          </a:xfrm>
          <a:custGeom>
            <a:avLst/>
            <a:gdLst/>
            <a:ahLst/>
            <a:cxnLst/>
            <a:rect l="l" t="t" r="r" b="b"/>
            <a:pathLst>
              <a:path w="175894" h="287020">
                <a:moveTo>
                  <a:pt x="87414" y="0"/>
                </a:moveTo>
                <a:lnTo>
                  <a:pt x="0" y="286665"/>
                </a:lnTo>
                <a:lnTo>
                  <a:pt x="175854" y="286665"/>
                </a:lnTo>
                <a:lnTo>
                  <a:pt x="87414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79600" y="6393908"/>
            <a:ext cx="799465" cy="464184"/>
            <a:chOff x="1179600" y="6393908"/>
            <a:chExt cx="799465" cy="464184"/>
          </a:xfrm>
        </p:grpSpPr>
        <p:sp>
          <p:nvSpPr>
            <p:cNvPr id="11" name="object 11"/>
            <p:cNvSpPr/>
            <p:nvPr/>
          </p:nvSpPr>
          <p:spPr>
            <a:xfrm>
              <a:off x="1179600" y="6620928"/>
              <a:ext cx="799465" cy="237490"/>
            </a:xfrm>
            <a:custGeom>
              <a:avLst/>
              <a:gdLst/>
              <a:ahLst/>
              <a:cxnLst/>
              <a:rect l="l" t="t" r="r" b="b"/>
              <a:pathLst>
                <a:path w="799464" h="237490">
                  <a:moveTo>
                    <a:pt x="799010" y="0"/>
                  </a:moveTo>
                  <a:lnTo>
                    <a:pt x="0" y="0"/>
                  </a:lnTo>
                  <a:lnTo>
                    <a:pt x="0" y="237070"/>
                  </a:lnTo>
                  <a:lnTo>
                    <a:pt x="799010" y="237070"/>
                  </a:lnTo>
                  <a:lnTo>
                    <a:pt x="799010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88" y="6558419"/>
              <a:ext cx="799465" cy="62865"/>
            </a:xfrm>
            <a:custGeom>
              <a:avLst/>
              <a:gdLst/>
              <a:ahLst/>
              <a:cxnLst/>
              <a:rect l="l" t="t" r="r" b="b"/>
              <a:pathLst>
                <a:path w="799464" h="62865">
                  <a:moveTo>
                    <a:pt x="65392" y="0"/>
                  </a:moveTo>
                  <a:lnTo>
                    <a:pt x="32702" y="18262"/>
                  </a:lnTo>
                  <a:lnTo>
                    <a:pt x="0" y="0"/>
                  </a:lnTo>
                  <a:lnTo>
                    <a:pt x="0" y="62509"/>
                  </a:lnTo>
                  <a:lnTo>
                    <a:pt x="32702" y="62509"/>
                  </a:lnTo>
                  <a:lnTo>
                    <a:pt x="65392" y="62509"/>
                  </a:lnTo>
                  <a:lnTo>
                    <a:pt x="65392" y="0"/>
                  </a:lnTo>
                  <a:close/>
                </a:path>
                <a:path w="799464" h="62865">
                  <a:moveTo>
                    <a:pt x="198069" y="0"/>
                  </a:moveTo>
                  <a:lnTo>
                    <a:pt x="164414" y="18262"/>
                  </a:lnTo>
                  <a:lnTo>
                    <a:pt x="131724" y="0"/>
                  </a:lnTo>
                  <a:lnTo>
                    <a:pt x="131724" y="62509"/>
                  </a:lnTo>
                  <a:lnTo>
                    <a:pt x="164414" y="62509"/>
                  </a:lnTo>
                  <a:lnTo>
                    <a:pt x="198069" y="62509"/>
                  </a:lnTo>
                  <a:lnTo>
                    <a:pt x="198069" y="0"/>
                  </a:lnTo>
                  <a:close/>
                </a:path>
                <a:path w="799464" h="62865">
                  <a:moveTo>
                    <a:pt x="667258" y="0"/>
                  </a:moveTo>
                  <a:lnTo>
                    <a:pt x="634568" y="18262"/>
                  </a:lnTo>
                  <a:lnTo>
                    <a:pt x="600862" y="0"/>
                  </a:lnTo>
                  <a:lnTo>
                    <a:pt x="600862" y="62509"/>
                  </a:lnTo>
                  <a:lnTo>
                    <a:pt x="634568" y="62509"/>
                  </a:lnTo>
                  <a:lnTo>
                    <a:pt x="667258" y="62509"/>
                  </a:lnTo>
                  <a:lnTo>
                    <a:pt x="667258" y="0"/>
                  </a:lnTo>
                  <a:close/>
                </a:path>
                <a:path w="799464" h="62865">
                  <a:moveTo>
                    <a:pt x="799020" y="0"/>
                  </a:moveTo>
                  <a:lnTo>
                    <a:pt x="766330" y="18262"/>
                  </a:lnTo>
                  <a:lnTo>
                    <a:pt x="733653" y="0"/>
                  </a:lnTo>
                  <a:lnTo>
                    <a:pt x="733653" y="62509"/>
                  </a:lnTo>
                  <a:lnTo>
                    <a:pt x="766330" y="62509"/>
                  </a:lnTo>
                  <a:lnTo>
                    <a:pt x="799020" y="62509"/>
                  </a:lnTo>
                  <a:lnTo>
                    <a:pt x="799020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31493" y="6393916"/>
              <a:ext cx="295275" cy="227329"/>
            </a:xfrm>
            <a:custGeom>
              <a:avLst/>
              <a:gdLst/>
              <a:ahLst/>
              <a:cxnLst/>
              <a:rect l="l" t="t" r="r" b="b"/>
              <a:pathLst>
                <a:path w="295275" h="227329">
                  <a:moveTo>
                    <a:pt x="295122" y="0"/>
                  </a:moveTo>
                  <a:lnTo>
                    <a:pt x="221170" y="41363"/>
                  </a:lnTo>
                  <a:lnTo>
                    <a:pt x="147078" y="0"/>
                  </a:lnTo>
                  <a:lnTo>
                    <a:pt x="74015" y="41363"/>
                  </a:lnTo>
                  <a:lnTo>
                    <a:pt x="0" y="0"/>
                  </a:lnTo>
                  <a:lnTo>
                    <a:pt x="0" y="227012"/>
                  </a:lnTo>
                  <a:lnTo>
                    <a:pt x="74015" y="227012"/>
                  </a:lnTo>
                  <a:lnTo>
                    <a:pt x="147078" y="227012"/>
                  </a:lnTo>
                  <a:lnTo>
                    <a:pt x="221170" y="227012"/>
                  </a:lnTo>
                  <a:lnTo>
                    <a:pt x="295122" y="227012"/>
                  </a:lnTo>
                  <a:lnTo>
                    <a:pt x="295122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5521" y="6673842"/>
              <a:ext cx="147143" cy="184155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165" y="6001427"/>
            <a:ext cx="175854" cy="166424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26670" y="6469902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10" h="105409">
                <a:moveTo>
                  <a:pt x="51910" y="0"/>
                </a:moveTo>
                <a:lnTo>
                  <a:pt x="31632" y="4059"/>
                </a:lnTo>
                <a:lnTo>
                  <a:pt x="15140" y="15153"/>
                </a:lnTo>
                <a:lnTo>
                  <a:pt x="4055" y="31659"/>
                </a:lnTo>
                <a:lnTo>
                  <a:pt x="0" y="51953"/>
                </a:lnTo>
                <a:lnTo>
                  <a:pt x="4055" y="72389"/>
                </a:lnTo>
                <a:lnTo>
                  <a:pt x="15140" y="89222"/>
                </a:lnTo>
                <a:lnTo>
                  <a:pt x="31632" y="100645"/>
                </a:lnTo>
                <a:lnTo>
                  <a:pt x="51910" y="104855"/>
                </a:lnTo>
                <a:lnTo>
                  <a:pt x="72780" y="100645"/>
                </a:lnTo>
                <a:lnTo>
                  <a:pt x="89577" y="89222"/>
                </a:lnTo>
                <a:lnTo>
                  <a:pt x="100774" y="72389"/>
                </a:lnTo>
                <a:lnTo>
                  <a:pt x="104846" y="51953"/>
                </a:lnTo>
                <a:lnTo>
                  <a:pt x="100774" y="31659"/>
                </a:lnTo>
                <a:lnTo>
                  <a:pt x="89577" y="15153"/>
                </a:lnTo>
                <a:lnTo>
                  <a:pt x="72780" y="4059"/>
                </a:lnTo>
                <a:lnTo>
                  <a:pt x="51910" y="0"/>
                </a:lnTo>
                <a:close/>
              </a:path>
            </a:pathLst>
          </a:custGeom>
          <a:solidFill>
            <a:srgbClr val="C13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7668" y="6673843"/>
            <a:ext cx="36195" cy="94615"/>
          </a:xfrm>
          <a:custGeom>
            <a:avLst/>
            <a:gdLst/>
            <a:ahLst/>
            <a:cxnLst/>
            <a:rect l="l" t="t" r="r" b="b"/>
            <a:pathLst>
              <a:path w="36194" h="94615">
                <a:moveTo>
                  <a:pt x="35568" y="0"/>
                </a:moveTo>
                <a:lnTo>
                  <a:pt x="0" y="0"/>
                </a:lnTo>
                <a:lnTo>
                  <a:pt x="0" y="94266"/>
                </a:lnTo>
                <a:lnTo>
                  <a:pt x="35568" y="94266"/>
                </a:lnTo>
                <a:lnTo>
                  <a:pt x="355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44950" y="6673843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60" h="94615">
                <a:moveTo>
                  <a:pt x="35504" y="0"/>
                </a:moveTo>
                <a:lnTo>
                  <a:pt x="0" y="0"/>
                </a:lnTo>
                <a:lnTo>
                  <a:pt x="0" y="94266"/>
                </a:lnTo>
                <a:lnTo>
                  <a:pt x="35504" y="94266"/>
                </a:lnTo>
                <a:lnTo>
                  <a:pt x="35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0347081" y="4110254"/>
            <a:ext cx="1846580" cy="2748280"/>
            <a:chOff x="10347081" y="4110254"/>
            <a:chExt cx="1846580" cy="2748280"/>
          </a:xfrm>
        </p:grpSpPr>
        <p:sp>
          <p:nvSpPr>
            <p:cNvPr id="20" name="object 20"/>
            <p:cNvSpPr/>
            <p:nvPr/>
          </p:nvSpPr>
          <p:spPr>
            <a:xfrm>
              <a:off x="10347081" y="4110254"/>
              <a:ext cx="1846580" cy="1846580"/>
            </a:xfrm>
            <a:custGeom>
              <a:avLst/>
              <a:gdLst/>
              <a:ahLst/>
              <a:cxnLst/>
              <a:rect l="l" t="t" r="r" b="b"/>
              <a:pathLst>
                <a:path w="1846579" h="1846579">
                  <a:moveTo>
                    <a:pt x="1845959" y="0"/>
                  </a:moveTo>
                  <a:lnTo>
                    <a:pt x="0" y="0"/>
                  </a:lnTo>
                  <a:lnTo>
                    <a:pt x="0" y="1845963"/>
                  </a:lnTo>
                  <a:lnTo>
                    <a:pt x="1845959" y="1845963"/>
                  </a:lnTo>
                  <a:lnTo>
                    <a:pt x="184595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988335" y="4317964"/>
              <a:ext cx="281940" cy="429259"/>
            </a:xfrm>
            <a:custGeom>
              <a:avLst/>
              <a:gdLst/>
              <a:ahLst/>
              <a:cxnLst/>
              <a:rect l="l" t="t" r="r" b="b"/>
              <a:pathLst>
                <a:path w="281940" h="429260">
                  <a:moveTo>
                    <a:pt x="281726" y="0"/>
                  </a:moveTo>
                  <a:lnTo>
                    <a:pt x="215197" y="23772"/>
                  </a:lnTo>
                  <a:lnTo>
                    <a:pt x="153848" y="72251"/>
                  </a:lnTo>
                  <a:lnTo>
                    <a:pt x="125550" y="104887"/>
                  </a:lnTo>
                  <a:lnTo>
                    <a:pt x="99069" y="142655"/>
                  </a:lnTo>
                  <a:lnTo>
                    <a:pt x="74578" y="185209"/>
                  </a:lnTo>
                  <a:lnTo>
                    <a:pt x="52252" y="232199"/>
                  </a:lnTo>
                  <a:lnTo>
                    <a:pt x="32264" y="283279"/>
                  </a:lnTo>
                  <a:lnTo>
                    <a:pt x="14789" y="338101"/>
                  </a:lnTo>
                  <a:lnTo>
                    <a:pt x="0" y="396315"/>
                  </a:lnTo>
                  <a:lnTo>
                    <a:pt x="44883" y="405647"/>
                  </a:lnTo>
                  <a:lnTo>
                    <a:pt x="90842" y="413401"/>
                  </a:lnTo>
                  <a:lnTo>
                    <a:pt x="137690" y="419602"/>
                  </a:lnTo>
                  <a:lnTo>
                    <a:pt x="185244" y="424276"/>
                  </a:lnTo>
                  <a:lnTo>
                    <a:pt x="233317" y="427446"/>
                  </a:lnTo>
                  <a:lnTo>
                    <a:pt x="281726" y="429138"/>
                  </a:lnTo>
                  <a:lnTo>
                    <a:pt x="281726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270061" y="5956218"/>
              <a:ext cx="922019" cy="902335"/>
            </a:xfrm>
            <a:custGeom>
              <a:avLst/>
              <a:gdLst/>
              <a:ahLst/>
              <a:cxnLst/>
              <a:rect l="l" t="t" r="r" b="b"/>
              <a:pathLst>
                <a:path w="922020" h="902334">
                  <a:moveTo>
                    <a:pt x="921939" y="0"/>
                  </a:moveTo>
                  <a:lnTo>
                    <a:pt x="921939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193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411437" y="6071650"/>
              <a:ext cx="641350" cy="692785"/>
            </a:xfrm>
            <a:custGeom>
              <a:avLst/>
              <a:gdLst/>
              <a:ahLst/>
              <a:cxnLst/>
              <a:rect l="l" t="t" r="r" b="b"/>
              <a:pathLst>
                <a:path w="641350" h="692784">
                  <a:moveTo>
                    <a:pt x="589343" y="230878"/>
                  </a:moveTo>
                  <a:lnTo>
                    <a:pt x="51013" y="230878"/>
                  </a:lnTo>
                  <a:lnTo>
                    <a:pt x="0" y="178925"/>
                  </a:lnTo>
                  <a:lnTo>
                    <a:pt x="0" y="50991"/>
                  </a:lnTo>
                  <a:lnTo>
                    <a:pt x="51013" y="0"/>
                  </a:lnTo>
                  <a:lnTo>
                    <a:pt x="589343" y="0"/>
                  </a:lnTo>
                  <a:lnTo>
                    <a:pt x="641253" y="50991"/>
                  </a:lnTo>
                  <a:lnTo>
                    <a:pt x="641253" y="178925"/>
                  </a:lnTo>
                  <a:lnTo>
                    <a:pt x="589343" y="230878"/>
                  </a:lnTo>
                  <a:close/>
                </a:path>
                <a:path w="641350" h="692784">
                  <a:moveTo>
                    <a:pt x="589343" y="461744"/>
                  </a:moveTo>
                  <a:lnTo>
                    <a:pt x="51013" y="461744"/>
                  </a:lnTo>
                  <a:lnTo>
                    <a:pt x="0" y="409791"/>
                  </a:lnTo>
                  <a:lnTo>
                    <a:pt x="0" y="281857"/>
                  </a:lnTo>
                  <a:lnTo>
                    <a:pt x="51013" y="230878"/>
                  </a:lnTo>
                  <a:lnTo>
                    <a:pt x="589343" y="230878"/>
                  </a:lnTo>
                  <a:lnTo>
                    <a:pt x="641253" y="281857"/>
                  </a:lnTo>
                  <a:lnTo>
                    <a:pt x="641253" y="409791"/>
                  </a:lnTo>
                  <a:lnTo>
                    <a:pt x="589343" y="461744"/>
                  </a:lnTo>
                  <a:close/>
                </a:path>
                <a:path w="641350" h="692784">
                  <a:moveTo>
                    <a:pt x="51013" y="461744"/>
                  </a:moveTo>
                  <a:lnTo>
                    <a:pt x="589343" y="461744"/>
                  </a:lnTo>
                  <a:lnTo>
                    <a:pt x="641253" y="512722"/>
                  </a:lnTo>
                  <a:lnTo>
                    <a:pt x="641253" y="640669"/>
                  </a:lnTo>
                  <a:lnTo>
                    <a:pt x="589343" y="692611"/>
                  </a:lnTo>
                  <a:lnTo>
                    <a:pt x="51013" y="692611"/>
                  </a:lnTo>
                  <a:lnTo>
                    <a:pt x="0" y="640669"/>
                  </a:lnTo>
                  <a:lnTo>
                    <a:pt x="0" y="512722"/>
                  </a:lnTo>
                  <a:lnTo>
                    <a:pt x="51013" y="461744"/>
                  </a:lnTo>
                  <a:close/>
                </a:path>
                <a:path w="641350" h="692784">
                  <a:moveTo>
                    <a:pt x="115356" y="89469"/>
                  </a:moveTo>
                  <a:lnTo>
                    <a:pt x="115356" y="89469"/>
                  </a:lnTo>
                  <a:lnTo>
                    <a:pt x="115356" y="140447"/>
                  </a:lnTo>
                </a:path>
                <a:path w="641350" h="692784">
                  <a:moveTo>
                    <a:pt x="192260" y="89469"/>
                  </a:moveTo>
                  <a:lnTo>
                    <a:pt x="192260" y="89469"/>
                  </a:lnTo>
                  <a:lnTo>
                    <a:pt x="192260" y="140447"/>
                  </a:lnTo>
                </a:path>
                <a:path w="641350" h="692784">
                  <a:moveTo>
                    <a:pt x="269165" y="89469"/>
                  </a:moveTo>
                  <a:lnTo>
                    <a:pt x="269165" y="89469"/>
                  </a:lnTo>
                  <a:lnTo>
                    <a:pt x="269165" y="140447"/>
                  </a:lnTo>
                </a:path>
                <a:path w="641350" h="692784">
                  <a:moveTo>
                    <a:pt x="346069" y="89469"/>
                  </a:moveTo>
                  <a:lnTo>
                    <a:pt x="346069" y="89469"/>
                  </a:lnTo>
                  <a:lnTo>
                    <a:pt x="346069" y="14044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887340" y="6148615"/>
              <a:ext cx="74295" cy="539115"/>
            </a:xfrm>
            <a:custGeom>
              <a:avLst/>
              <a:gdLst/>
              <a:ahLst/>
              <a:cxnLst/>
              <a:rect l="l" t="t" r="r" b="b"/>
              <a:pathLst>
                <a:path w="74295" h="539115">
                  <a:moveTo>
                    <a:pt x="22174" y="519468"/>
                  </a:moveTo>
                  <a:lnTo>
                    <a:pt x="11531" y="512724"/>
                  </a:lnTo>
                  <a:lnTo>
                    <a:pt x="0" y="519468"/>
                  </a:lnTo>
                  <a:lnTo>
                    <a:pt x="0" y="531964"/>
                  </a:lnTo>
                  <a:lnTo>
                    <a:pt x="11531" y="538695"/>
                  </a:lnTo>
                  <a:lnTo>
                    <a:pt x="22174" y="531964"/>
                  </a:lnTo>
                  <a:lnTo>
                    <a:pt x="22174" y="519468"/>
                  </a:lnTo>
                  <a:close/>
                </a:path>
                <a:path w="74295" h="539115">
                  <a:moveTo>
                    <a:pt x="22174" y="467512"/>
                  </a:moveTo>
                  <a:lnTo>
                    <a:pt x="11531" y="461746"/>
                  </a:lnTo>
                  <a:lnTo>
                    <a:pt x="0" y="467512"/>
                  </a:lnTo>
                  <a:lnTo>
                    <a:pt x="0" y="480974"/>
                  </a:lnTo>
                  <a:lnTo>
                    <a:pt x="11531" y="486752"/>
                  </a:lnTo>
                  <a:lnTo>
                    <a:pt x="22174" y="480974"/>
                  </a:lnTo>
                  <a:lnTo>
                    <a:pt x="22174" y="467512"/>
                  </a:lnTo>
                  <a:close/>
                </a:path>
                <a:path w="74295" h="539115">
                  <a:moveTo>
                    <a:pt x="22174" y="288582"/>
                  </a:moveTo>
                  <a:lnTo>
                    <a:pt x="11531" y="281851"/>
                  </a:lnTo>
                  <a:lnTo>
                    <a:pt x="0" y="288582"/>
                  </a:lnTo>
                  <a:lnTo>
                    <a:pt x="0" y="301104"/>
                  </a:lnTo>
                  <a:lnTo>
                    <a:pt x="11531" y="307835"/>
                  </a:lnTo>
                  <a:lnTo>
                    <a:pt x="22174" y="301104"/>
                  </a:lnTo>
                  <a:lnTo>
                    <a:pt x="22174" y="288582"/>
                  </a:lnTo>
                  <a:close/>
                </a:path>
                <a:path w="74295" h="539115">
                  <a:moveTo>
                    <a:pt x="22174" y="236639"/>
                  </a:moveTo>
                  <a:lnTo>
                    <a:pt x="11531" y="230873"/>
                  </a:lnTo>
                  <a:lnTo>
                    <a:pt x="0" y="236639"/>
                  </a:lnTo>
                  <a:lnTo>
                    <a:pt x="0" y="250101"/>
                  </a:lnTo>
                  <a:lnTo>
                    <a:pt x="11531" y="255879"/>
                  </a:lnTo>
                  <a:lnTo>
                    <a:pt x="22174" y="250101"/>
                  </a:lnTo>
                  <a:lnTo>
                    <a:pt x="22174" y="236639"/>
                  </a:lnTo>
                  <a:close/>
                </a:path>
                <a:path w="74295" h="539115">
                  <a:moveTo>
                    <a:pt x="22174" y="57721"/>
                  </a:moveTo>
                  <a:lnTo>
                    <a:pt x="11531" y="50990"/>
                  </a:lnTo>
                  <a:lnTo>
                    <a:pt x="0" y="57721"/>
                  </a:lnTo>
                  <a:lnTo>
                    <a:pt x="0" y="70218"/>
                  </a:lnTo>
                  <a:lnTo>
                    <a:pt x="11531" y="76962"/>
                  </a:lnTo>
                  <a:lnTo>
                    <a:pt x="22174" y="70218"/>
                  </a:lnTo>
                  <a:lnTo>
                    <a:pt x="22174" y="57721"/>
                  </a:lnTo>
                  <a:close/>
                </a:path>
                <a:path w="74295" h="539115">
                  <a:moveTo>
                    <a:pt x="22174" y="5778"/>
                  </a:moveTo>
                  <a:lnTo>
                    <a:pt x="11531" y="0"/>
                  </a:lnTo>
                  <a:lnTo>
                    <a:pt x="0" y="5778"/>
                  </a:lnTo>
                  <a:lnTo>
                    <a:pt x="0" y="19240"/>
                  </a:lnTo>
                  <a:lnTo>
                    <a:pt x="11531" y="25006"/>
                  </a:lnTo>
                  <a:lnTo>
                    <a:pt x="22174" y="19240"/>
                  </a:lnTo>
                  <a:lnTo>
                    <a:pt x="22174" y="5778"/>
                  </a:lnTo>
                  <a:close/>
                </a:path>
                <a:path w="74295" h="539115">
                  <a:moveTo>
                    <a:pt x="74091" y="519468"/>
                  </a:moveTo>
                  <a:lnTo>
                    <a:pt x="62547" y="512724"/>
                  </a:lnTo>
                  <a:lnTo>
                    <a:pt x="51917" y="519468"/>
                  </a:lnTo>
                  <a:lnTo>
                    <a:pt x="51917" y="531964"/>
                  </a:lnTo>
                  <a:lnTo>
                    <a:pt x="62547" y="538695"/>
                  </a:lnTo>
                  <a:lnTo>
                    <a:pt x="74091" y="531964"/>
                  </a:lnTo>
                  <a:lnTo>
                    <a:pt x="74091" y="519468"/>
                  </a:lnTo>
                  <a:close/>
                </a:path>
                <a:path w="74295" h="539115">
                  <a:moveTo>
                    <a:pt x="74091" y="467512"/>
                  </a:moveTo>
                  <a:lnTo>
                    <a:pt x="62547" y="461746"/>
                  </a:lnTo>
                  <a:lnTo>
                    <a:pt x="51917" y="467512"/>
                  </a:lnTo>
                  <a:lnTo>
                    <a:pt x="51917" y="480974"/>
                  </a:lnTo>
                  <a:lnTo>
                    <a:pt x="62547" y="486752"/>
                  </a:lnTo>
                  <a:lnTo>
                    <a:pt x="74091" y="480974"/>
                  </a:lnTo>
                  <a:lnTo>
                    <a:pt x="74091" y="467512"/>
                  </a:lnTo>
                  <a:close/>
                </a:path>
                <a:path w="74295" h="539115">
                  <a:moveTo>
                    <a:pt x="74091" y="288582"/>
                  </a:moveTo>
                  <a:lnTo>
                    <a:pt x="62547" y="281851"/>
                  </a:lnTo>
                  <a:lnTo>
                    <a:pt x="51917" y="288582"/>
                  </a:lnTo>
                  <a:lnTo>
                    <a:pt x="51917" y="301104"/>
                  </a:lnTo>
                  <a:lnTo>
                    <a:pt x="62547" y="307835"/>
                  </a:lnTo>
                  <a:lnTo>
                    <a:pt x="74091" y="301104"/>
                  </a:lnTo>
                  <a:lnTo>
                    <a:pt x="74091" y="288582"/>
                  </a:lnTo>
                  <a:close/>
                </a:path>
                <a:path w="74295" h="539115">
                  <a:moveTo>
                    <a:pt x="74091" y="236639"/>
                  </a:moveTo>
                  <a:lnTo>
                    <a:pt x="62547" y="230873"/>
                  </a:lnTo>
                  <a:lnTo>
                    <a:pt x="51917" y="236639"/>
                  </a:lnTo>
                  <a:lnTo>
                    <a:pt x="51917" y="250101"/>
                  </a:lnTo>
                  <a:lnTo>
                    <a:pt x="62547" y="255879"/>
                  </a:lnTo>
                  <a:lnTo>
                    <a:pt x="74091" y="250101"/>
                  </a:lnTo>
                  <a:lnTo>
                    <a:pt x="74091" y="236639"/>
                  </a:lnTo>
                  <a:close/>
                </a:path>
                <a:path w="74295" h="539115">
                  <a:moveTo>
                    <a:pt x="74091" y="57721"/>
                  </a:moveTo>
                  <a:lnTo>
                    <a:pt x="62547" y="50990"/>
                  </a:lnTo>
                  <a:lnTo>
                    <a:pt x="51917" y="57721"/>
                  </a:lnTo>
                  <a:lnTo>
                    <a:pt x="51917" y="70218"/>
                  </a:lnTo>
                  <a:lnTo>
                    <a:pt x="62547" y="76962"/>
                  </a:lnTo>
                  <a:lnTo>
                    <a:pt x="74091" y="70218"/>
                  </a:lnTo>
                  <a:lnTo>
                    <a:pt x="74091" y="57721"/>
                  </a:lnTo>
                  <a:close/>
                </a:path>
                <a:path w="74295" h="539115">
                  <a:moveTo>
                    <a:pt x="74091" y="5778"/>
                  </a:moveTo>
                  <a:lnTo>
                    <a:pt x="62547" y="0"/>
                  </a:lnTo>
                  <a:lnTo>
                    <a:pt x="51917" y="5778"/>
                  </a:lnTo>
                  <a:lnTo>
                    <a:pt x="51917" y="19240"/>
                  </a:lnTo>
                  <a:lnTo>
                    <a:pt x="62547" y="25006"/>
                  </a:lnTo>
                  <a:lnTo>
                    <a:pt x="74091" y="19240"/>
                  </a:lnTo>
                  <a:lnTo>
                    <a:pt x="74091" y="5778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526793" y="6391985"/>
              <a:ext cx="231140" cy="281940"/>
            </a:xfrm>
            <a:custGeom>
              <a:avLst/>
              <a:gdLst/>
              <a:ahLst/>
              <a:cxnLst/>
              <a:rect l="l" t="t" r="r" b="b"/>
              <a:pathLst>
                <a:path w="231140" h="281940">
                  <a:moveTo>
                    <a:pt x="0" y="0"/>
                  </a:moveTo>
                  <a:lnTo>
                    <a:pt x="0" y="0"/>
                  </a:lnTo>
                  <a:lnTo>
                    <a:pt x="0" y="50978"/>
                  </a:lnTo>
                </a:path>
                <a:path w="231140" h="281940">
                  <a:moveTo>
                    <a:pt x="76904" y="0"/>
                  </a:moveTo>
                  <a:lnTo>
                    <a:pt x="76904" y="0"/>
                  </a:lnTo>
                  <a:lnTo>
                    <a:pt x="76904" y="50978"/>
                  </a:lnTo>
                </a:path>
                <a:path w="231140" h="281940">
                  <a:moveTo>
                    <a:pt x="153808" y="0"/>
                  </a:moveTo>
                  <a:lnTo>
                    <a:pt x="153808" y="0"/>
                  </a:lnTo>
                  <a:lnTo>
                    <a:pt x="153808" y="50978"/>
                  </a:lnTo>
                </a:path>
                <a:path w="231140" h="281940">
                  <a:moveTo>
                    <a:pt x="230712" y="0"/>
                  </a:moveTo>
                  <a:lnTo>
                    <a:pt x="230712" y="0"/>
                  </a:lnTo>
                  <a:lnTo>
                    <a:pt x="230712" y="50978"/>
                  </a:lnTo>
                </a:path>
                <a:path w="231140" h="281940">
                  <a:moveTo>
                    <a:pt x="0" y="230865"/>
                  </a:moveTo>
                  <a:lnTo>
                    <a:pt x="0" y="230865"/>
                  </a:lnTo>
                  <a:lnTo>
                    <a:pt x="0" y="281857"/>
                  </a:lnTo>
                </a:path>
                <a:path w="231140" h="281940">
                  <a:moveTo>
                    <a:pt x="76904" y="230865"/>
                  </a:moveTo>
                  <a:lnTo>
                    <a:pt x="76904" y="230865"/>
                  </a:lnTo>
                  <a:lnTo>
                    <a:pt x="76904" y="281857"/>
                  </a:lnTo>
                </a:path>
                <a:path w="231140" h="281940">
                  <a:moveTo>
                    <a:pt x="153808" y="230865"/>
                  </a:moveTo>
                  <a:lnTo>
                    <a:pt x="153808" y="230865"/>
                  </a:lnTo>
                  <a:lnTo>
                    <a:pt x="153808" y="281857"/>
                  </a:lnTo>
                </a:path>
                <a:path w="231140" h="281940">
                  <a:moveTo>
                    <a:pt x="230712" y="230865"/>
                  </a:moveTo>
                  <a:lnTo>
                    <a:pt x="230712" y="230865"/>
                  </a:lnTo>
                  <a:lnTo>
                    <a:pt x="230712" y="281857"/>
                  </a:lnTo>
                </a:path>
              </a:pathLst>
            </a:custGeom>
            <a:ln w="25006">
              <a:solidFill>
                <a:srgbClr val="01A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0629833" y="4339119"/>
            <a:ext cx="641350" cy="1309370"/>
            <a:chOff x="10629833" y="4339119"/>
            <a:chExt cx="641350" cy="1309370"/>
          </a:xfrm>
        </p:grpSpPr>
        <p:sp>
          <p:nvSpPr>
            <p:cNvPr id="27" name="object 27"/>
            <p:cNvSpPr/>
            <p:nvPr/>
          </p:nvSpPr>
          <p:spPr>
            <a:xfrm>
              <a:off x="10959496" y="4765309"/>
              <a:ext cx="311785" cy="399415"/>
            </a:xfrm>
            <a:custGeom>
              <a:avLst/>
              <a:gdLst/>
              <a:ahLst/>
              <a:cxnLst/>
              <a:rect l="l" t="t" r="r" b="b"/>
              <a:pathLst>
                <a:path w="311784" h="399414">
                  <a:moveTo>
                    <a:pt x="19226" y="0"/>
                  </a:moveTo>
                  <a:lnTo>
                    <a:pt x="10976" y="52115"/>
                  </a:lnTo>
                  <a:lnTo>
                    <a:pt x="4950" y="105842"/>
                  </a:lnTo>
                  <a:lnTo>
                    <a:pt x="1255" y="161011"/>
                  </a:lnTo>
                  <a:lnTo>
                    <a:pt x="0" y="217454"/>
                  </a:lnTo>
                  <a:lnTo>
                    <a:pt x="895" y="264523"/>
                  </a:lnTo>
                  <a:lnTo>
                    <a:pt x="3508" y="310523"/>
                  </a:lnTo>
                  <a:lnTo>
                    <a:pt x="7732" y="355440"/>
                  </a:lnTo>
                  <a:lnTo>
                    <a:pt x="13458" y="399264"/>
                  </a:lnTo>
                  <a:lnTo>
                    <a:pt x="60731" y="389412"/>
                  </a:lnTo>
                  <a:lnTo>
                    <a:pt x="109151" y="381048"/>
                  </a:lnTo>
                  <a:lnTo>
                    <a:pt x="158583" y="374230"/>
                  </a:lnTo>
                  <a:lnTo>
                    <a:pt x="208890" y="369015"/>
                  </a:lnTo>
                  <a:lnTo>
                    <a:pt x="259937" y="365459"/>
                  </a:lnTo>
                  <a:lnTo>
                    <a:pt x="311590" y="363620"/>
                  </a:lnTo>
                  <a:lnTo>
                    <a:pt x="311590" y="32695"/>
                  </a:lnTo>
                  <a:lnTo>
                    <a:pt x="260543" y="31368"/>
                  </a:lnTo>
                  <a:lnTo>
                    <a:pt x="210357" y="28321"/>
                  </a:lnTo>
                  <a:lnTo>
                    <a:pt x="161082" y="23607"/>
                  </a:lnTo>
                  <a:lnTo>
                    <a:pt x="112769" y="17280"/>
                  </a:lnTo>
                  <a:lnTo>
                    <a:pt x="65467" y="9393"/>
                  </a:lnTo>
                  <a:lnTo>
                    <a:pt x="19226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718267" y="5180863"/>
              <a:ext cx="551815" cy="467995"/>
            </a:xfrm>
            <a:custGeom>
              <a:avLst/>
              <a:gdLst/>
              <a:ahLst/>
              <a:cxnLst/>
              <a:rect l="l" t="t" r="r" b="b"/>
              <a:pathLst>
                <a:path w="551815" h="467995">
                  <a:moveTo>
                    <a:pt x="403745" y="446366"/>
                  </a:moveTo>
                  <a:lnTo>
                    <a:pt x="374764" y="416915"/>
                  </a:lnTo>
                  <a:lnTo>
                    <a:pt x="347459" y="383197"/>
                  </a:lnTo>
                  <a:lnTo>
                    <a:pt x="321919" y="345452"/>
                  </a:lnTo>
                  <a:lnTo>
                    <a:pt x="298284" y="303898"/>
                  </a:lnTo>
                  <a:lnTo>
                    <a:pt x="276644" y="258762"/>
                  </a:lnTo>
                  <a:lnTo>
                    <a:pt x="257124" y="210299"/>
                  </a:lnTo>
                  <a:lnTo>
                    <a:pt x="239839" y="158724"/>
                  </a:lnTo>
                  <a:lnTo>
                    <a:pt x="224878" y="104279"/>
                  </a:lnTo>
                  <a:lnTo>
                    <a:pt x="212382" y="47180"/>
                  </a:lnTo>
                  <a:lnTo>
                    <a:pt x="165938" y="61239"/>
                  </a:lnTo>
                  <a:lnTo>
                    <a:pt x="121348" y="76974"/>
                  </a:lnTo>
                  <a:lnTo>
                    <a:pt x="78828" y="94437"/>
                  </a:lnTo>
                  <a:lnTo>
                    <a:pt x="38608" y="113677"/>
                  </a:lnTo>
                  <a:lnTo>
                    <a:pt x="901" y="134759"/>
                  </a:lnTo>
                  <a:lnTo>
                    <a:pt x="0" y="134759"/>
                  </a:lnTo>
                  <a:lnTo>
                    <a:pt x="25222" y="174993"/>
                  </a:lnTo>
                  <a:lnTo>
                    <a:pt x="53136" y="213245"/>
                  </a:lnTo>
                  <a:lnTo>
                    <a:pt x="83604" y="249364"/>
                  </a:lnTo>
                  <a:lnTo>
                    <a:pt x="116497" y="283235"/>
                  </a:lnTo>
                  <a:lnTo>
                    <a:pt x="151688" y="314731"/>
                  </a:lnTo>
                  <a:lnTo>
                    <a:pt x="189039" y="343700"/>
                  </a:lnTo>
                  <a:lnTo>
                    <a:pt x="228434" y="370039"/>
                  </a:lnTo>
                  <a:lnTo>
                    <a:pt x="269722" y="393611"/>
                  </a:lnTo>
                  <a:lnTo>
                    <a:pt x="312801" y="414274"/>
                  </a:lnTo>
                  <a:lnTo>
                    <a:pt x="357517" y="431901"/>
                  </a:lnTo>
                  <a:lnTo>
                    <a:pt x="403745" y="446366"/>
                  </a:lnTo>
                  <a:close/>
                </a:path>
                <a:path w="551815" h="467995">
                  <a:moveTo>
                    <a:pt x="551789" y="0"/>
                  </a:moveTo>
                  <a:lnTo>
                    <a:pt x="501611" y="1765"/>
                  </a:lnTo>
                  <a:lnTo>
                    <a:pt x="452031" y="5130"/>
                  </a:lnTo>
                  <a:lnTo>
                    <a:pt x="403186" y="10096"/>
                  </a:lnTo>
                  <a:lnTo>
                    <a:pt x="355206" y="16662"/>
                  </a:lnTo>
                  <a:lnTo>
                    <a:pt x="308229" y="24841"/>
                  </a:lnTo>
                  <a:lnTo>
                    <a:pt x="262369" y="34620"/>
                  </a:lnTo>
                  <a:lnTo>
                    <a:pt x="276326" y="98031"/>
                  </a:lnTo>
                  <a:lnTo>
                    <a:pt x="293357" y="157835"/>
                  </a:lnTo>
                  <a:lnTo>
                    <a:pt x="313258" y="213639"/>
                  </a:lnTo>
                  <a:lnTo>
                    <a:pt x="335851" y="265036"/>
                  </a:lnTo>
                  <a:lnTo>
                    <a:pt x="360908" y="311619"/>
                  </a:lnTo>
                  <a:lnTo>
                    <a:pt x="388239" y="352983"/>
                  </a:lnTo>
                  <a:lnTo>
                    <a:pt x="417626" y="388747"/>
                  </a:lnTo>
                  <a:lnTo>
                    <a:pt x="448881" y="418477"/>
                  </a:lnTo>
                  <a:lnTo>
                    <a:pt x="481799" y="441794"/>
                  </a:lnTo>
                  <a:lnTo>
                    <a:pt x="516166" y="458279"/>
                  </a:lnTo>
                  <a:lnTo>
                    <a:pt x="551789" y="467537"/>
                  </a:lnTo>
                  <a:lnTo>
                    <a:pt x="551789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629833" y="4666198"/>
              <a:ext cx="299085" cy="604520"/>
            </a:xfrm>
            <a:custGeom>
              <a:avLst/>
              <a:gdLst/>
              <a:ahLst/>
              <a:cxnLst/>
              <a:rect l="l" t="t" r="r" b="b"/>
              <a:pathLst>
                <a:path w="299084" h="604520">
                  <a:moveTo>
                    <a:pt x="80749" y="0"/>
                  </a:moveTo>
                  <a:lnTo>
                    <a:pt x="79724" y="0"/>
                  </a:lnTo>
                  <a:lnTo>
                    <a:pt x="59285" y="41240"/>
                  </a:lnTo>
                  <a:lnTo>
                    <a:pt x="41665" y="83999"/>
                  </a:lnTo>
                  <a:lnTo>
                    <a:pt x="26983" y="128161"/>
                  </a:lnTo>
                  <a:lnTo>
                    <a:pt x="15356" y="173614"/>
                  </a:lnTo>
                  <a:lnTo>
                    <a:pt x="6904" y="220241"/>
                  </a:lnTo>
                  <a:lnTo>
                    <a:pt x="1745" y="267930"/>
                  </a:lnTo>
                  <a:lnTo>
                    <a:pt x="0" y="316565"/>
                  </a:lnTo>
                  <a:lnTo>
                    <a:pt x="1900" y="367562"/>
                  </a:lnTo>
                  <a:lnTo>
                    <a:pt x="7510" y="417594"/>
                  </a:lnTo>
                  <a:lnTo>
                    <a:pt x="16694" y="466465"/>
                  </a:lnTo>
                  <a:lnTo>
                    <a:pt x="29318" y="513979"/>
                  </a:lnTo>
                  <a:lnTo>
                    <a:pt x="45246" y="559941"/>
                  </a:lnTo>
                  <a:lnTo>
                    <a:pt x="64343" y="604153"/>
                  </a:lnTo>
                  <a:lnTo>
                    <a:pt x="105031" y="581891"/>
                  </a:lnTo>
                  <a:lnTo>
                    <a:pt x="148495" y="561327"/>
                  </a:lnTo>
                  <a:lnTo>
                    <a:pt x="194493" y="542560"/>
                  </a:lnTo>
                  <a:lnTo>
                    <a:pt x="242785" y="525689"/>
                  </a:lnTo>
                  <a:lnTo>
                    <a:pt x="293133" y="510812"/>
                  </a:lnTo>
                  <a:lnTo>
                    <a:pt x="286835" y="464089"/>
                  </a:lnTo>
                  <a:lnTo>
                    <a:pt x="282350" y="416189"/>
                  </a:lnTo>
                  <a:lnTo>
                    <a:pt x="279669" y="367038"/>
                  </a:lnTo>
                  <a:lnTo>
                    <a:pt x="278778" y="316565"/>
                  </a:lnTo>
                  <a:lnTo>
                    <a:pt x="279578" y="268506"/>
                  </a:lnTo>
                  <a:lnTo>
                    <a:pt x="281985" y="221445"/>
                  </a:lnTo>
                  <a:lnTo>
                    <a:pt x="286004" y="175424"/>
                  </a:lnTo>
                  <a:lnTo>
                    <a:pt x="291640" y="130485"/>
                  </a:lnTo>
                  <a:lnTo>
                    <a:pt x="298901" y="86674"/>
                  </a:lnTo>
                  <a:lnTo>
                    <a:pt x="251296" y="72564"/>
                  </a:lnTo>
                  <a:lnTo>
                    <a:pt x="205500" y="56847"/>
                  </a:lnTo>
                  <a:lnTo>
                    <a:pt x="161691" y="39519"/>
                  </a:lnTo>
                  <a:lnTo>
                    <a:pt x="120048" y="20571"/>
                  </a:lnTo>
                  <a:lnTo>
                    <a:pt x="8074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735576" y="4339119"/>
              <a:ext cx="386715" cy="363220"/>
            </a:xfrm>
            <a:custGeom>
              <a:avLst/>
              <a:gdLst/>
              <a:ahLst/>
              <a:cxnLst/>
              <a:rect l="l" t="t" r="r" b="b"/>
              <a:pathLst>
                <a:path w="386715" h="363220">
                  <a:moveTo>
                    <a:pt x="386444" y="0"/>
                  </a:moveTo>
                  <a:lnTo>
                    <a:pt x="338767" y="14763"/>
                  </a:lnTo>
                  <a:lnTo>
                    <a:pt x="292728" y="32948"/>
                  </a:lnTo>
                  <a:lnTo>
                    <a:pt x="248466" y="54398"/>
                  </a:lnTo>
                  <a:lnTo>
                    <a:pt x="206118" y="78956"/>
                  </a:lnTo>
                  <a:lnTo>
                    <a:pt x="165824" y="106467"/>
                  </a:lnTo>
                  <a:lnTo>
                    <a:pt x="127722" y="136774"/>
                  </a:lnTo>
                  <a:lnTo>
                    <a:pt x="91950" y="169722"/>
                  </a:lnTo>
                  <a:lnTo>
                    <a:pt x="58647" y="205153"/>
                  </a:lnTo>
                  <a:lnTo>
                    <a:pt x="27950" y="242913"/>
                  </a:lnTo>
                  <a:lnTo>
                    <a:pt x="0" y="282844"/>
                  </a:lnTo>
                  <a:lnTo>
                    <a:pt x="45850" y="306269"/>
                  </a:lnTo>
                  <a:lnTo>
                    <a:pt x="95233" y="327447"/>
                  </a:lnTo>
                  <a:lnTo>
                    <a:pt x="147692" y="346293"/>
                  </a:lnTo>
                  <a:lnTo>
                    <a:pt x="202771" y="362723"/>
                  </a:lnTo>
                  <a:lnTo>
                    <a:pt x="217502" y="304682"/>
                  </a:lnTo>
                  <a:lnTo>
                    <a:pt x="234876" y="249774"/>
                  </a:lnTo>
                  <a:lnTo>
                    <a:pt x="254746" y="198247"/>
                  </a:lnTo>
                  <a:lnTo>
                    <a:pt x="276967" y="150349"/>
                  </a:lnTo>
                  <a:lnTo>
                    <a:pt x="301393" y="106327"/>
                  </a:lnTo>
                  <a:lnTo>
                    <a:pt x="327878" y="66429"/>
                  </a:lnTo>
                  <a:lnTo>
                    <a:pt x="356277" y="30904"/>
                  </a:lnTo>
                  <a:lnTo>
                    <a:pt x="3864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1321971" y="4317963"/>
            <a:ext cx="640715" cy="1329690"/>
            <a:chOff x="11321971" y="4317963"/>
            <a:chExt cx="640715" cy="1329690"/>
          </a:xfrm>
        </p:grpSpPr>
        <p:sp>
          <p:nvSpPr>
            <p:cNvPr id="32" name="object 32"/>
            <p:cNvSpPr/>
            <p:nvPr/>
          </p:nvSpPr>
          <p:spPr>
            <a:xfrm>
              <a:off x="11664324" y="4666198"/>
              <a:ext cx="298450" cy="604520"/>
            </a:xfrm>
            <a:custGeom>
              <a:avLst/>
              <a:gdLst/>
              <a:ahLst/>
              <a:cxnLst/>
              <a:rect l="l" t="t" r="r" b="b"/>
              <a:pathLst>
                <a:path w="298450" h="604520">
                  <a:moveTo>
                    <a:pt x="218280" y="0"/>
                  </a:moveTo>
                  <a:lnTo>
                    <a:pt x="178475" y="20571"/>
                  </a:lnTo>
                  <a:lnTo>
                    <a:pt x="136554" y="39519"/>
                  </a:lnTo>
                  <a:lnTo>
                    <a:pt x="92707" y="56847"/>
                  </a:lnTo>
                  <a:lnTo>
                    <a:pt x="47125" y="72564"/>
                  </a:lnTo>
                  <a:lnTo>
                    <a:pt x="0" y="86674"/>
                  </a:lnTo>
                  <a:lnTo>
                    <a:pt x="6773" y="130485"/>
                  </a:lnTo>
                  <a:lnTo>
                    <a:pt x="12138" y="175424"/>
                  </a:lnTo>
                  <a:lnTo>
                    <a:pt x="16039" y="221445"/>
                  </a:lnTo>
                  <a:lnTo>
                    <a:pt x="18420" y="268506"/>
                  </a:lnTo>
                  <a:lnTo>
                    <a:pt x="19226" y="316565"/>
                  </a:lnTo>
                  <a:lnTo>
                    <a:pt x="18314" y="366100"/>
                  </a:lnTo>
                  <a:lnTo>
                    <a:pt x="15589" y="415131"/>
                  </a:lnTo>
                  <a:lnTo>
                    <a:pt x="11061" y="463440"/>
                  </a:lnTo>
                  <a:lnTo>
                    <a:pt x="4742" y="510812"/>
                  </a:lnTo>
                  <a:lnTo>
                    <a:pt x="55152" y="525689"/>
                  </a:lnTo>
                  <a:lnTo>
                    <a:pt x="103483" y="542560"/>
                  </a:lnTo>
                  <a:lnTo>
                    <a:pt x="149500" y="561327"/>
                  </a:lnTo>
                  <a:lnTo>
                    <a:pt x="192971" y="581891"/>
                  </a:lnTo>
                  <a:lnTo>
                    <a:pt x="233660" y="604153"/>
                  </a:lnTo>
                  <a:lnTo>
                    <a:pt x="252757" y="559941"/>
                  </a:lnTo>
                  <a:lnTo>
                    <a:pt x="268685" y="513979"/>
                  </a:lnTo>
                  <a:lnTo>
                    <a:pt x="281309" y="466465"/>
                  </a:lnTo>
                  <a:lnTo>
                    <a:pt x="290494" y="417594"/>
                  </a:lnTo>
                  <a:lnTo>
                    <a:pt x="296104" y="367562"/>
                  </a:lnTo>
                  <a:lnTo>
                    <a:pt x="298004" y="316565"/>
                  </a:lnTo>
                  <a:lnTo>
                    <a:pt x="296258" y="267930"/>
                  </a:lnTo>
                  <a:lnTo>
                    <a:pt x="291099" y="220241"/>
                  </a:lnTo>
                  <a:lnTo>
                    <a:pt x="282647" y="173614"/>
                  </a:lnTo>
                  <a:lnTo>
                    <a:pt x="271021" y="128161"/>
                  </a:lnTo>
                  <a:lnTo>
                    <a:pt x="256338" y="83999"/>
                  </a:lnTo>
                  <a:lnTo>
                    <a:pt x="238718" y="41240"/>
                  </a:lnTo>
                  <a:lnTo>
                    <a:pt x="218280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321971" y="5180857"/>
              <a:ext cx="552450" cy="466725"/>
            </a:xfrm>
            <a:custGeom>
              <a:avLst/>
              <a:gdLst/>
              <a:ahLst/>
              <a:cxnLst/>
              <a:rect l="l" t="t" r="r" b="b"/>
              <a:pathLst>
                <a:path w="552450" h="466725">
                  <a:moveTo>
                    <a:pt x="0" y="0"/>
                  </a:moveTo>
                  <a:lnTo>
                    <a:pt x="0" y="466577"/>
                  </a:lnTo>
                  <a:lnTo>
                    <a:pt x="34309" y="457745"/>
                  </a:lnTo>
                  <a:lnTo>
                    <a:pt x="100139" y="419262"/>
                  </a:lnTo>
                  <a:lnTo>
                    <a:pt x="131141" y="390280"/>
                  </a:lnTo>
                  <a:lnTo>
                    <a:pt x="160521" y="355249"/>
                  </a:lnTo>
                  <a:lnTo>
                    <a:pt x="188021" y="314502"/>
                  </a:lnTo>
                  <a:lnTo>
                    <a:pt x="213382" y="268374"/>
                  </a:lnTo>
                  <a:lnTo>
                    <a:pt x="236344" y="217197"/>
                  </a:lnTo>
                  <a:lnTo>
                    <a:pt x="256648" y="161306"/>
                  </a:lnTo>
                  <a:lnTo>
                    <a:pt x="274035" y="101034"/>
                  </a:lnTo>
                  <a:lnTo>
                    <a:pt x="278732" y="91502"/>
                  </a:lnTo>
                  <a:lnTo>
                    <a:pt x="286324" y="84878"/>
                  </a:lnTo>
                  <a:lnTo>
                    <a:pt x="295719" y="81525"/>
                  </a:lnTo>
                  <a:lnTo>
                    <a:pt x="440994" y="81525"/>
                  </a:lnTo>
                  <a:lnTo>
                    <a:pt x="424412" y="74787"/>
                  </a:lnTo>
                  <a:lnTo>
                    <a:pt x="377237" y="58411"/>
                  </a:lnTo>
                  <a:lnTo>
                    <a:pt x="327943" y="43933"/>
                  </a:lnTo>
                  <a:lnTo>
                    <a:pt x="276750" y="31408"/>
                  </a:lnTo>
                  <a:lnTo>
                    <a:pt x="223877" y="20891"/>
                  </a:lnTo>
                  <a:lnTo>
                    <a:pt x="169546" y="12436"/>
                  </a:lnTo>
                  <a:lnTo>
                    <a:pt x="113976" y="6100"/>
                  </a:lnTo>
                  <a:lnTo>
                    <a:pt x="57387" y="1936"/>
                  </a:lnTo>
                  <a:lnTo>
                    <a:pt x="0" y="0"/>
                  </a:lnTo>
                  <a:close/>
                </a:path>
                <a:path w="552450" h="466725">
                  <a:moveTo>
                    <a:pt x="440994" y="81525"/>
                  </a:moveTo>
                  <a:lnTo>
                    <a:pt x="295719" y="81525"/>
                  </a:lnTo>
                  <a:lnTo>
                    <a:pt x="305822" y="81801"/>
                  </a:lnTo>
                  <a:lnTo>
                    <a:pt x="314885" y="86481"/>
                  </a:lnTo>
                  <a:lnTo>
                    <a:pt x="321411" y="94046"/>
                  </a:lnTo>
                  <a:lnTo>
                    <a:pt x="324694" y="103438"/>
                  </a:lnTo>
                  <a:lnTo>
                    <a:pt x="324023" y="113599"/>
                  </a:lnTo>
                  <a:lnTo>
                    <a:pt x="308500" y="167574"/>
                  </a:lnTo>
                  <a:lnTo>
                    <a:pt x="290852" y="218326"/>
                  </a:lnTo>
                  <a:lnTo>
                    <a:pt x="271200" y="265699"/>
                  </a:lnTo>
                  <a:lnTo>
                    <a:pt x="249666" y="309535"/>
                  </a:lnTo>
                  <a:lnTo>
                    <a:pt x="226372" y="349678"/>
                  </a:lnTo>
                  <a:lnTo>
                    <a:pt x="201439" y="385969"/>
                  </a:lnTo>
                  <a:lnTo>
                    <a:pt x="174989" y="418253"/>
                  </a:lnTo>
                  <a:lnTo>
                    <a:pt x="147143" y="446371"/>
                  </a:lnTo>
                  <a:lnTo>
                    <a:pt x="193598" y="432102"/>
                  </a:lnTo>
                  <a:lnTo>
                    <a:pt x="238498" y="414595"/>
                  </a:lnTo>
                  <a:lnTo>
                    <a:pt x="281718" y="393993"/>
                  </a:lnTo>
                  <a:lnTo>
                    <a:pt x="323130" y="370436"/>
                  </a:lnTo>
                  <a:lnTo>
                    <a:pt x="362612" y="344068"/>
                  </a:lnTo>
                  <a:lnTo>
                    <a:pt x="400036" y="315029"/>
                  </a:lnTo>
                  <a:lnTo>
                    <a:pt x="435278" y="283463"/>
                  </a:lnTo>
                  <a:lnTo>
                    <a:pt x="468213" y="249510"/>
                  </a:lnTo>
                  <a:lnTo>
                    <a:pt x="498714" y="213313"/>
                  </a:lnTo>
                  <a:lnTo>
                    <a:pt x="526657" y="175014"/>
                  </a:lnTo>
                  <a:lnTo>
                    <a:pt x="551916" y="134754"/>
                  </a:lnTo>
                  <a:lnTo>
                    <a:pt x="551019" y="134754"/>
                  </a:lnTo>
                  <a:lnTo>
                    <a:pt x="511523" y="113014"/>
                  </a:lnTo>
                  <a:lnTo>
                    <a:pt x="469247" y="93006"/>
                  </a:lnTo>
                  <a:lnTo>
                    <a:pt x="440994" y="81525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321961" y="4317974"/>
              <a:ext cx="534670" cy="429259"/>
            </a:xfrm>
            <a:custGeom>
              <a:avLst/>
              <a:gdLst/>
              <a:ahLst/>
              <a:cxnLst/>
              <a:rect l="l" t="t" r="r" b="b"/>
              <a:pathLst>
                <a:path w="534670" h="429260">
                  <a:moveTo>
                    <a:pt x="281736" y="396316"/>
                  </a:moveTo>
                  <a:lnTo>
                    <a:pt x="266979" y="338099"/>
                  </a:lnTo>
                  <a:lnTo>
                    <a:pt x="249516" y="283273"/>
                  </a:lnTo>
                  <a:lnTo>
                    <a:pt x="229552" y="232194"/>
                  </a:lnTo>
                  <a:lnTo>
                    <a:pt x="207238" y="185204"/>
                  </a:lnTo>
                  <a:lnTo>
                    <a:pt x="182753" y="142646"/>
                  </a:lnTo>
                  <a:lnTo>
                    <a:pt x="156273" y="104876"/>
                  </a:lnTo>
                  <a:lnTo>
                    <a:pt x="127977" y="72250"/>
                  </a:lnTo>
                  <a:lnTo>
                    <a:pt x="98018" y="45097"/>
                  </a:lnTo>
                  <a:lnTo>
                    <a:pt x="33858" y="8623"/>
                  </a:lnTo>
                  <a:lnTo>
                    <a:pt x="0" y="0"/>
                  </a:lnTo>
                  <a:lnTo>
                    <a:pt x="0" y="429133"/>
                  </a:lnTo>
                  <a:lnTo>
                    <a:pt x="48818" y="427443"/>
                  </a:lnTo>
                  <a:lnTo>
                    <a:pt x="97028" y="424268"/>
                  </a:lnTo>
                  <a:lnTo>
                    <a:pt x="144526" y="419595"/>
                  </a:lnTo>
                  <a:lnTo>
                    <a:pt x="191198" y="413397"/>
                  </a:lnTo>
                  <a:lnTo>
                    <a:pt x="236969" y="405638"/>
                  </a:lnTo>
                  <a:lnTo>
                    <a:pt x="281736" y="396316"/>
                  </a:lnTo>
                  <a:close/>
                </a:path>
                <a:path w="534670" h="429260">
                  <a:moveTo>
                    <a:pt x="534619" y="303999"/>
                  </a:moveTo>
                  <a:lnTo>
                    <a:pt x="506666" y="264058"/>
                  </a:lnTo>
                  <a:lnTo>
                    <a:pt x="475970" y="226301"/>
                  </a:lnTo>
                  <a:lnTo>
                    <a:pt x="442671" y="190868"/>
                  </a:lnTo>
                  <a:lnTo>
                    <a:pt x="406895" y="157924"/>
                  </a:lnTo>
                  <a:lnTo>
                    <a:pt x="368795" y="127622"/>
                  </a:lnTo>
                  <a:lnTo>
                    <a:pt x="328498" y="100114"/>
                  </a:lnTo>
                  <a:lnTo>
                    <a:pt x="286156" y="75552"/>
                  </a:lnTo>
                  <a:lnTo>
                    <a:pt x="241884" y="54102"/>
                  </a:lnTo>
                  <a:lnTo>
                    <a:pt x="195846" y="35915"/>
                  </a:lnTo>
                  <a:lnTo>
                    <a:pt x="148170" y="21145"/>
                  </a:lnTo>
                  <a:lnTo>
                    <a:pt x="178346" y="52057"/>
                  </a:lnTo>
                  <a:lnTo>
                    <a:pt x="206743" y="87579"/>
                  </a:lnTo>
                  <a:lnTo>
                    <a:pt x="233222" y="127482"/>
                  </a:lnTo>
                  <a:lnTo>
                    <a:pt x="257632" y="171500"/>
                  </a:lnTo>
                  <a:lnTo>
                    <a:pt x="279844" y="219405"/>
                  </a:lnTo>
                  <a:lnTo>
                    <a:pt x="299681" y="270929"/>
                  </a:lnTo>
                  <a:lnTo>
                    <a:pt x="317030" y="325831"/>
                  </a:lnTo>
                  <a:lnTo>
                    <a:pt x="331724" y="383870"/>
                  </a:lnTo>
                  <a:lnTo>
                    <a:pt x="386816" y="367449"/>
                  </a:lnTo>
                  <a:lnTo>
                    <a:pt x="439318" y="348602"/>
                  </a:lnTo>
                  <a:lnTo>
                    <a:pt x="488746" y="327418"/>
                  </a:lnTo>
                  <a:lnTo>
                    <a:pt x="534619" y="30399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321971" y="4765309"/>
              <a:ext cx="311150" cy="399415"/>
            </a:xfrm>
            <a:custGeom>
              <a:avLst/>
              <a:gdLst/>
              <a:ahLst/>
              <a:cxnLst/>
              <a:rect l="l" t="t" r="r" b="b"/>
              <a:pathLst>
                <a:path w="311150" h="399414">
                  <a:moveTo>
                    <a:pt x="292364" y="0"/>
                  </a:moveTo>
                  <a:lnTo>
                    <a:pt x="246061" y="9393"/>
                  </a:lnTo>
                  <a:lnTo>
                    <a:pt x="198621" y="17280"/>
                  </a:lnTo>
                  <a:lnTo>
                    <a:pt x="150171" y="23607"/>
                  </a:lnTo>
                  <a:lnTo>
                    <a:pt x="100834" y="28321"/>
                  </a:lnTo>
                  <a:lnTo>
                    <a:pt x="50736" y="31368"/>
                  </a:lnTo>
                  <a:lnTo>
                    <a:pt x="0" y="32695"/>
                  </a:lnTo>
                  <a:lnTo>
                    <a:pt x="0" y="363620"/>
                  </a:lnTo>
                  <a:lnTo>
                    <a:pt x="51630" y="365459"/>
                  </a:lnTo>
                  <a:lnTo>
                    <a:pt x="102520" y="369015"/>
                  </a:lnTo>
                  <a:lnTo>
                    <a:pt x="152590" y="374230"/>
                  </a:lnTo>
                  <a:lnTo>
                    <a:pt x="201764" y="381048"/>
                  </a:lnTo>
                  <a:lnTo>
                    <a:pt x="249962" y="389412"/>
                  </a:lnTo>
                  <a:lnTo>
                    <a:pt x="297106" y="399264"/>
                  </a:lnTo>
                  <a:lnTo>
                    <a:pt x="302886" y="354863"/>
                  </a:lnTo>
                  <a:lnTo>
                    <a:pt x="307104" y="309753"/>
                  </a:lnTo>
                  <a:lnTo>
                    <a:pt x="309688" y="263946"/>
                  </a:lnTo>
                  <a:lnTo>
                    <a:pt x="310565" y="217454"/>
                  </a:lnTo>
                  <a:lnTo>
                    <a:pt x="309343" y="161011"/>
                  </a:lnTo>
                  <a:lnTo>
                    <a:pt x="305790" y="105842"/>
                  </a:lnTo>
                  <a:lnTo>
                    <a:pt x="300075" y="52115"/>
                  </a:lnTo>
                  <a:lnTo>
                    <a:pt x="292364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3886094" y="5956218"/>
            <a:ext cx="923290" cy="902335"/>
            <a:chOff x="3886094" y="5956218"/>
            <a:chExt cx="923290" cy="902335"/>
          </a:xfrm>
        </p:grpSpPr>
        <p:sp>
          <p:nvSpPr>
            <p:cNvPr id="37" name="object 37"/>
            <p:cNvSpPr/>
            <p:nvPr/>
          </p:nvSpPr>
          <p:spPr>
            <a:xfrm>
              <a:off x="3886094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89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47641" y="6110135"/>
              <a:ext cx="307975" cy="615950"/>
            </a:xfrm>
            <a:custGeom>
              <a:avLst/>
              <a:gdLst/>
              <a:ahLst/>
              <a:cxnLst/>
              <a:rect l="l" t="t" r="r" b="b"/>
              <a:pathLst>
                <a:path w="307975" h="615950">
                  <a:moveTo>
                    <a:pt x="307619" y="307835"/>
                  </a:moveTo>
                  <a:lnTo>
                    <a:pt x="304292" y="262280"/>
                  </a:lnTo>
                  <a:lnTo>
                    <a:pt x="294614" y="218833"/>
                  </a:lnTo>
                  <a:lnTo>
                    <a:pt x="279057" y="177952"/>
                  </a:lnTo>
                  <a:lnTo>
                    <a:pt x="258102" y="140106"/>
                  </a:lnTo>
                  <a:lnTo>
                    <a:pt x="232232" y="105765"/>
                  </a:lnTo>
                  <a:lnTo>
                    <a:pt x="201904" y="75412"/>
                  </a:lnTo>
                  <a:lnTo>
                    <a:pt x="167589" y="49530"/>
                  </a:lnTo>
                  <a:lnTo>
                    <a:pt x="129768" y="28562"/>
                  </a:lnTo>
                  <a:lnTo>
                    <a:pt x="88912" y="13017"/>
                  </a:lnTo>
                  <a:lnTo>
                    <a:pt x="45504" y="3327"/>
                  </a:lnTo>
                  <a:lnTo>
                    <a:pt x="0" y="0"/>
                  </a:lnTo>
                  <a:lnTo>
                    <a:pt x="0" y="307835"/>
                  </a:lnTo>
                  <a:lnTo>
                    <a:pt x="0" y="332841"/>
                  </a:lnTo>
                  <a:lnTo>
                    <a:pt x="0" y="615657"/>
                  </a:lnTo>
                  <a:lnTo>
                    <a:pt x="45504" y="612305"/>
                  </a:lnTo>
                  <a:lnTo>
                    <a:pt x="88912" y="602564"/>
                  </a:lnTo>
                  <a:lnTo>
                    <a:pt x="129768" y="586930"/>
                  </a:lnTo>
                  <a:lnTo>
                    <a:pt x="167589" y="565886"/>
                  </a:lnTo>
                  <a:lnTo>
                    <a:pt x="201904" y="539915"/>
                  </a:lnTo>
                  <a:lnTo>
                    <a:pt x="232232" y="509498"/>
                  </a:lnTo>
                  <a:lnTo>
                    <a:pt x="258102" y="475132"/>
                  </a:lnTo>
                  <a:lnTo>
                    <a:pt x="279057" y="437299"/>
                  </a:lnTo>
                  <a:lnTo>
                    <a:pt x="294614" y="396481"/>
                  </a:lnTo>
                  <a:lnTo>
                    <a:pt x="304292" y="353161"/>
                  </a:lnTo>
                  <a:lnTo>
                    <a:pt x="307619" y="307835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39902" y="6110128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307745" y="0"/>
                  </a:moveTo>
                  <a:lnTo>
                    <a:pt x="262414" y="3331"/>
                  </a:lnTo>
                  <a:lnTo>
                    <a:pt x="219100" y="13012"/>
                  </a:lnTo>
                  <a:lnTo>
                    <a:pt x="178287" y="28568"/>
                  </a:lnTo>
                  <a:lnTo>
                    <a:pt x="140459" y="49528"/>
                  </a:lnTo>
                  <a:lnTo>
                    <a:pt x="106103" y="75418"/>
                  </a:lnTo>
                  <a:lnTo>
                    <a:pt x="75702" y="105767"/>
                  </a:lnTo>
                  <a:lnTo>
                    <a:pt x="49742" y="140100"/>
                  </a:lnTo>
                  <a:lnTo>
                    <a:pt x="28707" y="177946"/>
                  </a:lnTo>
                  <a:lnTo>
                    <a:pt x="13082" y="218832"/>
                  </a:lnTo>
                  <a:lnTo>
                    <a:pt x="3351" y="262285"/>
                  </a:lnTo>
                  <a:lnTo>
                    <a:pt x="0" y="307833"/>
                  </a:lnTo>
                  <a:lnTo>
                    <a:pt x="307745" y="307833"/>
                  </a:lnTo>
                  <a:lnTo>
                    <a:pt x="307745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39902" y="6417962"/>
              <a:ext cx="334010" cy="307975"/>
            </a:xfrm>
            <a:custGeom>
              <a:avLst/>
              <a:gdLst/>
              <a:ahLst/>
              <a:cxnLst/>
              <a:rect l="l" t="t" r="r" b="b"/>
              <a:pathLst>
                <a:path w="334010" h="307975">
                  <a:moveTo>
                    <a:pt x="333636" y="0"/>
                  </a:moveTo>
                  <a:lnTo>
                    <a:pt x="0" y="0"/>
                  </a:lnTo>
                  <a:lnTo>
                    <a:pt x="3351" y="45327"/>
                  </a:lnTo>
                  <a:lnTo>
                    <a:pt x="13082" y="88644"/>
                  </a:lnTo>
                  <a:lnTo>
                    <a:pt x="28707" y="129462"/>
                  </a:lnTo>
                  <a:lnTo>
                    <a:pt x="49742" y="167298"/>
                  </a:lnTo>
                  <a:lnTo>
                    <a:pt x="75702" y="201665"/>
                  </a:lnTo>
                  <a:lnTo>
                    <a:pt x="106103" y="232078"/>
                  </a:lnTo>
                  <a:lnTo>
                    <a:pt x="140459" y="258050"/>
                  </a:lnTo>
                  <a:lnTo>
                    <a:pt x="178287" y="279096"/>
                  </a:lnTo>
                  <a:lnTo>
                    <a:pt x="219100" y="294730"/>
                  </a:lnTo>
                  <a:lnTo>
                    <a:pt x="262414" y="304467"/>
                  </a:lnTo>
                  <a:lnTo>
                    <a:pt x="307745" y="307820"/>
                  </a:lnTo>
                  <a:lnTo>
                    <a:pt x="33363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4988902" y="6366009"/>
            <a:ext cx="552450" cy="384810"/>
            <a:chOff x="4988902" y="6366009"/>
            <a:chExt cx="552450" cy="384810"/>
          </a:xfrm>
        </p:grpSpPr>
        <p:sp>
          <p:nvSpPr>
            <p:cNvPr id="42" name="object 42"/>
            <p:cNvSpPr/>
            <p:nvPr/>
          </p:nvSpPr>
          <p:spPr>
            <a:xfrm>
              <a:off x="4988902" y="6366009"/>
              <a:ext cx="304800" cy="305435"/>
            </a:xfrm>
            <a:custGeom>
              <a:avLst/>
              <a:gdLst/>
              <a:ahLst/>
              <a:cxnLst/>
              <a:rect l="l" t="t" r="r" b="b"/>
              <a:pathLst>
                <a:path w="304800" h="305434">
                  <a:moveTo>
                    <a:pt x="304797" y="0"/>
                  </a:moveTo>
                  <a:lnTo>
                    <a:pt x="0" y="0"/>
                  </a:lnTo>
                  <a:lnTo>
                    <a:pt x="0" y="304948"/>
                  </a:lnTo>
                  <a:lnTo>
                    <a:pt x="218280" y="192400"/>
                  </a:lnTo>
                  <a:lnTo>
                    <a:pt x="304797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24485" y="6435271"/>
              <a:ext cx="316865" cy="315595"/>
            </a:xfrm>
            <a:custGeom>
              <a:avLst/>
              <a:gdLst/>
              <a:ahLst/>
              <a:cxnLst/>
              <a:rect l="l" t="t" r="r" b="b"/>
              <a:pathLst>
                <a:path w="316864" h="315595">
                  <a:moveTo>
                    <a:pt x="316333" y="0"/>
                  </a:moveTo>
                  <a:lnTo>
                    <a:pt x="123944" y="110624"/>
                  </a:lnTo>
                  <a:lnTo>
                    <a:pt x="0" y="315526"/>
                  </a:lnTo>
                  <a:lnTo>
                    <a:pt x="316333" y="315526"/>
                  </a:lnTo>
                  <a:lnTo>
                    <a:pt x="316333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88902" y="6366009"/>
              <a:ext cx="551180" cy="384810"/>
            </a:xfrm>
            <a:custGeom>
              <a:avLst/>
              <a:gdLst/>
              <a:ahLst/>
              <a:cxnLst/>
              <a:rect l="l" t="t" r="r" b="b"/>
              <a:pathLst>
                <a:path w="551179" h="384809">
                  <a:moveTo>
                    <a:pt x="550891" y="0"/>
                  </a:moveTo>
                  <a:lnTo>
                    <a:pt x="304797" y="0"/>
                  </a:lnTo>
                  <a:lnTo>
                    <a:pt x="0" y="304948"/>
                  </a:lnTo>
                  <a:lnTo>
                    <a:pt x="0" y="384788"/>
                  </a:lnTo>
                  <a:lnTo>
                    <a:pt x="235583" y="384788"/>
                  </a:lnTo>
                  <a:lnTo>
                    <a:pt x="550891" y="69262"/>
                  </a:lnTo>
                  <a:lnTo>
                    <a:pt x="550891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5062986" y="6045699"/>
            <a:ext cx="403860" cy="269875"/>
          </a:xfrm>
          <a:custGeom>
            <a:avLst/>
            <a:gdLst/>
            <a:ahLst/>
            <a:cxnLst/>
            <a:rect l="l" t="t" r="r" b="b"/>
            <a:pathLst>
              <a:path w="403860" h="269875">
                <a:moveTo>
                  <a:pt x="202514" y="0"/>
                </a:moveTo>
                <a:lnTo>
                  <a:pt x="201232" y="0"/>
                </a:lnTo>
                <a:lnTo>
                  <a:pt x="181878" y="961"/>
                </a:lnTo>
                <a:lnTo>
                  <a:pt x="142401" y="8936"/>
                </a:lnTo>
                <a:lnTo>
                  <a:pt x="105999" y="24322"/>
                </a:lnTo>
                <a:lnTo>
                  <a:pt x="73750" y="46234"/>
                </a:lnTo>
                <a:lnTo>
                  <a:pt x="46398" y="73634"/>
                </a:lnTo>
                <a:lnTo>
                  <a:pt x="24609" y="105932"/>
                </a:lnTo>
                <a:lnTo>
                  <a:pt x="9228" y="142101"/>
                </a:lnTo>
                <a:lnTo>
                  <a:pt x="1153" y="181669"/>
                </a:lnTo>
                <a:lnTo>
                  <a:pt x="0" y="202363"/>
                </a:lnTo>
                <a:lnTo>
                  <a:pt x="0" y="269330"/>
                </a:lnTo>
                <a:lnTo>
                  <a:pt x="24993" y="269330"/>
                </a:lnTo>
                <a:lnTo>
                  <a:pt x="25027" y="202978"/>
                </a:lnTo>
                <a:lnTo>
                  <a:pt x="25952" y="185451"/>
                </a:lnTo>
                <a:lnTo>
                  <a:pt x="26019" y="184182"/>
                </a:lnTo>
                <a:lnTo>
                  <a:pt x="28536" y="167770"/>
                </a:lnTo>
                <a:lnTo>
                  <a:pt x="28623" y="167002"/>
                </a:lnTo>
                <a:lnTo>
                  <a:pt x="28749" y="166603"/>
                </a:lnTo>
                <a:lnTo>
                  <a:pt x="32745" y="150781"/>
                </a:lnTo>
                <a:lnTo>
                  <a:pt x="33068" y="149499"/>
                </a:lnTo>
                <a:lnTo>
                  <a:pt x="38715" y="134395"/>
                </a:lnTo>
                <a:lnTo>
                  <a:pt x="39093" y="133370"/>
                </a:lnTo>
                <a:lnTo>
                  <a:pt x="46128" y="118856"/>
                </a:lnTo>
                <a:lnTo>
                  <a:pt x="46550" y="117933"/>
                </a:lnTo>
                <a:lnTo>
                  <a:pt x="46677" y="117753"/>
                </a:lnTo>
                <a:lnTo>
                  <a:pt x="54897" y="104085"/>
                </a:lnTo>
                <a:lnTo>
                  <a:pt x="55499" y="103085"/>
                </a:lnTo>
                <a:lnTo>
                  <a:pt x="65074" y="90379"/>
                </a:lnTo>
                <a:lnTo>
                  <a:pt x="65753" y="89469"/>
                </a:lnTo>
                <a:lnTo>
                  <a:pt x="77160" y="76827"/>
                </a:lnTo>
                <a:lnTo>
                  <a:pt x="77330" y="76827"/>
                </a:lnTo>
                <a:lnTo>
                  <a:pt x="89036" y="66120"/>
                </a:lnTo>
                <a:lnTo>
                  <a:pt x="89849" y="65377"/>
                </a:lnTo>
                <a:lnTo>
                  <a:pt x="102633" y="55761"/>
                </a:lnTo>
                <a:lnTo>
                  <a:pt x="103564" y="55055"/>
                </a:lnTo>
                <a:lnTo>
                  <a:pt x="117129" y="46798"/>
                </a:lnTo>
                <a:lnTo>
                  <a:pt x="118048" y="46234"/>
                </a:lnTo>
                <a:lnTo>
                  <a:pt x="118177" y="46234"/>
                </a:lnTo>
                <a:lnTo>
                  <a:pt x="132559" y="39208"/>
                </a:lnTo>
                <a:lnTo>
                  <a:pt x="132403" y="39208"/>
                </a:lnTo>
                <a:lnTo>
                  <a:pt x="133557" y="38721"/>
                </a:lnTo>
                <a:lnTo>
                  <a:pt x="133723" y="38721"/>
                </a:lnTo>
                <a:lnTo>
                  <a:pt x="148828" y="33143"/>
                </a:lnTo>
                <a:lnTo>
                  <a:pt x="148553" y="33143"/>
                </a:lnTo>
                <a:lnTo>
                  <a:pt x="149835" y="32772"/>
                </a:lnTo>
                <a:lnTo>
                  <a:pt x="149991" y="32772"/>
                </a:lnTo>
                <a:lnTo>
                  <a:pt x="165762" y="28694"/>
                </a:lnTo>
                <a:lnTo>
                  <a:pt x="165472" y="28694"/>
                </a:lnTo>
                <a:lnTo>
                  <a:pt x="166754" y="28438"/>
                </a:lnTo>
                <a:lnTo>
                  <a:pt x="167147" y="28438"/>
                </a:lnTo>
                <a:lnTo>
                  <a:pt x="183476" y="25938"/>
                </a:lnTo>
                <a:lnTo>
                  <a:pt x="183160" y="25938"/>
                </a:lnTo>
                <a:lnTo>
                  <a:pt x="184313" y="25809"/>
                </a:lnTo>
                <a:lnTo>
                  <a:pt x="185740" y="25809"/>
                </a:lnTo>
                <a:lnTo>
                  <a:pt x="201875" y="25008"/>
                </a:lnTo>
                <a:lnTo>
                  <a:pt x="201232" y="24976"/>
                </a:lnTo>
                <a:lnTo>
                  <a:pt x="298899" y="24976"/>
                </a:lnTo>
                <a:lnTo>
                  <a:pt x="262628" y="9321"/>
                </a:lnTo>
                <a:lnTo>
                  <a:pt x="223150" y="1089"/>
                </a:lnTo>
                <a:lnTo>
                  <a:pt x="221997" y="961"/>
                </a:lnTo>
                <a:lnTo>
                  <a:pt x="202514" y="0"/>
                </a:lnTo>
                <a:close/>
              </a:path>
              <a:path w="403860" h="269875">
                <a:moveTo>
                  <a:pt x="403747" y="202978"/>
                </a:moveTo>
                <a:lnTo>
                  <a:pt x="378753" y="202978"/>
                </a:lnTo>
                <a:lnTo>
                  <a:pt x="378753" y="269330"/>
                </a:lnTo>
                <a:lnTo>
                  <a:pt x="403747" y="269330"/>
                </a:lnTo>
                <a:lnTo>
                  <a:pt x="403747" y="202978"/>
                </a:lnTo>
                <a:close/>
              </a:path>
              <a:path w="403860" h="269875">
                <a:moveTo>
                  <a:pt x="25027" y="202978"/>
                </a:moveTo>
                <a:lnTo>
                  <a:pt x="24993" y="203606"/>
                </a:lnTo>
                <a:lnTo>
                  <a:pt x="25027" y="202978"/>
                </a:lnTo>
                <a:close/>
              </a:path>
              <a:path w="403860" h="269875">
                <a:moveTo>
                  <a:pt x="402907" y="184182"/>
                </a:moveTo>
                <a:lnTo>
                  <a:pt x="377856" y="184182"/>
                </a:lnTo>
                <a:lnTo>
                  <a:pt x="377984" y="185451"/>
                </a:lnTo>
                <a:lnTo>
                  <a:pt x="378753" y="203606"/>
                </a:lnTo>
                <a:lnTo>
                  <a:pt x="378753" y="202978"/>
                </a:lnTo>
                <a:lnTo>
                  <a:pt x="403747" y="202978"/>
                </a:lnTo>
                <a:lnTo>
                  <a:pt x="403747" y="202363"/>
                </a:lnTo>
                <a:lnTo>
                  <a:pt x="402907" y="184182"/>
                </a:lnTo>
                <a:close/>
              </a:path>
              <a:path w="403860" h="269875">
                <a:moveTo>
                  <a:pt x="25985" y="184819"/>
                </a:moveTo>
                <a:lnTo>
                  <a:pt x="25891" y="185451"/>
                </a:lnTo>
                <a:lnTo>
                  <a:pt x="25985" y="184819"/>
                </a:lnTo>
                <a:close/>
              </a:path>
              <a:path w="403860" h="269875">
                <a:moveTo>
                  <a:pt x="377885" y="184820"/>
                </a:moveTo>
                <a:lnTo>
                  <a:pt x="377915" y="185451"/>
                </a:lnTo>
                <a:lnTo>
                  <a:pt x="377885" y="184820"/>
                </a:lnTo>
                <a:close/>
              </a:path>
              <a:path w="403860" h="269875">
                <a:moveTo>
                  <a:pt x="400365" y="166603"/>
                </a:moveTo>
                <a:lnTo>
                  <a:pt x="375036" y="166603"/>
                </a:lnTo>
                <a:lnTo>
                  <a:pt x="375293" y="167770"/>
                </a:lnTo>
                <a:lnTo>
                  <a:pt x="377885" y="184820"/>
                </a:lnTo>
                <a:lnTo>
                  <a:pt x="377856" y="184182"/>
                </a:lnTo>
                <a:lnTo>
                  <a:pt x="402907" y="184182"/>
                </a:lnTo>
                <a:lnTo>
                  <a:pt x="402850" y="182938"/>
                </a:lnTo>
                <a:lnTo>
                  <a:pt x="402722" y="181669"/>
                </a:lnTo>
                <a:lnTo>
                  <a:pt x="400365" y="166603"/>
                </a:lnTo>
                <a:close/>
              </a:path>
              <a:path w="403860" h="269875">
                <a:moveTo>
                  <a:pt x="26081" y="184182"/>
                </a:moveTo>
                <a:lnTo>
                  <a:pt x="25985" y="184819"/>
                </a:lnTo>
                <a:lnTo>
                  <a:pt x="26081" y="184182"/>
                </a:lnTo>
                <a:close/>
              </a:path>
              <a:path w="403860" h="269875">
                <a:moveTo>
                  <a:pt x="28710" y="166603"/>
                </a:moveTo>
                <a:lnTo>
                  <a:pt x="28454" y="167770"/>
                </a:lnTo>
                <a:lnTo>
                  <a:pt x="28648" y="167002"/>
                </a:lnTo>
                <a:lnTo>
                  <a:pt x="28710" y="166603"/>
                </a:lnTo>
                <a:close/>
              </a:path>
              <a:path w="403860" h="269875">
                <a:moveTo>
                  <a:pt x="28655" y="166976"/>
                </a:moveTo>
                <a:lnTo>
                  <a:pt x="28454" y="167770"/>
                </a:lnTo>
                <a:lnTo>
                  <a:pt x="28655" y="166976"/>
                </a:lnTo>
                <a:close/>
              </a:path>
              <a:path w="403860" h="269875">
                <a:moveTo>
                  <a:pt x="375099" y="167002"/>
                </a:moveTo>
                <a:lnTo>
                  <a:pt x="375219" y="167770"/>
                </a:lnTo>
                <a:lnTo>
                  <a:pt x="375099" y="167002"/>
                </a:lnTo>
                <a:close/>
              </a:path>
              <a:path w="403860" h="269875">
                <a:moveTo>
                  <a:pt x="375036" y="166603"/>
                </a:moveTo>
                <a:lnTo>
                  <a:pt x="375099" y="167002"/>
                </a:lnTo>
                <a:lnTo>
                  <a:pt x="375293" y="167770"/>
                </a:lnTo>
                <a:lnTo>
                  <a:pt x="375036" y="166603"/>
                </a:lnTo>
                <a:close/>
              </a:path>
              <a:path w="403860" h="269875">
                <a:moveTo>
                  <a:pt x="396451" y="149499"/>
                </a:moveTo>
                <a:lnTo>
                  <a:pt x="370678" y="149499"/>
                </a:lnTo>
                <a:lnTo>
                  <a:pt x="371063" y="150781"/>
                </a:lnTo>
                <a:lnTo>
                  <a:pt x="375099" y="167002"/>
                </a:lnTo>
                <a:lnTo>
                  <a:pt x="375036" y="166603"/>
                </a:lnTo>
                <a:lnTo>
                  <a:pt x="400365" y="166603"/>
                </a:lnTo>
                <a:lnTo>
                  <a:pt x="399774" y="162821"/>
                </a:lnTo>
                <a:lnTo>
                  <a:pt x="399517" y="161641"/>
                </a:lnTo>
                <a:lnTo>
                  <a:pt x="396451" y="149499"/>
                </a:lnTo>
                <a:close/>
              </a:path>
              <a:path w="403860" h="269875">
                <a:moveTo>
                  <a:pt x="28749" y="166603"/>
                </a:moveTo>
                <a:lnTo>
                  <a:pt x="28655" y="166976"/>
                </a:lnTo>
                <a:lnTo>
                  <a:pt x="28749" y="166603"/>
                </a:lnTo>
                <a:close/>
              </a:path>
              <a:path w="403860" h="269875">
                <a:moveTo>
                  <a:pt x="33068" y="149499"/>
                </a:moveTo>
                <a:lnTo>
                  <a:pt x="32684" y="150781"/>
                </a:lnTo>
                <a:lnTo>
                  <a:pt x="32877" y="150256"/>
                </a:lnTo>
                <a:lnTo>
                  <a:pt x="33068" y="149499"/>
                </a:lnTo>
                <a:close/>
              </a:path>
              <a:path w="403860" h="269875">
                <a:moveTo>
                  <a:pt x="32877" y="150256"/>
                </a:moveTo>
                <a:lnTo>
                  <a:pt x="32684" y="150781"/>
                </a:lnTo>
                <a:lnTo>
                  <a:pt x="32877" y="150256"/>
                </a:lnTo>
                <a:close/>
              </a:path>
              <a:path w="403860" h="269875">
                <a:moveTo>
                  <a:pt x="370869" y="150256"/>
                </a:moveTo>
                <a:lnTo>
                  <a:pt x="371002" y="150781"/>
                </a:lnTo>
                <a:lnTo>
                  <a:pt x="370869" y="150256"/>
                </a:lnTo>
                <a:close/>
              </a:path>
              <a:path w="403860" h="269875">
                <a:moveTo>
                  <a:pt x="370678" y="149499"/>
                </a:moveTo>
                <a:lnTo>
                  <a:pt x="370869" y="150256"/>
                </a:lnTo>
                <a:lnTo>
                  <a:pt x="371063" y="150781"/>
                </a:lnTo>
                <a:lnTo>
                  <a:pt x="370678" y="149499"/>
                </a:lnTo>
                <a:close/>
              </a:path>
              <a:path w="403860" h="269875">
                <a:moveTo>
                  <a:pt x="33156" y="149499"/>
                </a:moveTo>
                <a:lnTo>
                  <a:pt x="32877" y="150256"/>
                </a:lnTo>
                <a:lnTo>
                  <a:pt x="33156" y="149499"/>
                </a:lnTo>
                <a:close/>
              </a:path>
              <a:path w="403860" h="269875">
                <a:moveTo>
                  <a:pt x="391299" y="133370"/>
                </a:moveTo>
                <a:lnTo>
                  <a:pt x="364654" y="133370"/>
                </a:lnTo>
                <a:lnTo>
                  <a:pt x="365039" y="134395"/>
                </a:lnTo>
                <a:lnTo>
                  <a:pt x="370869" y="150256"/>
                </a:lnTo>
                <a:lnTo>
                  <a:pt x="370678" y="149499"/>
                </a:lnTo>
                <a:lnTo>
                  <a:pt x="396451" y="149499"/>
                </a:lnTo>
                <a:lnTo>
                  <a:pt x="394903" y="143371"/>
                </a:lnTo>
                <a:lnTo>
                  <a:pt x="394519" y="142101"/>
                </a:lnTo>
                <a:lnTo>
                  <a:pt x="391299" y="133370"/>
                </a:lnTo>
                <a:close/>
              </a:path>
              <a:path w="403860" h="269875">
                <a:moveTo>
                  <a:pt x="365006" y="134327"/>
                </a:moveTo>
                <a:close/>
              </a:path>
              <a:path w="403860" h="269875">
                <a:moveTo>
                  <a:pt x="39198" y="133370"/>
                </a:moveTo>
                <a:lnTo>
                  <a:pt x="38738" y="134332"/>
                </a:lnTo>
                <a:lnTo>
                  <a:pt x="39198" y="133370"/>
                </a:lnTo>
                <a:close/>
              </a:path>
              <a:path w="403860" h="269875">
                <a:moveTo>
                  <a:pt x="384897" y="117753"/>
                </a:moveTo>
                <a:lnTo>
                  <a:pt x="357220" y="117753"/>
                </a:lnTo>
                <a:lnTo>
                  <a:pt x="357861" y="118856"/>
                </a:lnTo>
                <a:lnTo>
                  <a:pt x="365006" y="134327"/>
                </a:lnTo>
                <a:lnTo>
                  <a:pt x="364654" y="133370"/>
                </a:lnTo>
                <a:lnTo>
                  <a:pt x="391299" y="133370"/>
                </a:lnTo>
                <a:lnTo>
                  <a:pt x="387725" y="123677"/>
                </a:lnTo>
                <a:lnTo>
                  <a:pt x="384897" y="117753"/>
                </a:lnTo>
                <a:close/>
              </a:path>
              <a:path w="403860" h="269875">
                <a:moveTo>
                  <a:pt x="46655" y="117753"/>
                </a:moveTo>
                <a:lnTo>
                  <a:pt x="46014" y="118856"/>
                </a:lnTo>
                <a:lnTo>
                  <a:pt x="46543" y="117977"/>
                </a:lnTo>
                <a:lnTo>
                  <a:pt x="46655" y="117753"/>
                </a:lnTo>
                <a:close/>
              </a:path>
              <a:path w="403860" h="269875">
                <a:moveTo>
                  <a:pt x="46569" y="117933"/>
                </a:moveTo>
                <a:lnTo>
                  <a:pt x="46014" y="118856"/>
                </a:lnTo>
                <a:lnTo>
                  <a:pt x="46569" y="117933"/>
                </a:lnTo>
                <a:close/>
              </a:path>
              <a:path w="403860" h="269875">
                <a:moveTo>
                  <a:pt x="357325" y="117977"/>
                </a:moveTo>
                <a:lnTo>
                  <a:pt x="357738" y="118856"/>
                </a:lnTo>
                <a:lnTo>
                  <a:pt x="357325" y="117977"/>
                </a:lnTo>
                <a:close/>
              </a:path>
              <a:path w="403860" h="269875">
                <a:moveTo>
                  <a:pt x="357220" y="117753"/>
                </a:moveTo>
                <a:lnTo>
                  <a:pt x="357325" y="117977"/>
                </a:lnTo>
                <a:lnTo>
                  <a:pt x="357861" y="118856"/>
                </a:lnTo>
                <a:lnTo>
                  <a:pt x="357220" y="117753"/>
                </a:lnTo>
                <a:close/>
              </a:path>
              <a:path w="403860" h="269875">
                <a:moveTo>
                  <a:pt x="377426" y="103085"/>
                </a:moveTo>
                <a:lnTo>
                  <a:pt x="348248" y="103085"/>
                </a:lnTo>
                <a:lnTo>
                  <a:pt x="348889" y="104085"/>
                </a:lnTo>
                <a:lnTo>
                  <a:pt x="357325" y="117977"/>
                </a:lnTo>
                <a:lnTo>
                  <a:pt x="357220" y="117753"/>
                </a:lnTo>
                <a:lnTo>
                  <a:pt x="384897" y="117753"/>
                </a:lnTo>
                <a:lnTo>
                  <a:pt x="379779" y="107034"/>
                </a:lnTo>
                <a:lnTo>
                  <a:pt x="377426" y="103085"/>
                </a:lnTo>
                <a:close/>
              </a:path>
              <a:path w="403860" h="269875">
                <a:moveTo>
                  <a:pt x="46677" y="117753"/>
                </a:moveTo>
                <a:lnTo>
                  <a:pt x="46569" y="117933"/>
                </a:lnTo>
                <a:lnTo>
                  <a:pt x="46677" y="117753"/>
                </a:lnTo>
                <a:close/>
              </a:path>
              <a:path w="403860" h="269875">
                <a:moveTo>
                  <a:pt x="55499" y="103085"/>
                </a:moveTo>
                <a:lnTo>
                  <a:pt x="54858" y="104085"/>
                </a:lnTo>
                <a:lnTo>
                  <a:pt x="55062" y="103812"/>
                </a:lnTo>
                <a:lnTo>
                  <a:pt x="55499" y="103085"/>
                </a:lnTo>
                <a:close/>
              </a:path>
              <a:path w="403860" h="269875">
                <a:moveTo>
                  <a:pt x="55062" y="103812"/>
                </a:moveTo>
                <a:lnTo>
                  <a:pt x="54858" y="104085"/>
                </a:lnTo>
                <a:lnTo>
                  <a:pt x="55062" y="103812"/>
                </a:lnTo>
                <a:close/>
              </a:path>
              <a:path w="403860" h="269875">
                <a:moveTo>
                  <a:pt x="348707" y="103839"/>
                </a:moveTo>
                <a:lnTo>
                  <a:pt x="348857" y="104085"/>
                </a:lnTo>
                <a:lnTo>
                  <a:pt x="348707" y="103839"/>
                </a:lnTo>
                <a:close/>
              </a:path>
              <a:path w="403860" h="269875">
                <a:moveTo>
                  <a:pt x="348248" y="103085"/>
                </a:moveTo>
                <a:lnTo>
                  <a:pt x="348707" y="103839"/>
                </a:lnTo>
                <a:lnTo>
                  <a:pt x="348889" y="104085"/>
                </a:lnTo>
                <a:lnTo>
                  <a:pt x="348248" y="103085"/>
                </a:lnTo>
                <a:close/>
              </a:path>
              <a:path w="403860" h="269875">
                <a:moveTo>
                  <a:pt x="369209" y="89469"/>
                </a:moveTo>
                <a:lnTo>
                  <a:pt x="338122" y="89469"/>
                </a:lnTo>
                <a:lnTo>
                  <a:pt x="338891" y="90379"/>
                </a:lnTo>
                <a:lnTo>
                  <a:pt x="348707" y="103839"/>
                </a:lnTo>
                <a:lnTo>
                  <a:pt x="348248" y="103085"/>
                </a:lnTo>
                <a:lnTo>
                  <a:pt x="377426" y="103085"/>
                </a:lnTo>
                <a:lnTo>
                  <a:pt x="369209" y="89469"/>
                </a:lnTo>
                <a:close/>
              </a:path>
              <a:path w="403860" h="269875">
                <a:moveTo>
                  <a:pt x="55603" y="103085"/>
                </a:moveTo>
                <a:lnTo>
                  <a:pt x="55062" y="103812"/>
                </a:lnTo>
                <a:lnTo>
                  <a:pt x="55603" y="103085"/>
                </a:lnTo>
                <a:close/>
              </a:path>
              <a:path w="403860" h="269875">
                <a:moveTo>
                  <a:pt x="65753" y="89469"/>
                </a:moveTo>
                <a:lnTo>
                  <a:pt x="64984" y="90379"/>
                </a:lnTo>
                <a:lnTo>
                  <a:pt x="65515" y="89788"/>
                </a:lnTo>
                <a:lnTo>
                  <a:pt x="65753" y="89469"/>
                </a:lnTo>
                <a:close/>
              </a:path>
              <a:path w="403860" h="269875">
                <a:moveTo>
                  <a:pt x="65515" y="89788"/>
                </a:moveTo>
                <a:lnTo>
                  <a:pt x="64984" y="90379"/>
                </a:lnTo>
                <a:lnTo>
                  <a:pt x="65515" y="89788"/>
                </a:lnTo>
                <a:close/>
              </a:path>
              <a:path w="403860" h="269875">
                <a:moveTo>
                  <a:pt x="338369" y="89804"/>
                </a:moveTo>
                <a:lnTo>
                  <a:pt x="338793" y="90379"/>
                </a:lnTo>
                <a:lnTo>
                  <a:pt x="338369" y="89804"/>
                </a:lnTo>
                <a:close/>
              </a:path>
              <a:path w="403860" h="269875">
                <a:moveTo>
                  <a:pt x="338122" y="89469"/>
                </a:moveTo>
                <a:lnTo>
                  <a:pt x="338369" y="89804"/>
                </a:lnTo>
                <a:lnTo>
                  <a:pt x="338891" y="90379"/>
                </a:lnTo>
                <a:lnTo>
                  <a:pt x="338122" y="89469"/>
                </a:lnTo>
                <a:close/>
              </a:path>
              <a:path w="403860" h="269875">
                <a:moveTo>
                  <a:pt x="359818" y="76827"/>
                </a:moveTo>
                <a:lnTo>
                  <a:pt x="326586" y="76827"/>
                </a:lnTo>
                <a:lnTo>
                  <a:pt x="327484" y="77686"/>
                </a:lnTo>
                <a:lnTo>
                  <a:pt x="338369" y="89804"/>
                </a:lnTo>
                <a:lnTo>
                  <a:pt x="338122" y="89469"/>
                </a:lnTo>
                <a:lnTo>
                  <a:pt x="369209" y="89469"/>
                </a:lnTo>
                <a:lnTo>
                  <a:pt x="369012" y="89161"/>
                </a:lnTo>
                <a:lnTo>
                  <a:pt x="359818" y="76827"/>
                </a:lnTo>
                <a:close/>
              </a:path>
              <a:path w="403860" h="269875">
                <a:moveTo>
                  <a:pt x="65802" y="89469"/>
                </a:moveTo>
                <a:lnTo>
                  <a:pt x="65515" y="89788"/>
                </a:lnTo>
                <a:lnTo>
                  <a:pt x="65802" y="89469"/>
                </a:lnTo>
                <a:close/>
              </a:path>
              <a:path w="403860" h="269875">
                <a:moveTo>
                  <a:pt x="77330" y="76827"/>
                </a:moveTo>
                <a:lnTo>
                  <a:pt x="77160" y="76827"/>
                </a:lnTo>
                <a:lnTo>
                  <a:pt x="76391" y="77686"/>
                </a:lnTo>
                <a:lnTo>
                  <a:pt x="77330" y="76827"/>
                </a:lnTo>
                <a:close/>
              </a:path>
              <a:path w="403860" h="269875">
                <a:moveTo>
                  <a:pt x="326792" y="77053"/>
                </a:moveTo>
                <a:lnTo>
                  <a:pt x="327366" y="77686"/>
                </a:lnTo>
                <a:lnTo>
                  <a:pt x="326792" y="77053"/>
                </a:lnTo>
                <a:close/>
              </a:path>
              <a:path w="403860" h="269875">
                <a:moveTo>
                  <a:pt x="326586" y="76827"/>
                </a:moveTo>
                <a:lnTo>
                  <a:pt x="326792" y="77053"/>
                </a:lnTo>
                <a:lnTo>
                  <a:pt x="327484" y="77686"/>
                </a:lnTo>
                <a:lnTo>
                  <a:pt x="326586" y="76827"/>
                </a:lnTo>
                <a:close/>
              </a:path>
              <a:path w="403860" h="269875">
                <a:moveTo>
                  <a:pt x="349931" y="65377"/>
                </a:moveTo>
                <a:lnTo>
                  <a:pt x="314025" y="65377"/>
                </a:lnTo>
                <a:lnTo>
                  <a:pt x="314923" y="66120"/>
                </a:lnTo>
                <a:lnTo>
                  <a:pt x="326792" y="77053"/>
                </a:lnTo>
                <a:lnTo>
                  <a:pt x="326586" y="76827"/>
                </a:lnTo>
                <a:lnTo>
                  <a:pt x="359818" y="76827"/>
                </a:lnTo>
                <a:lnTo>
                  <a:pt x="358117" y="74544"/>
                </a:lnTo>
                <a:lnTo>
                  <a:pt x="357348" y="73634"/>
                </a:lnTo>
                <a:lnTo>
                  <a:pt x="349931" y="65377"/>
                </a:lnTo>
                <a:close/>
              </a:path>
              <a:path w="403860" h="269875">
                <a:moveTo>
                  <a:pt x="89849" y="65377"/>
                </a:moveTo>
                <a:lnTo>
                  <a:pt x="88952" y="66120"/>
                </a:lnTo>
                <a:lnTo>
                  <a:pt x="89441" y="65750"/>
                </a:lnTo>
                <a:lnTo>
                  <a:pt x="89849" y="65377"/>
                </a:lnTo>
                <a:close/>
              </a:path>
              <a:path w="403860" h="269875">
                <a:moveTo>
                  <a:pt x="89441" y="65750"/>
                </a:moveTo>
                <a:lnTo>
                  <a:pt x="88952" y="66120"/>
                </a:lnTo>
                <a:lnTo>
                  <a:pt x="89441" y="65750"/>
                </a:lnTo>
                <a:close/>
              </a:path>
              <a:path w="403860" h="269875">
                <a:moveTo>
                  <a:pt x="314434" y="65750"/>
                </a:moveTo>
                <a:lnTo>
                  <a:pt x="314839" y="66120"/>
                </a:lnTo>
                <a:lnTo>
                  <a:pt x="314434" y="65750"/>
                </a:lnTo>
                <a:close/>
              </a:path>
              <a:path w="403860" h="269875">
                <a:moveTo>
                  <a:pt x="314025" y="65377"/>
                </a:moveTo>
                <a:lnTo>
                  <a:pt x="314434" y="65750"/>
                </a:lnTo>
                <a:lnTo>
                  <a:pt x="314923" y="66120"/>
                </a:lnTo>
                <a:lnTo>
                  <a:pt x="314025" y="65377"/>
                </a:lnTo>
                <a:close/>
              </a:path>
              <a:path w="403860" h="269875">
                <a:moveTo>
                  <a:pt x="89934" y="65377"/>
                </a:moveTo>
                <a:lnTo>
                  <a:pt x="89441" y="65750"/>
                </a:lnTo>
                <a:lnTo>
                  <a:pt x="89934" y="65377"/>
                </a:lnTo>
                <a:close/>
              </a:path>
              <a:path w="403860" h="269875">
                <a:moveTo>
                  <a:pt x="339846" y="55055"/>
                </a:moveTo>
                <a:lnTo>
                  <a:pt x="300311" y="55055"/>
                </a:lnTo>
                <a:lnTo>
                  <a:pt x="301336" y="55761"/>
                </a:lnTo>
                <a:lnTo>
                  <a:pt x="314434" y="65750"/>
                </a:lnTo>
                <a:lnTo>
                  <a:pt x="314025" y="65377"/>
                </a:lnTo>
                <a:lnTo>
                  <a:pt x="349931" y="65377"/>
                </a:lnTo>
                <a:lnTo>
                  <a:pt x="344403" y="59222"/>
                </a:lnTo>
                <a:lnTo>
                  <a:pt x="339846" y="55055"/>
                </a:lnTo>
                <a:close/>
              </a:path>
              <a:path w="403860" h="269875">
                <a:moveTo>
                  <a:pt x="103564" y="55055"/>
                </a:moveTo>
                <a:lnTo>
                  <a:pt x="102539" y="55761"/>
                </a:lnTo>
                <a:lnTo>
                  <a:pt x="103037" y="55454"/>
                </a:lnTo>
                <a:lnTo>
                  <a:pt x="103564" y="55055"/>
                </a:lnTo>
                <a:close/>
              </a:path>
              <a:path w="403860" h="269875">
                <a:moveTo>
                  <a:pt x="103037" y="55454"/>
                </a:moveTo>
                <a:lnTo>
                  <a:pt x="102539" y="55761"/>
                </a:lnTo>
                <a:lnTo>
                  <a:pt x="103037" y="55454"/>
                </a:lnTo>
                <a:close/>
              </a:path>
              <a:path w="403860" h="269875">
                <a:moveTo>
                  <a:pt x="300855" y="55467"/>
                </a:moveTo>
                <a:lnTo>
                  <a:pt x="301242" y="55761"/>
                </a:lnTo>
                <a:lnTo>
                  <a:pt x="300855" y="55467"/>
                </a:lnTo>
                <a:close/>
              </a:path>
              <a:path w="403860" h="269875">
                <a:moveTo>
                  <a:pt x="300311" y="55055"/>
                </a:moveTo>
                <a:lnTo>
                  <a:pt x="300855" y="55467"/>
                </a:lnTo>
                <a:lnTo>
                  <a:pt x="301336" y="55761"/>
                </a:lnTo>
                <a:lnTo>
                  <a:pt x="300311" y="55055"/>
                </a:lnTo>
                <a:close/>
              </a:path>
              <a:path w="403860" h="269875">
                <a:moveTo>
                  <a:pt x="330125" y="46234"/>
                </a:moveTo>
                <a:lnTo>
                  <a:pt x="285699" y="46234"/>
                </a:lnTo>
                <a:lnTo>
                  <a:pt x="286724" y="46798"/>
                </a:lnTo>
                <a:lnTo>
                  <a:pt x="300855" y="55467"/>
                </a:lnTo>
                <a:lnTo>
                  <a:pt x="300311" y="55055"/>
                </a:lnTo>
                <a:lnTo>
                  <a:pt x="339846" y="55055"/>
                </a:lnTo>
                <a:lnTo>
                  <a:pt x="330944" y="46914"/>
                </a:lnTo>
                <a:lnTo>
                  <a:pt x="330125" y="46234"/>
                </a:lnTo>
                <a:close/>
              </a:path>
              <a:path w="403860" h="269875">
                <a:moveTo>
                  <a:pt x="103687" y="55055"/>
                </a:moveTo>
                <a:lnTo>
                  <a:pt x="103037" y="55454"/>
                </a:lnTo>
                <a:lnTo>
                  <a:pt x="103687" y="55055"/>
                </a:lnTo>
                <a:close/>
              </a:path>
              <a:path w="403860" h="269875">
                <a:moveTo>
                  <a:pt x="118048" y="46234"/>
                </a:moveTo>
                <a:lnTo>
                  <a:pt x="117022" y="46798"/>
                </a:lnTo>
                <a:lnTo>
                  <a:pt x="117545" y="46543"/>
                </a:lnTo>
                <a:lnTo>
                  <a:pt x="118048" y="46234"/>
                </a:lnTo>
                <a:close/>
              </a:path>
              <a:path w="403860" h="269875">
                <a:moveTo>
                  <a:pt x="117545" y="46543"/>
                </a:moveTo>
                <a:lnTo>
                  <a:pt x="117022" y="46798"/>
                </a:lnTo>
                <a:lnTo>
                  <a:pt x="117545" y="46543"/>
                </a:lnTo>
                <a:close/>
              </a:path>
              <a:path w="403860" h="269875">
                <a:moveTo>
                  <a:pt x="286223" y="46553"/>
                </a:moveTo>
                <a:lnTo>
                  <a:pt x="286625" y="46798"/>
                </a:lnTo>
                <a:lnTo>
                  <a:pt x="286223" y="46553"/>
                </a:lnTo>
                <a:close/>
              </a:path>
              <a:path w="403860" h="269875">
                <a:moveTo>
                  <a:pt x="285699" y="46234"/>
                </a:moveTo>
                <a:lnTo>
                  <a:pt x="286223" y="46553"/>
                </a:lnTo>
                <a:lnTo>
                  <a:pt x="286724" y="46798"/>
                </a:lnTo>
                <a:lnTo>
                  <a:pt x="285699" y="46234"/>
                </a:lnTo>
                <a:close/>
              </a:path>
              <a:path w="403860" h="269875">
                <a:moveTo>
                  <a:pt x="270689" y="38964"/>
                </a:moveTo>
                <a:lnTo>
                  <a:pt x="286223" y="46553"/>
                </a:lnTo>
                <a:lnTo>
                  <a:pt x="285699" y="46234"/>
                </a:lnTo>
                <a:lnTo>
                  <a:pt x="330125" y="46234"/>
                </a:lnTo>
                <a:lnTo>
                  <a:pt x="320853" y="39208"/>
                </a:lnTo>
                <a:lnTo>
                  <a:pt x="271344" y="39208"/>
                </a:lnTo>
                <a:lnTo>
                  <a:pt x="270689" y="38964"/>
                </a:lnTo>
                <a:close/>
              </a:path>
              <a:path w="403860" h="269875">
                <a:moveTo>
                  <a:pt x="118177" y="46234"/>
                </a:moveTo>
                <a:lnTo>
                  <a:pt x="118048" y="46234"/>
                </a:lnTo>
                <a:lnTo>
                  <a:pt x="117545" y="46543"/>
                </a:lnTo>
                <a:lnTo>
                  <a:pt x="118177" y="46234"/>
                </a:lnTo>
                <a:close/>
              </a:path>
              <a:path w="403860" h="269875">
                <a:moveTo>
                  <a:pt x="133557" y="38721"/>
                </a:moveTo>
                <a:lnTo>
                  <a:pt x="132403" y="39208"/>
                </a:lnTo>
                <a:lnTo>
                  <a:pt x="133058" y="38964"/>
                </a:lnTo>
                <a:lnTo>
                  <a:pt x="133557" y="38721"/>
                </a:lnTo>
                <a:close/>
              </a:path>
              <a:path w="403860" h="269875">
                <a:moveTo>
                  <a:pt x="133043" y="38972"/>
                </a:moveTo>
                <a:lnTo>
                  <a:pt x="132403" y="39208"/>
                </a:lnTo>
                <a:lnTo>
                  <a:pt x="132559" y="39208"/>
                </a:lnTo>
                <a:lnTo>
                  <a:pt x="133043" y="38972"/>
                </a:lnTo>
                <a:close/>
              </a:path>
              <a:path w="403860" h="269875">
                <a:moveTo>
                  <a:pt x="270190" y="38721"/>
                </a:moveTo>
                <a:lnTo>
                  <a:pt x="270708" y="38972"/>
                </a:lnTo>
                <a:lnTo>
                  <a:pt x="271344" y="39208"/>
                </a:lnTo>
                <a:lnTo>
                  <a:pt x="270190" y="38721"/>
                </a:lnTo>
                <a:close/>
              </a:path>
              <a:path w="403860" h="269875">
                <a:moveTo>
                  <a:pt x="320210" y="38721"/>
                </a:moveTo>
                <a:lnTo>
                  <a:pt x="270190" y="38721"/>
                </a:lnTo>
                <a:lnTo>
                  <a:pt x="271344" y="39208"/>
                </a:lnTo>
                <a:lnTo>
                  <a:pt x="320853" y="39208"/>
                </a:lnTo>
                <a:lnTo>
                  <a:pt x="320210" y="38721"/>
                </a:lnTo>
                <a:close/>
              </a:path>
              <a:path w="403860" h="269875">
                <a:moveTo>
                  <a:pt x="133723" y="38721"/>
                </a:moveTo>
                <a:lnTo>
                  <a:pt x="133557" y="38721"/>
                </a:lnTo>
                <a:lnTo>
                  <a:pt x="133043" y="38972"/>
                </a:lnTo>
                <a:lnTo>
                  <a:pt x="133723" y="38721"/>
                </a:lnTo>
                <a:close/>
              </a:path>
              <a:path w="403860" h="269875">
                <a:moveTo>
                  <a:pt x="254689" y="33013"/>
                </a:moveTo>
                <a:lnTo>
                  <a:pt x="270689" y="38964"/>
                </a:lnTo>
                <a:lnTo>
                  <a:pt x="270190" y="38721"/>
                </a:lnTo>
                <a:lnTo>
                  <a:pt x="320210" y="38721"/>
                </a:lnTo>
                <a:lnTo>
                  <a:pt x="315435" y="35105"/>
                </a:lnTo>
                <a:lnTo>
                  <a:pt x="314410" y="34413"/>
                </a:lnTo>
                <a:lnTo>
                  <a:pt x="312324" y="33143"/>
                </a:lnTo>
                <a:lnTo>
                  <a:pt x="255194" y="33143"/>
                </a:lnTo>
                <a:lnTo>
                  <a:pt x="254689" y="33013"/>
                </a:lnTo>
                <a:close/>
              </a:path>
              <a:path w="403860" h="269875">
                <a:moveTo>
                  <a:pt x="149835" y="32772"/>
                </a:moveTo>
                <a:lnTo>
                  <a:pt x="148553" y="33143"/>
                </a:lnTo>
                <a:lnTo>
                  <a:pt x="149469" y="32906"/>
                </a:lnTo>
                <a:lnTo>
                  <a:pt x="149835" y="32772"/>
                </a:lnTo>
                <a:close/>
              </a:path>
              <a:path w="403860" h="269875">
                <a:moveTo>
                  <a:pt x="149469" y="32906"/>
                </a:moveTo>
                <a:lnTo>
                  <a:pt x="148553" y="33143"/>
                </a:lnTo>
                <a:lnTo>
                  <a:pt x="148828" y="33143"/>
                </a:lnTo>
                <a:lnTo>
                  <a:pt x="149469" y="32906"/>
                </a:lnTo>
                <a:close/>
              </a:path>
              <a:path w="403860" h="269875">
                <a:moveTo>
                  <a:pt x="254040" y="32772"/>
                </a:moveTo>
                <a:lnTo>
                  <a:pt x="254689" y="33013"/>
                </a:lnTo>
                <a:lnTo>
                  <a:pt x="255194" y="33143"/>
                </a:lnTo>
                <a:lnTo>
                  <a:pt x="254040" y="32772"/>
                </a:lnTo>
                <a:close/>
              </a:path>
              <a:path w="403860" h="269875">
                <a:moveTo>
                  <a:pt x="311712" y="32772"/>
                </a:moveTo>
                <a:lnTo>
                  <a:pt x="254040" y="32772"/>
                </a:lnTo>
                <a:lnTo>
                  <a:pt x="255194" y="33143"/>
                </a:lnTo>
                <a:lnTo>
                  <a:pt x="312324" y="33143"/>
                </a:lnTo>
                <a:lnTo>
                  <a:pt x="311712" y="32772"/>
                </a:lnTo>
                <a:close/>
              </a:path>
              <a:path w="403860" h="269875">
                <a:moveTo>
                  <a:pt x="237564" y="28585"/>
                </a:moveTo>
                <a:lnTo>
                  <a:pt x="254689" y="33013"/>
                </a:lnTo>
                <a:lnTo>
                  <a:pt x="254040" y="32772"/>
                </a:lnTo>
                <a:lnTo>
                  <a:pt x="311712" y="32772"/>
                </a:lnTo>
                <a:lnTo>
                  <a:pt x="305011" y="28694"/>
                </a:lnTo>
                <a:lnTo>
                  <a:pt x="238275" y="28694"/>
                </a:lnTo>
                <a:lnTo>
                  <a:pt x="237564" y="28585"/>
                </a:lnTo>
                <a:close/>
              </a:path>
              <a:path w="403860" h="269875">
                <a:moveTo>
                  <a:pt x="149991" y="32772"/>
                </a:moveTo>
                <a:lnTo>
                  <a:pt x="149835" y="32772"/>
                </a:lnTo>
                <a:lnTo>
                  <a:pt x="149469" y="32906"/>
                </a:lnTo>
                <a:lnTo>
                  <a:pt x="149991" y="32772"/>
                </a:lnTo>
                <a:close/>
              </a:path>
              <a:path w="403860" h="269875">
                <a:moveTo>
                  <a:pt x="166754" y="28438"/>
                </a:moveTo>
                <a:lnTo>
                  <a:pt x="165472" y="28694"/>
                </a:lnTo>
                <a:lnTo>
                  <a:pt x="166183" y="28585"/>
                </a:lnTo>
                <a:lnTo>
                  <a:pt x="166754" y="28438"/>
                </a:lnTo>
                <a:close/>
              </a:path>
              <a:path w="403860" h="269875">
                <a:moveTo>
                  <a:pt x="166183" y="28585"/>
                </a:moveTo>
                <a:lnTo>
                  <a:pt x="165472" y="28694"/>
                </a:lnTo>
                <a:lnTo>
                  <a:pt x="165762" y="28694"/>
                </a:lnTo>
                <a:lnTo>
                  <a:pt x="166183" y="28585"/>
                </a:lnTo>
                <a:close/>
              </a:path>
              <a:path w="403860" h="269875">
                <a:moveTo>
                  <a:pt x="236993" y="28438"/>
                </a:moveTo>
                <a:lnTo>
                  <a:pt x="237564" y="28585"/>
                </a:lnTo>
                <a:lnTo>
                  <a:pt x="238275" y="28694"/>
                </a:lnTo>
                <a:lnTo>
                  <a:pt x="236993" y="28438"/>
                </a:lnTo>
                <a:close/>
              </a:path>
              <a:path w="403860" h="269875">
                <a:moveTo>
                  <a:pt x="304589" y="28438"/>
                </a:moveTo>
                <a:lnTo>
                  <a:pt x="236993" y="28438"/>
                </a:lnTo>
                <a:lnTo>
                  <a:pt x="238275" y="28694"/>
                </a:lnTo>
                <a:lnTo>
                  <a:pt x="305011" y="28694"/>
                </a:lnTo>
                <a:lnTo>
                  <a:pt x="304589" y="28438"/>
                </a:lnTo>
                <a:close/>
              </a:path>
              <a:path w="403860" h="269875">
                <a:moveTo>
                  <a:pt x="167147" y="28438"/>
                </a:moveTo>
                <a:lnTo>
                  <a:pt x="166754" y="28438"/>
                </a:lnTo>
                <a:lnTo>
                  <a:pt x="166183" y="28585"/>
                </a:lnTo>
                <a:lnTo>
                  <a:pt x="167147" y="28438"/>
                </a:lnTo>
                <a:close/>
              </a:path>
              <a:path w="403860" h="269875">
                <a:moveTo>
                  <a:pt x="220059" y="25905"/>
                </a:moveTo>
                <a:lnTo>
                  <a:pt x="237564" y="28585"/>
                </a:lnTo>
                <a:lnTo>
                  <a:pt x="236993" y="28438"/>
                </a:lnTo>
                <a:lnTo>
                  <a:pt x="304589" y="28438"/>
                </a:lnTo>
                <a:lnTo>
                  <a:pt x="300480" y="25938"/>
                </a:lnTo>
                <a:lnTo>
                  <a:pt x="220715" y="25938"/>
                </a:lnTo>
                <a:lnTo>
                  <a:pt x="220059" y="25905"/>
                </a:lnTo>
                <a:close/>
              </a:path>
              <a:path w="403860" h="269875">
                <a:moveTo>
                  <a:pt x="184313" y="25809"/>
                </a:moveTo>
                <a:lnTo>
                  <a:pt x="183160" y="25938"/>
                </a:lnTo>
                <a:lnTo>
                  <a:pt x="183687" y="25905"/>
                </a:lnTo>
                <a:lnTo>
                  <a:pt x="184313" y="25809"/>
                </a:lnTo>
                <a:close/>
              </a:path>
              <a:path w="403860" h="269875">
                <a:moveTo>
                  <a:pt x="183628" y="25914"/>
                </a:moveTo>
                <a:lnTo>
                  <a:pt x="183160" y="25938"/>
                </a:lnTo>
                <a:lnTo>
                  <a:pt x="183476" y="25938"/>
                </a:lnTo>
                <a:lnTo>
                  <a:pt x="183628" y="25914"/>
                </a:lnTo>
                <a:close/>
              </a:path>
              <a:path w="403860" h="269875">
                <a:moveTo>
                  <a:pt x="219433" y="25809"/>
                </a:moveTo>
                <a:lnTo>
                  <a:pt x="220059" y="25905"/>
                </a:lnTo>
                <a:lnTo>
                  <a:pt x="220715" y="25938"/>
                </a:lnTo>
                <a:lnTo>
                  <a:pt x="219433" y="25809"/>
                </a:lnTo>
                <a:close/>
              </a:path>
              <a:path w="403860" h="269875">
                <a:moveTo>
                  <a:pt x="300269" y="25809"/>
                </a:moveTo>
                <a:lnTo>
                  <a:pt x="219433" y="25809"/>
                </a:lnTo>
                <a:lnTo>
                  <a:pt x="220715" y="25938"/>
                </a:lnTo>
                <a:lnTo>
                  <a:pt x="300480" y="25938"/>
                </a:lnTo>
                <a:lnTo>
                  <a:pt x="300269" y="25809"/>
                </a:lnTo>
                <a:close/>
              </a:path>
              <a:path w="403860" h="269875">
                <a:moveTo>
                  <a:pt x="185740" y="25809"/>
                </a:moveTo>
                <a:lnTo>
                  <a:pt x="184313" y="25809"/>
                </a:lnTo>
                <a:lnTo>
                  <a:pt x="183628" y="25914"/>
                </a:lnTo>
                <a:lnTo>
                  <a:pt x="185740" y="25809"/>
                </a:lnTo>
                <a:close/>
              </a:path>
              <a:path w="403860" h="269875">
                <a:moveTo>
                  <a:pt x="298899" y="24976"/>
                </a:moveTo>
                <a:lnTo>
                  <a:pt x="202514" y="24976"/>
                </a:lnTo>
                <a:lnTo>
                  <a:pt x="201875" y="25008"/>
                </a:lnTo>
                <a:lnTo>
                  <a:pt x="220059" y="25905"/>
                </a:lnTo>
                <a:lnTo>
                  <a:pt x="219433" y="25809"/>
                </a:lnTo>
                <a:lnTo>
                  <a:pt x="300269" y="25809"/>
                </a:lnTo>
                <a:lnTo>
                  <a:pt x="298899" y="24976"/>
                </a:lnTo>
                <a:close/>
              </a:path>
              <a:path w="403860" h="269875">
                <a:moveTo>
                  <a:pt x="202514" y="24976"/>
                </a:moveTo>
                <a:lnTo>
                  <a:pt x="201232" y="24976"/>
                </a:lnTo>
                <a:lnTo>
                  <a:pt x="201875" y="25008"/>
                </a:lnTo>
                <a:lnTo>
                  <a:pt x="202514" y="24976"/>
                </a:lnTo>
                <a:close/>
              </a:path>
            </a:pathLst>
          </a:custGeom>
          <a:solidFill>
            <a:srgbClr val="D5D5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195071" y="5956218"/>
            <a:ext cx="922655" cy="902335"/>
            <a:chOff x="195071" y="5956218"/>
            <a:chExt cx="922655" cy="902335"/>
          </a:xfrm>
        </p:grpSpPr>
        <p:sp>
          <p:nvSpPr>
            <p:cNvPr id="47" name="object 47"/>
            <p:cNvSpPr/>
            <p:nvPr/>
          </p:nvSpPr>
          <p:spPr>
            <a:xfrm>
              <a:off x="195071" y="5956218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44" y="0"/>
                  </a:moveTo>
                  <a:lnTo>
                    <a:pt x="922044" y="901780"/>
                  </a:lnTo>
                  <a:lnTo>
                    <a:pt x="0" y="901780"/>
                  </a:lnTo>
                  <a:lnTo>
                    <a:pt x="0" y="0"/>
                  </a:lnTo>
                  <a:lnTo>
                    <a:pt x="922044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5072" y="5956223"/>
              <a:ext cx="922655" cy="902335"/>
            </a:xfrm>
            <a:custGeom>
              <a:avLst/>
              <a:gdLst/>
              <a:ahLst/>
              <a:cxnLst/>
              <a:rect l="l" t="t" r="r" b="b"/>
              <a:pathLst>
                <a:path w="922655" h="902334">
                  <a:moveTo>
                    <a:pt x="922032" y="461746"/>
                  </a:moveTo>
                  <a:lnTo>
                    <a:pt x="704748" y="461746"/>
                  </a:lnTo>
                  <a:lnTo>
                    <a:pt x="457657" y="705116"/>
                  </a:lnTo>
                  <a:lnTo>
                    <a:pt x="217284" y="461746"/>
                  </a:lnTo>
                  <a:lnTo>
                    <a:pt x="0" y="461746"/>
                  </a:lnTo>
                  <a:lnTo>
                    <a:pt x="436143" y="901776"/>
                  </a:lnTo>
                  <a:lnTo>
                    <a:pt x="479475" y="901776"/>
                  </a:lnTo>
                  <a:lnTo>
                    <a:pt x="677278" y="705116"/>
                  </a:lnTo>
                  <a:lnTo>
                    <a:pt x="922032" y="461746"/>
                  </a:lnTo>
                  <a:close/>
                </a:path>
                <a:path w="922655" h="902334">
                  <a:moveTo>
                    <a:pt x="922032" y="0"/>
                  </a:moveTo>
                  <a:lnTo>
                    <a:pt x="704748" y="0"/>
                  </a:lnTo>
                  <a:lnTo>
                    <a:pt x="457657" y="243382"/>
                  </a:lnTo>
                  <a:lnTo>
                    <a:pt x="217284" y="0"/>
                  </a:lnTo>
                  <a:lnTo>
                    <a:pt x="0" y="0"/>
                  </a:lnTo>
                  <a:lnTo>
                    <a:pt x="457657" y="461746"/>
                  </a:lnTo>
                  <a:lnTo>
                    <a:pt x="92203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195072" y="5032768"/>
            <a:ext cx="922655" cy="923925"/>
          </a:xfrm>
          <a:custGeom>
            <a:avLst/>
            <a:gdLst/>
            <a:ahLst/>
            <a:cxnLst/>
            <a:rect l="l" t="t" r="r" b="b"/>
            <a:pathLst>
              <a:path w="922655" h="923925">
                <a:moveTo>
                  <a:pt x="229781" y="692594"/>
                </a:moveTo>
                <a:lnTo>
                  <a:pt x="0" y="692594"/>
                </a:lnTo>
                <a:lnTo>
                  <a:pt x="0" y="923455"/>
                </a:lnTo>
                <a:lnTo>
                  <a:pt x="229781" y="923455"/>
                </a:lnTo>
                <a:lnTo>
                  <a:pt x="229781" y="692594"/>
                </a:lnTo>
                <a:close/>
              </a:path>
              <a:path w="922655" h="923925">
                <a:moveTo>
                  <a:pt x="229781" y="230797"/>
                </a:moveTo>
                <a:lnTo>
                  <a:pt x="0" y="230797"/>
                </a:lnTo>
                <a:lnTo>
                  <a:pt x="0" y="461708"/>
                </a:lnTo>
                <a:lnTo>
                  <a:pt x="229781" y="461708"/>
                </a:lnTo>
                <a:lnTo>
                  <a:pt x="229781" y="230797"/>
                </a:lnTo>
                <a:close/>
              </a:path>
              <a:path w="922655" h="923925">
                <a:moveTo>
                  <a:pt x="460540" y="461708"/>
                </a:moveTo>
                <a:lnTo>
                  <a:pt x="229781" y="461708"/>
                </a:lnTo>
                <a:lnTo>
                  <a:pt x="229781" y="692594"/>
                </a:lnTo>
                <a:lnTo>
                  <a:pt x="460540" y="692594"/>
                </a:lnTo>
                <a:lnTo>
                  <a:pt x="460540" y="461708"/>
                </a:lnTo>
                <a:close/>
              </a:path>
              <a:path w="922655" h="923925">
                <a:moveTo>
                  <a:pt x="460540" y="0"/>
                </a:moveTo>
                <a:lnTo>
                  <a:pt x="229781" y="0"/>
                </a:lnTo>
                <a:lnTo>
                  <a:pt x="229781" y="230797"/>
                </a:lnTo>
                <a:lnTo>
                  <a:pt x="460540" y="230797"/>
                </a:lnTo>
                <a:lnTo>
                  <a:pt x="460540" y="0"/>
                </a:lnTo>
                <a:close/>
              </a:path>
              <a:path w="922655" h="923925">
                <a:moveTo>
                  <a:pt x="691286" y="692594"/>
                </a:moveTo>
                <a:lnTo>
                  <a:pt x="460540" y="692594"/>
                </a:lnTo>
                <a:lnTo>
                  <a:pt x="460540" y="923455"/>
                </a:lnTo>
                <a:lnTo>
                  <a:pt x="691286" y="923455"/>
                </a:lnTo>
                <a:lnTo>
                  <a:pt x="691286" y="692594"/>
                </a:lnTo>
                <a:close/>
              </a:path>
              <a:path w="922655" h="923925">
                <a:moveTo>
                  <a:pt x="691286" y="230797"/>
                </a:moveTo>
                <a:lnTo>
                  <a:pt x="460540" y="230797"/>
                </a:lnTo>
                <a:lnTo>
                  <a:pt x="460540" y="461708"/>
                </a:lnTo>
                <a:lnTo>
                  <a:pt x="691286" y="461708"/>
                </a:lnTo>
                <a:lnTo>
                  <a:pt x="691286" y="230797"/>
                </a:lnTo>
                <a:close/>
              </a:path>
              <a:path w="922655" h="923925">
                <a:moveTo>
                  <a:pt x="922032" y="461708"/>
                </a:moveTo>
                <a:lnTo>
                  <a:pt x="691286" y="461708"/>
                </a:lnTo>
                <a:lnTo>
                  <a:pt x="691286" y="692594"/>
                </a:lnTo>
                <a:lnTo>
                  <a:pt x="922032" y="692594"/>
                </a:lnTo>
                <a:lnTo>
                  <a:pt x="922032" y="461708"/>
                </a:lnTo>
                <a:close/>
              </a:path>
              <a:path w="922655" h="923925">
                <a:moveTo>
                  <a:pt x="922032" y="0"/>
                </a:moveTo>
                <a:lnTo>
                  <a:pt x="691286" y="0"/>
                </a:lnTo>
                <a:lnTo>
                  <a:pt x="691286" y="230797"/>
                </a:lnTo>
                <a:lnTo>
                  <a:pt x="922032" y="230797"/>
                </a:lnTo>
                <a:lnTo>
                  <a:pt x="922032" y="0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5732053" y="5956218"/>
            <a:ext cx="923290" cy="902335"/>
            <a:chOff x="5732053" y="5956218"/>
            <a:chExt cx="923290" cy="902335"/>
          </a:xfrm>
        </p:grpSpPr>
        <p:sp>
          <p:nvSpPr>
            <p:cNvPr id="51" name="object 51"/>
            <p:cNvSpPr/>
            <p:nvPr/>
          </p:nvSpPr>
          <p:spPr>
            <a:xfrm>
              <a:off x="5732053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3108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3108" y="0"/>
                  </a:lnTo>
                  <a:lnTo>
                    <a:pt x="923108" y="901780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732043" y="5956223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307746" y="461746"/>
                  </a:moveTo>
                  <a:lnTo>
                    <a:pt x="299961" y="412864"/>
                  </a:lnTo>
                  <a:lnTo>
                    <a:pt x="278231" y="370573"/>
                  </a:lnTo>
                  <a:lnTo>
                    <a:pt x="245008" y="337350"/>
                  </a:lnTo>
                  <a:lnTo>
                    <a:pt x="202768" y="315620"/>
                  </a:lnTo>
                  <a:lnTo>
                    <a:pt x="153936" y="307835"/>
                  </a:lnTo>
                  <a:lnTo>
                    <a:pt x="105448" y="315620"/>
                  </a:lnTo>
                  <a:lnTo>
                    <a:pt x="63207" y="337350"/>
                  </a:lnTo>
                  <a:lnTo>
                    <a:pt x="29832" y="370573"/>
                  </a:lnTo>
                  <a:lnTo>
                    <a:pt x="7886" y="412864"/>
                  </a:lnTo>
                  <a:lnTo>
                    <a:pt x="0" y="461746"/>
                  </a:lnTo>
                  <a:lnTo>
                    <a:pt x="7886" y="510260"/>
                  </a:lnTo>
                  <a:lnTo>
                    <a:pt x="29832" y="552488"/>
                  </a:lnTo>
                  <a:lnTo>
                    <a:pt x="63207" y="585863"/>
                  </a:lnTo>
                  <a:lnTo>
                    <a:pt x="105448" y="607771"/>
                  </a:lnTo>
                  <a:lnTo>
                    <a:pt x="153936" y="615657"/>
                  </a:lnTo>
                  <a:lnTo>
                    <a:pt x="202768" y="607771"/>
                  </a:lnTo>
                  <a:lnTo>
                    <a:pt x="245008" y="585863"/>
                  </a:lnTo>
                  <a:lnTo>
                    <a:pt x="278231" y="552488"/>
                  </a:lnTo>
                  <a:lnTo>
                    <a:pt x="299961" y="510260"/>
                  </a:lnTo>
                  <a:lnTo>
                    <a:pt x="307746" y="461746"/>
                  </a:lnTo>
                  <a:close/>
                </a:path>
                <a:path w="923290" h="902334">
                  <a:moveTo>
                    <a:pt x="615365" y="769569"/>
                  </a:moveTo>
                  <a:lnTo>
                    <a:pt x="607593" y="720686"/>
                  </a:lnTo>
                  <a:lnTo>
                    <a:pt x="585889" y="678408"/>
                  </a:lnTo>
                  <a:lnTo>
                    <a:pt x="552691" y="645172"/>
                  </a:lnTo>
                  <a:lnTo>
                    <a:pt x="510438" y="623443"/>
                  </a:lnTo>
                  <a:lnTo>
                    <a:pt x="461556" y="615657"/>
                  </a:lnTo>
                  <a:lnTo>
                    <a:pt x="413080" y="623443"/>
                  </a:lnTo>
                  <a:lnTo>
                    <a:pt x="370878" y="645172"/>
                  </a:lnTo>
                  <a:lnTo>
                    <a:pt x="337527" y="678408"/>
                  </a:lnTo>
                  <a:lnTo>
                    <a:pt x="315620" y="720686"/>
                  </a:lnTo>
                  <a:lnTo>
                    <a:pt x="307746" y="769569"/>
                  </a:lnTo>
                  <a:lnTo>
                    <a:pt x="315620" y="818083"/>
                  </a:lnTo>
                  <a:lnTo>
                    <a:pt x="337527" y="860310"/>
                  </a:lnTo>
                  <a:lnTo>
                    <a:pt x="370878" y="893686"/>
                  </a:lnTo>
                  <a:lnTo>
                    <a:pt x="386473" y="901776"/>
                  </a:lnTo>
                  <a:lnTo>
                    <a:pt x="537070" y="901776"/>
                  </a:lnTo>
                  <a:lnTo>
                    <a:pt x="552691" y="893686"/>
                  </a:lnTo>
                  <a:lnTo>
                    <a:pt x="585889" y="860310"/>
                  </a:lnTo>
                  <a:lnTo>
                    <a:pt x="607593" y="818083"/>
                  </a:lnTo>
                  <a:lnTo>
                    <a:pt x="615365" y="769569"/>
                  </a:lnTo>
                  <a:close/>
                </a:path>
                <a:path w="923290" h="902334">
                  <a:moveTo>
                    <a:pt x="615365" y="153911"/>
                  </a:moveTo>
                  <a:lnTo>
                    <a:pt x="607593" y="105029"/>
                  </a:lnTo>
                  <a:lnTo>
                    <a:pt x="585889" y="62750"/>
                  </a:lnTo>
                  <a:lnTo>
                    <a:pt x="552691" y="29527"/>
                  </a:lnTo>
                  <a:lnTo>
                    <a:pt x="510438" y="7785"/>
                  </a:lnTo>
                  <a:lnTo>
                    <a:pt x="461556" y="0"/>
                  </a:lnTo>
                  <a:lnTo>
                    <a:pt x="413080" y="7785"/>
                  </a:lnTo>
                  <a:lnTo>
                    <a:pt x="370878" y="29527"/>
                  </a:lnTo>
                  <a:lnTo>
                    <a:pt x="337527" y="62750"/>
                  </a:lnTo>
                  <a:lnTo>
                    <a:pt x="315620" y="105029"/>
                  </a:lnTo>
                  <a:lnTo>
                    <a:pt x="307746" y="153911"/>
                  </a:lnTo>
                  <a:lnTo>
                    <a:pt x="315620" y="202425"/>
                  </a:lnTo>
                  <a:lnTo>
                    <a:pt x="337527" y="244665"/>
                  </a:lnTo>
                  <a:lnTo>
                    <a:pt x="370878" y="278041"/>
                  </a:lnTo>
                  <a:lnTo>
                    <a:pt x="413080" y="299948"/>
                  </a:lnTo>
                  <a:lnTo>
                    <a:pt x="461556" y="307835"/>
                  </a:lnTo>
                  <a:lnTo>
                    <a:pt x="510438" y="299948"/>
                  </a:lnTo>
                  <a:lnTo>
                    <a:pt x="552691" y="278041"/>
                  </a:lnTo>
                  <a:lnTo>
                    <a:pt x="585889" y="244665"/>
                  </a:lnTo>
                  <a:lnTo>
                    <a:pt x="607593" y="202425"/>
                  </a:lnTo>
                  <a:lnTo>
                    <a:pt x="615365" y="153911"/>
                  </a:lnTo>
                  <a:close/>
                </a:path>
                <a:path w="923290" h="902334">
                  <a:moveTo>
                    <a:pt x="923112" y="461746"/>
                  </a:moveTo>
                  <a:lnTo>
                    <a:pt x="915327" y="412864"/>
                  </a:lnTo>
                  <a:lnTo>
                    <a:pt x="893584" y="370573"/>
                  </a:lnTo>
                  <a:lnTo>
                    <a:pt x="860348" y="337350"/>
                  </a:lnTo>
                  <a:lnTo>
                    <a:pt x="818057" y="315620"/>
                  </a:lnTo>
                  <a:lnTo>
                    <a:pt x="769175" y="307835"/>
                  </a:lnTo>
                  <a:lnTo>
                    <a:pt x="720699" y="315620"/>
                  </a:lnTo>
                  <a:lnTo>
                    <a:pt x="678484" y="337350"/>
                  </a:lnTo>
                  <a:lnTo>
                    <a:pt x="645147" y="370573"/>
                  </a:lnTo>
                  <a:lnTo>
                    <a:pt x="623239" y="412864"/>
                  </a:lnTo>
                  <a:lnTo>
                    <a:pt x="615365" y="461746"/>
                  </a:lnTo>
                  <a:lnTo>
                    <a:pt x="623239" y="510260"/>
                  </a:lnTo>
                  <a:lnTo>
                    <a:pt x="645147" y="552488"/>
                  </a:lnTo>
                  <a:lnTo>
                    <a:pt x="678484" y="585863"/>
                  </a:lnTo>
                  <a:lnTo>
                    <a:pt x="720699" y="607771"/>
                  </a:lnTo>
                  <a:lnTo>
                    <a:pt x="769175" y="615657"/>
                  </a:lnTo>
                  <a:lnTo>
                    <a:pt x="818057" y="607771"/>
                  </a:lnTo>
                  <a:lnTo>
                    <a:pt x="860348" y="585863"/>
                  </a:lnTo>
                  <a:lnTo>
                    <a:pt x="893584" y="552488"/>
                  </a:lnTo>
                  <a:lnTo>
                    <a:pt x="915327" y="510260"/>
                  </a:lnTo>
                  <a:lnTo>
                    <a:pt x="923112" y="461746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9424101" y="5956218"/>
            <a:ext cx="923290" cy="902335"/>
            <a:chOff x="9424101" y="5956218"/>
            <a:chExt cx="923290" cy="902335"/>
          </a:xfrm>
        </p:grpSpPr>
        <p:sp>
          <p:nvSpPr>
            <p:cNvPr id="54" name="object 54"/>
            <p:cNvSpPr/>
            <p:nvPr/>
          </p:nvSpPr>
          <p:spPr>
            <a:xfrm>
              <a:off x="9424101" y="5956218"/>
              <a:ext cx="923290" cy="902335"/>
            </a:xfrm>
            <a:custGeom>
              <a:avLst/>
              <a:gdLst/>
              <a:ahLst/>
              <a:cxnLst/>
              <a:rect l="l" t="t" r="r" b="b"/>
              <a:pathLst>
                <a:path w="923290" h="902334">
                  <a:moveTo>
                    <a:pt x="922979" y="901780"/>
                  </a:moveTo>
                  <a:lnTo>
                    <a:pt x="0" y="901780"/>
                  </a:lnTo>
                  <a:lnTo>
                    <a:pt x="0" y="0"/>
                  </a:lnTo>
                  <a:lnTo>
                    <a:pt x="922979" y="0"/>
                  </a:lnTo>
                  <a:lnTo>
                    <a:pt x="922979" y="90178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552914" y="6062827"/>
              <a:ext cx="687705" cy="299720"/>
            </a:xfrm>
            <a:custGeom>
              <a:avLst/>
              <a:gdLst/>
              <a:ahLst/>
              <a:cxnLst/>
              <a:rect l="l" t="t" r="r" b="b"/>
              <a:pathLst>
                <a:path w="687704" h="299720">
                  <a:moveTo>
                    <a:pt x="687654" y="140436"/>
                  </a:moveTo>
                  <a:lnTo>
                    <a:pt x="547293" y="0"/>
                  </a:lnTo>
                  <a:lnTo>
                    <a:pt x="529615" y="17678"/>
                  </a:lnTo>
                  <a:lnTo>
                    <a:pt x="648627" y="136779"/>
                  </a:lnTo>
                  <a:lnTo>
                    <a:pt x="0" y="136779"/>
                  </a:lnTo>
                  <a:lnTo>
                    <a:pt x="0" y="161785"/>
                  </a:lnTo>
                  <a:lnTo>
                    <a:pt x="648804" y="161785"/>
                  </a:lnTo>
                  <a:lnTo>
                    <a:pt x="529615" y="281876"/>
                  </a:lnTo>
                  <a:lnTo>
                    <a:pt x="547293" y="299491"/>
                  </a:lnTo>
                  <a:lnTo>
                    <a:pt x="687616" y="158127"/>
                  </a:lnTo>
                  <a:lnTo>
                    <a:pt x="687654" y="140474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6655161" y="5082540"/>
            <a:ext cx="923290" cy="873760"/>
            <a:chOff x="6655161" y="5082540"/>
            <a:chExt cx="923290" cy="873760"/>
          </a:xfrm>
        </p:grpSpPr>
        <p:sp>
          <p:nvSpPr>
            <p:cNvPr id="57" name="object 57"/>
            <p:cNvSpPr/>
            <p:nvPr/>
          </p:nvSpPr>
          <p:spPr>
            <a:xfrm>
              <a:off x="6655161" y="5082540"/>
              <a:ext cx="923290" cy="873760"/>
            </a:xfrm>
            <a:custGeom>
              <a:avLst/>
              <a:gdLst/>
              <a:ahLst/>
              <a:cxnLst/>
              <a:rect l="l" t="t" r="r" b="b"/>
              <a:pathLst>
                <a:path w="923290" h="873760">
                  <a:moveTo>
                    <a:pt x="0" y="873678"/>
                  </a:moveTo>
                  <a:lnTo>
                    <a:pt x="922979" y="873678"/>
                  </a:lnTo>
                  <a:lnTo>
                    <a:pt x="922979" y="0"/>
                  </a:lnTo>
                  <a:lnTo>
                    <a:pt x="0" y="0"/>
                  </a:lnTo>
                  <a:lnTo>
                    <a:pt x="0" y="873678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958677" y="5382669"/>
              <a:ext cx="323850" cy="222885"/>
            </a:xfrm>
            <a:custGeom>
              <a:avLst/>
              <a:gdLst/>
              <a:ahLst/>
              <a:cxnLst/>
              <a:rect l="l" t="t" r="r" b="b"/>
              <a:pathLst>
                <a:path w="323850" h="222885">
                  <a:moveTo>
                    <a:pt x="17687" y="103983"/>
                  </a:moveTo>
                  <a:lnTo>
                    <a:pt x="0" y="121676"/>
                  </a:lnTo>
                  <a:lnTo>
                    <a:pt x="101000" y="222621"/>
                  </a:lnTo>
                  <a:lnTo>
                    <a:pt x="118688" y="222621"/>
                  </a:lnTo>
                  <a:lnTo>
                    <a:pt x="136412" y="204889"/>
                  </a:lnTo>
                  <a:lnTo>
                    <a:pt x="101000" y="204889"/>
                  </a:lnTo>
                  <a:lnTo>
                    <a:pt x="109839" y="196047"/>
                  </a:lnTo>
                  <a:lnTo>
                    <a:pt x="17687" y="103983"/>
                  </a:lnTo>
                  <a:close/>
                </a:path>
                <a:path w="323850" h="222885">
                  <a:moveTo>
                    <a:pt x="109839" y="196047"/>
                  </a:moveTo>
                  <a:lnTo>
                    <a:pt x="101000" y="204889"/>
                  </a:lnTo>
                  <a:lnTo>
                    <a:pt x="118688" y="204889"/>
                  </a:lnTo>
                  <a:lnTo>
                    <a:pt x="109839" y="196047"/>
                  </a:lnTo>
                  <a:close/>
                </a:path>
                <a:path w="323850" h="222885">
                  <a:moveTo>
                    <a:pt x="305822" y="0"/>
                  </a:moveTo>
                  <a:lnTo>
                    <a:pt x="109839" y="196047"/>
                  </a:lnTo>
                  <a:lnTo>
                    <a:pt x="118688" y="204889"/>
                  </a:lnTo>
                  <a:lnTo>
                    <a:pt x="136412" y="204889"/>
                  </a:lnTo>
                  <a:lnTo>
                    <a:pt x="323510" y="17693"/>
                  </a:lnTo>
                  <a:lnTo>
                    <a:pt x="305822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7578142" y="5032767"/>
            <a:ext cx="2769235" cy="1304290"/>
            <a:chOff x="7578142" y="5032767"/>
            <a:chExt cx="2769235" cy="1304290"/>
          </a:xfrm>
        </p:grpSpPr>
        <p:sp>
          <p:nvSpPr>
            <p:cNvPr id="60" name="object 60"/>
            <p:cNvSpPr/>
            <p:nvPr/>
          </p:nvSpPr>
          <p:spPr>
            <a:xfrm>
              <a:off x="9424098" y="5032768"/>
              <a:ext cx="923290" cy="923925"/>
            </a:xfrm>
            <a:custGeom>
              <a:avLst/>
              <a:gdLst/>
              <a:ahLst/>
              <a:cxnLst/>
              <a:rect l="l" t="t" r="r" b="b"/>
              <a:pathLst>
                <a:path w="923290" h="923925">
                  <a:moveTo>
                    <a:pt x="922972" y="0"/>
                  </a:moveTo>
                  <a:lnTo>
                    <a:pt x="0" y="0"/>
                  </a:lnTo>
                  <a:lnTo>
                    <a:pt x="0" y="49771"/>
                  </a:lnTo>
                  <a:lnTo>
                    <a:pt x="0" y="923455"/>
                  </a:lnTo>
                  <a:lnTo>
                    <a:pt x="922972" y="923455"/>
                  </a:lnTo>
                  <a:lnTo>
                    <a:pt x="922972" y="49771"/>
                  </a:lnTo>
                  <a:lnTo>
                    <a:pt x="922972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2139" y="5430042"/>
              <a:ext cx="127930" cy="12796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424101" y="5494473"/>
              <a:ext cx="923290" cy="0"/>
            </a:xfrm>
            <a:custGeom>
              <a:avLst/>
              <a:gdLst/>
              <a:ahLst/>
              <a:cxnLst/>
              <a:rect l="l" t="t" r="r" b="b"/>
              <a:pathLst>
                <a:path w="923290">
                  <a:moveTo>
                    <a:pt x="564349" y="0"/>
                  </a:moveTo>
                  <a:lnTo>
                    <a:pt x="564349" y="0"/>
                  </a:lnTo>
                  <a:lnTo>
                    <a:pt x="922979" y="0"/>
                  </a:lnTo>
                </a:path>
                <a:path w="923290">
                  <a:moveTo>
                    <a:pt x="0" y="0"/>
                  </a:moveTo>
                  <a:lnTo>
                    <a:pt x="0" y="0"/>
                  </a:lnTo>
                  <a:lnTo>
                    <a:pt x="359527" y="0"/>
                  </a:lnTo>
                </a:path>
              </a:pathLst>
            </a:custGeom>
            <a:ln w="25006">
              <a:solidFill>
                <a:srgbClr val="0066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578142" y="5082539"/>
              <a:ext cx="1846580" cy="1254760"/>
            </a:xfrm>
            <a:custGeom>
              <a:avLst/>
              <a:gdLst/>
              <a:ahLst/>
              <a:cxnLst/>
              <a:rect l="l" t="t" r="r" b="b"/>
              <a:pathLst>
                <a:path w="1846579" h="1254760">
                  <a:moveTo>
                    <a:pt x="0" y="1254251"/>
                  </a:moveTo>
                  <a:lnTo>
                    <a:pt x="1845959" y="1254251"/>
                  </a:lnTo>
                  <a:lnTo>
                    <a:pt x="1845959" y="0"/>
                  </a:lnTo>
                  <a:lnTo>
                    <a:pt x="0" y="0"/>
                  </a:lnTo>
                  <a:lnTo>
                    <a:pt x="0" y="1254251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578142" y="6264051"/>
              <a:ext cx="615315" cy="73025"/>
            </a:xfrm>
            <a:custGeom>
              <a:avLst/>
              <a:gdLst/>
              <a:ahLst/>
              <a:cxnLst/>
              <a:rect l="l" t="t" r="r" b="b"/>
              <a:pathLst>
                <a:path w="615315" h="73025">
                  <a:moveTo>
                    <a:pt x="0" y="72739"/>
                  </a:moveTo>
                  <a:lnTo>
                    <a:pt x="615234" y="72739"/>
                  </a:lnTo>
                  <a:lnTo>
                    <a:pt x="615234" y="0"/>
                  </a:lnTo>
                  <a:lnTo>
                    <a:pt x="0" y="0"/>
                  </a:lnTo>
                  <a:lnTo>
                    <a:pt x="0" y="72739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808739" y="6264051"/>
              <a:ext cx="615950" cy="73025"/>
            </a:xfrm>
            <a:custGeom>
              <a:avLst/>
              <a:gdLst/>
              <a:ahLst/>
              <a:cxnLst/>
              <a:rect l="l" t="t" r="r" b="b"/>
              <a:pathLst>
                <a:path w="615950" h="73025">
                  <a:moveTo>
                    <a:pt x="0" y="72739"/>
                  </a:moveTo>
                  <a:lnTo>
                    <a:pt x="615362" y="72739"/>
                  </a:lnTo>
                  <a:lnTo>
                    <a:pt x="615362" y="0"/>
                  </a:lnTo>
                  <a:lnTo>
                    <a:pt x="0" y="0"/>
                  </a:lnTo>
                  <a:lnTo>
                    <a:pt x="0" y="72739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578141" y="5648400"/>
              <a:ext cx="1230630" cy="688975"/>
            </a:xfrm>
            <a:custGeom>
              <a:avLst/>
              <a:gdLst/>
              <a:ahLst/>
              <a:cxnLst/>
              <a:rect l="l" t="t" r="r" b="b"/>
              <a:pathLst>
                <a:path w="1230629" h="688975">
                  <a:moveTo>
                    <a:pt x="615226" y="0"/>
                  </a:moveTo>
                  <a:lnTo>
                    <a:pt x="0" y="0"/>
                  </a:lnTo>
                  <a:lnTo>
                    <a:pt x="0" y="615657"/>
                  </a:lnTo>
                  <a:lnTo>
                    <a:pt x="615226" y="615657"/>
                  </a:lnTo>
                  <a:lnTo>
                    <a:pt x="615226" y="0"/>
                  </a:lnTo>
                  <a:close/>
                </a:path>
                <a:path w="1230629" h="688975">
                  <a:moveTo>
                    <a:pt x="1230591" y="615657"/>
                  </a:moveTo>
                  <a:lnTo>
                    <a:pt x="615226" y="615657"/>
                  </a:lnTo>
                  <a:lnTo>
                    <a:pt x="615226" y="688390"/>
                  </a:lnTo>
                  <a:lnTo>
                    <a:pt x="1230591" y="688390"/>
                  </a:lnTo>
                  <a:lnTo>
                    <a:pt x="1230591" y="615657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578141" y="5082539"/>
              <a:ext cx="1230630" cy="1181735"/>
            </a:xfrm>
            <a:custGeom>
              <a:avLst/>
              <a:gdLst/>
              <a:ahLst/>
              <a:cxnLst/>
              <a:rect l="l" t="t" r="r" b="b"/>
              <a:pathLst>
                <a:path w="1230629" h="1181735">
                  <a:moveTo>
                    <a:pt x="615226" y="0"/>
                  </a:moveTo>
                  <a:lnTo>
                    <a:pt x="0" y="0"/>
                  </a:lnTo>
                  <a:lnTo>
                    <a:pt x="0" y="565861"/>
                  </a:lnTo>
                  <a:lnTo>
                    <a:pt x="615226" y="565861"/>
                  </a:lnTo>
                  <a:lnTo>
                    <a:pt x="615226" y="0"/>
                  </a:lnTo>
                  <a:close/>
                </a:path>
                <a:path w="1230629" h="1181735">
                  <a:moveTo>
                    <a:pt x="1230591" y="565861"/>
                  </a:moveTo>
                  <a:lnTo>
                    <a:pt x="615226" y="565861"/>
                  </a:lnTo>
                  <a:lnTo>
                    <a:pt x="615226" y="1181519"/>
                  </a:lnTo>
                  <a:lnTo>
                    <a:pt x="1230591" y="1181519"/>
                  </a:lnTo>
                  <a:lnTo>
                    <a:pt x="1230591" y="565861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/>
          <p:nvPr/>
        </p:nvSpPr>
        <p:spPr>
          <a:xfrm>
            <a:off x="7116588" y="5956218"/>
            <a:ext cx="0" cy="359410"/>
          </a:xfrm>
          <a:custGeom>
            <a:avLst/>
            <a:gdLst/>
            <a:ahLst/>
            <a:cxnLst/>
            <a:rect l="l" t="t" r="r" b="b"/>
            <a:pathLst>
              <a:path h="359410">
                <a:moveTo>
                  <a:pt x="0" y="358812"/>
                </a:moveTo>
                <a:lnTo>
                  <a:pt x="0" y="358812"/>
                </a:lnTo>
                <a:lnTo>
                  <a:pt x="0" y="0"/>
                </a:lnTo>
              </a:path>
            </a:pathLst>
          </a:custGeom>
          <a:ln w="25002">
            <a:solidFill>
              <a:srgbClr val="0066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808635" y="5956218"/>
            <a:ext cx="0" cy="359410"/>
          </a:xfrm>
          <a:custGeom>
            <a:avLst/>
            <a:gdLst/>
            <a:ahLst/>
            <a:cxnLst/>
            <a:rect l="l" t="t" r="r" b="b"/>
            <a:pathLst>
              <a:path h="359410">
                <a:moveTo>
                  <a:pt x="0" y="358812"/>
                </a:moveTo>
                <a:lnTo>
                  <a:pt x="0" y="358812"/>
                </a:lnTo>
                <a:lnTo>
                  <a:pt x="0" y="0"/>
                </a:lnTo>
              </a:path>
            </a:pathLst>
          </a:custGeom>
          <a:ln w="25002">
            <a:solidFill>
              <a:srgbClr val="0066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350828" y="4762488"/>
            <a:ext cx="564515" cy="268605"/>
            <a:chOff x="350828" y="4762488"/>
            <a:chExt cx="564515" cy="268605"/>
          </a:xfrm>
        </p:grpSpPr>
        <p:sp>
          <p:nvSpPr>
            <p:cNvPr id="71" name="object 71"/>
            <p:cNvSpPr/>
            <p:nvPr/>
          </p:nvSpPr>
          <p:spPr>
            <a:xfrm>
              <a:off x="496011" y="4762499"/>
              <a:ext cx="419734" cy="218440"/>
            </a:xfrm>
            <a:custGeom>
              <a:avLst/>
              <a:gdLst/>
              <a:ahLst/>
              <a:cxnLst/>
              <a:rect l="l" t="t" r="r" b="b"/>
              <a:pathLst>
                <a:path w="419734" h="218439">
                  <a:moveTo>
                    <a:pt x="419188" y="118211"/>
                  </a:moveTo>
                  <a:lnTo>
                    <a:pt x="385546" y="50901"/>
                  </a:lnTo>
                  <a:lnTo>
                    <a:pt x="301891" y="50901"/>
                  </a:lnTo>
                  <a:lnTo>
                    <a:pt x="301891" y="0"/>
                  </a:lnTo>
                  <a:lnTo>
                    <a:pt x="0" y="0"/>
                  </a:lnTo>
                  <a:lnTo>
                    <a:pt x="0" y="218351"/>
                  </a:lnTo>
                  <a:lnTo>
                    <a:pt x="284581" y="218351"/>
                  </a:lnTo>
                  <a:lnTo>
                    <a:pt x="301891" y="218351"/>
                  </a:lnTo>
                  <a:lnTo>
                    <a:pt x="419188" y="218351"/>
                  </a:lnTo>
                  <a:lnTo>
                    <a:pt x="419188" y="118211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95989" y="4838392"/>
              <a:ext cx="119380" cy="57785"/>
            </a:xfrm>
            <a:custGeom>
              <a:avLst/>
              <a:gdLst/>
              <a:ahLst/>
              <a:cxnLst/>
              <a:rect l="l" t="t" r="r" b="b"/>
              <a:pathLst>
                <a:path w="119380" h="57785">
                  <a:moveTo>
                    <a:pt x="97104" y="0"/>
                  </a:moveTo>
                  <a:lnTo>
                    <a:pt x="0" y="0"/>
                  </a:lnTo>
                  <a:lnTo>
                    <a:pt x="0" y="57697"/>
                  </a:lnTo>
                  <a:lnTo>
                    <a:pt x="119214" y="57697"/>
                  </a:lnTo>
                  <a:lnTo>
                    <a:pt x="119214" y="43337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5999" y="4947119"/>
              <a:ext cx="83646" cy="83725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350824" y="4796091"/>
              <a:ext cx="530860" cy="234950"/>
            </a:xfrm>
            <a:custGeom>
              <a:avLst/>
              <a:gdLst/>
              <a:ahLst/>
              <a:cxnLst/>
              <a:rect l="l" t="t" r="r" b="b"/>
              <a:pathLst>
                <a:path w="530860" h="234950">
                  <a:moveTo>
                    <a:pt x="127876" y="67310"/>
                  </a:moveTo>
                  <a:lnTo>
                    <a:pt x="49999" y="67310"/>
                  </a:lnTo>
                  <a:lnTo>
                    <a:pt x="49999" y="84620"/>
                  </a:lnTo>
                  <a:lnTo>
                    <a:pt x="127876" y="84620"/>
                  </a:lnTo>
                  <a:lnTo>
                    <a:pt x="127876" y="67310"/>
                  </a:lnTo>
                  <a:close/>
                </a:path>
                <a:path w="530860" h="234950">
                  <a:moveTo>
                    <a:pt x="127876" y="33718"/>
                  </a:moveTo>
                  <a:lnTo>
                    <a:pt x="32677" y="33718"/>
                  </a:lnTo>
                  <a:lnTo>
                    <a:pt x="32677" y="51028"/>
                  </a:lnTo>
                  <a:lnTo>
                    <a:pt x="127876" y="51028"/>
                  </a:lnTo>
                  <a:lnTo>
                    <a:pt x="127876" y="33718"/>
                  </a:lnTo>
                  <a:close/>
                </a:path>
                <a:path w="530860" h="234950">
                  <a:moveTo>
                    <a:pt x="127876" y="0"/>
                  </a:moveTo>
                  <a:lnTo>
                    <a:pt x="0" y="0"/>
                  </a:lnTo>
                  <a:lnTo>
                    <a:pt x="0" y="17310"/>
                  </a:lnTo>
                  <a:lnTo>
                    <a:pt x="127876" y="17310"/>
                  </a:lnTo>
                  <a:lnTo>
                    <a:pt x="127876" y="0"/>
                  </a:lnTo>
                  <a:close/>
                </a:path>
                <a:path w="530860" h="234950">
                  <a:moveTo>
                    <a:pt x="530733" y="193344"/>
                  </a:moveTo>
                  <a:lnTo>
                    <a:pt x="527354" y="176999"/>
                  </a:lnTo>
                  <a:lnTo>
                    <a:pt x="518223" y="163537"/>
                  </a:lnTo>
                  <a:lnTo>
                    <a:pt x="504761" y="154406"/>
                  </a:lnTo>
                  <a:lnTo>
                    <a:pt x="488416" y="151028"/>
                  </a:lnTo>
                  <a:lnTo>
                    <a:pt x="472224" y="154406"/>
                  </a:lnTo>
                  <a:lnTo>
                    <a:pt x="459092" y="163537"/>
                  </a:lnTo>
                  <a:lnTo>
                    <a:pt x="450291" y="176999"/>
                  </a:lnTo>
                  <a:lnTo>
                    <a:pt x="447078" y="193344"/>
                  </a:lnTo>
                  <a:lnTo>
                    <a:pt x="450291" y="209550"/>
                  </a:lnTo>
                  <a:lnTo>
                    <a:pt x="459092" y="222707"/>
                  </a:lnTo>
                  <a:lnTo>
                    <a:pt x="472224" y="231533"/>
                  </a:lnTo>
                  <a:lnTo>
                    <a:pt x="488416" y="234759"/>
                  </a:lnTo>
                  <a:lnTo>
                    <a:pt x="504761" y="231533"/>
                  </a:lnTo>
                  <a:lnTo>
                    <a:pt x="518223" y="222707"/>
                  </a:lnTo>
                  <a:lnTo>
                    <a:pt x="527354" y="209550"/>
                  </a:lnTo>
                  <a:lnTo>
                    <a:pt x="530733" y="193344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2963114" y="5956218"/>
            <a:ext cx="923290" cy="381000"/>
            <a:chOff x="2963114" y="5956218"/>
            <a:chExt cx="923290" cy="381000"/>
          </a:xfrm>
        </p:grpSpPr>
        <p:sp>
          <p:nvSpPr>
            <p:cNvPr id="76" name="object 76"/>
            <p:cNvSpPr/>
            <p:nvPr/>
          </p:nvSpPr>
          <p:spPr>
            <a:xfrm>
              <a:off x="2963114" y="5956218"/>
              <a:ext cx="923290" cy="381000"/>
            </a:xfrm>
            <a:custGeom>
              <a:avLst/>
              <a:gdLst/>
              <a:ahLst/>
              <a:cxnLst/>
              <a:rect l="l" t="t" r="r" b="b"/>
              <a:pathLst>
                <a:path w="923289" h="381000">
                  <a:moveTo>
                    <a:pt x="0" y="380573"/>
                  </a:moveTo>
                  <a:lnTo>
                    <a:pt x="922979" y="380573"/>
                  </a:lnTo>
                  <a:lnTo>
                    <a:pt x="922979" y="0"/>
                  </a:lnTo>
                  <a:lnTo>
                    <a:pt x="0" y="0"/>
                  </a:lnTo>
                  <a:lnTo>
                    <a:pt x="0" y="380573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338022" y="6161120"/>
              <a:ext cx="174625" cy="115570"/>
            </a:xfrm>
            <a:custGeom>
              <a:avLst/>
              <a:gdLst/>
              <a:ahLst/>
              <a:cxnLst/>
              <a:rect l="l" t="t" r="r" b="b"/>
              <a:pathLst>
                <a:path w="174625" h="115570">
                  <a:moveTo>
                    <a:pt x="174060" y="0"/>
                  </a:moveTo>
                  <a:lnTo>
                    <a:pt x="0" y="0"/>
                  </a:lnTo>
                  <a:lnTo>
                    <a:pt x="0" y="81763"/>
                  </a:lnTo>
                  <a:lnTo>
                    <a:pt x="87542" y="115432"/>
                  </a:lnTo>
                  <a:lnTo>
                    <a:pt x="174060" y="81763"/>
                  </a:lnTo>
                  <a:lnTo>
                    <a:pt x="174060" y="0"/>
                  </a:lnTo>
                  <a:close/>
                </a:path>
              </a:pathLst>
            </a:custGeom>
            <a:solidFill>
              <a:srgbClr val="007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303409" y="6019711"/>
              <a:ext cx="243840" cy="317500"/>
            </a:xfrm>
            <a:custGeom>
              <a:avLst/>
              <a:gdLst/>
              <a:ahLst/>
              <a:cxnLst/>
              <a:rect l="l" t="t" r="r" b="b"/>
              <a:pathLst>
                <a:path w="243839" h="317500">
                  <a:moveTo>
                    <a:pt x="139458" y="0"/>
                  </a:moveTo>
                  <a:lnTo>
                    <a:pt x="103949" y="0"/>
                  </a:lnTo>
                  <a:lnTo>
                    <a:pt x="103949" y="141414"/>
                  </a:lnTo>
                  <a:lnTo>
                    <a:pt x="139458" y="141414"/>
                  </a:lnTo>
                  <a:lnTo>
                    <a:pt x="139458" y="0"/>
                  </a:lnTo>
                  <a:close/>
                </a:path>
                <a:path w="243839" h="317500">
                  <a:moveTo>
                    <a:pt x="243268" y="223177"/>
                  </a:moveTo>
                  <a:lnTo>
                    <a:pt x="0" y="223177"/>
                  </a:lnTo>
                  <a:lnTo>
                    <a:pt x="0" y="317080"/>
                  </a:lnTo>
                  <a:lnTo>
                    <a:pt x="243268" y="317080"/>
                  </a:lnTo>
                  <a:lnTo>
                    <a:pt x="243268" y="223177"/>
                  </a:lnTo>
                  <a:close/>
                </a:path>
              </a:pathLst>
            </a:custGeom>
            <a:solidFill>
              <a:srgbClr val="004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372624" y="6274638"/>
              <a:ext cx="105410" cy="62230"/>
            </a:xfrm>
            <a:custGeom>
              <a:avLst/>
              <a:gdLst/>
              <a:ahLst/>
              <a:cxnLst/>
              <a:rect l="l" t="t" r="r" b="b"/>
              <a:pathLst>
                <a:path w="105410" h="62229">
                  <a:moveTo>
                    <a:pt x="34734" y="0"/>
                  </a:moveTo>
                  <a:lnTo>
                    <a:pt x="0" y="0"/>
                  </a:lnTo>
                  <a:lnTo>
                    <a:pt x="0" y="62153"/>
                  </a:lnTo>
                  <a:lnTo>
                    <a:pt x="34734" y="62153"/>
                  </a:lnTo>
                  <a:lnTo>
                    <a:pt x="34734" y="0"/>
                  </a:lnTo>
                  <a:close/>
                </a:path>
                <a:path w="105410" h="62229">
                  <a:moveTo>
                    <a:pt x="104851" y="0"/>
                  </a:moveTo>
                  <a:lnTo>
                    <a:pt x="70243" y="0"/>
                  </a:lnTo>
                  <a:lnTo>
                    <a:pt x="70243" y="62153"/>
                  </a:lnTo>
                  <a:lnTo>
                    <a:pt x="104851" y="62153"/>
                  </a:lnTo>
                  <a:lnTo>
                    <a:pt x="104851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9282362" y="0"/>
            <a:ext cx="970280" cy="969644"/>
            <a:chOff x="9282362" y="0"/>
            <a:chExt cx="970280" cy="969644"/>
          </a:xfrm>
        </p:grpSpPr>
        <p:sp>
          <p:nvSpPr>
            <p:cNvPr id="81" name="object 81"/>
            <p:cNvSpPr/>
            <p:nvPr/>
          </p:nvSpPr>
          <p:spPr>
            <a:xfrm>
              <a:off x="928236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0A4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397531" y="131389"/>
              <a:ext cx="741045" cy="704850"/>
            </a:xfrm>
            <a:custGeom>
              <a:avLst/>
              <a:gdLst/>
              <a:ahLst/>
              <a:cxnLst/>
              <a:rect l="l" t="t" r="r" b="b"/>
              <a:pathLst>
                <a:path w="741045" h="704850">
                  <a:moveTo>
                    <a:pt x="369887" y="0"/>
                  </a:moveTo>
                  <a:lnTo>
                    <a:pt x="277887" y="268849"/>
                  </a:lnTo>
                  <a:lnTo>
                    <a:pt x="0" y="268849"/>
                  </a:lnTo>
                  <a:lnTo>
                    <a:pt x="221313" y="443707"/>
                  </a:lnTo>
                  <a:lnTo>
                    <a:pt x="141570" y="704462"/>
                  </a:lnTo>
                  <a:lnTo>
                    <a:pt x="369887" y="551847"/>
                  </a:lnTo>
                  <a:lnTo>
                    <a:pt x="599283" y="704462"/>
                  </a:lnTo>
                  <a:lnTo>
                    <a:pt x="519405" y="443707"/>
                  </a:lnTo>
                  <a:lnTo>
                    <a:pt x="740718" y="268849"/>
                  </a:lnTo>
                  <a:lnTo>
                    <a:pt x="462831" y="268849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6373367" y="0"/>
            <a:ext cx="2909570" cy="969644"/>
            <a:chOff x="6373367" y="0"/>
            <a:chExt cx="2909570" cy="969644"/>
          </a:xfrm>
        </p:grpSpPr>
        <p:sp>
          <p:nvSpPr>
            <p:cNvPr id="84" name="object 84"/>
            <p:cNvSpPr/>
            <p:nvPr/>
          </p:nvSpPr>
          <p:spPr>
            <a:xfrm>
              <a:off x="734236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7001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70019" y="969263"/>
                  </a:lnTo>
                  <a:lnTo>
                    <a:pt x="970019" y="0"/>
                  </a:lnTo>
                  <a:close/>
                </a:path>
              </a:pathLst>
            </a:custGeom>
            <a:solidFill>
              <a:srgbClr val="FF60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342352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323354" y="645845"/>
                  </a:moveTo>
                  <a:lnTo>
                    <a:pt x="0" y="969264"/>
                  </a:lnTo>
                  <a:lnTo>
                    <a:pt x="323354" y="969264"/>
                  </a:lnTo>
                  <a:lnTo>
                    <a:pt x="323354" y="645845"/>
                  </a:lnTo>
                  <a:close/>
                </a:path>
                <a:path w="970279" h="969644">
                  <a:moveTo>
                    <a:pt x="323354" y="322414"/>
                  </a:moveTo>
                  <a:lnTo>
                    <a:pt x="0" y="645845"/>
                  </a:lnTo>
                  <a:lnTo>
                    <a:pt x="323354" y="645845"/>
                  </a:lnTo>
                  <a:lnTo>
                    <a:pt x="323354" y="322414"/>
                  </a:lnTo>
                  <a:close/>
                </a:path>
                <a:path w="970279" h="969644">
                  <a:moveTo>
                    <a:pt x="324358" y="0"/>
                  </a:moveTo>
                  <a:lnTo>
                    <a:pt x="1016" y="322414"/>
                  </a:lnTo>
                  <a:lnTo>
                    <a:pt x="323354" y="322414"/>
                  </a:lnTo>
                  <a:lnTo>
                    <a:pt x="324358" y="322414"/>
                  </a:lnTo>
                  <a:lnTo>
                    <a:pt x="324358" y="0"/>
                  </a:lnTo>
                  <a:close/>
                </a:path>
                <a:path w="970279" h="969644">
                  <a:moveTo>
                    <a:pt x="646747" y="645845"/>
                  </a:moveTo>
                  <a:lnTo>
                    <a:pt x="324358" y="969264"/>
                  </a:lnTo>
                  <a:lnTo>
                    <a:pt x="646747" y="969264"/>
                  </a:lnTo>
                  <a:lnTo>
                    <a:pt x="646747" y="645845"/>
                  </a:lnTo>
                  <a:close/>
                </a:path>
                <a:path w="970279" h="969644">
                  <a:moveTo>
                    <a:pt x="646747" y="322414"/>
                  </a:moveTo>
                  <a:lnTo>
                    <a:pt x="323354" y="645845"/>
                  </a:lnTo>
                  <a:lnTo>
                    <a:pt x="646747" y="645845"/>
                  </a:lnTo>
                  <a:lnTo>
                    <a:pt x="646747" y="322414"/>
                  </a:lnTo>
                  <a:close/>
                </a:path>
                <a:path w="970279" h="969644">
                  <a:moveTo>
                    <a:pt x="646747" y="0"/>
                  </a:moveTo>
                  <a:lnTo>
                    <a:pt x="324358" y="322414"/>
                  </a:lnTo>
                  <a:lnTo>
                    <a:pt x="646747" y="322414"/>
                  </a:lnTo>
                  <a:lnTo>
                    <a:pt x="646747" y="0"/>
                  </a:lnTo>
                  <a:close/>
                </a:path>
                <a:path w="970279" h="969644">
                  <a:moveTo>
                    <a:pt x="970026" y="645845"/>
                  </a:moveTo>
                  <a:lnTo>
                    <a:pt x="646747" y="969264"/>
                  </a:lnTo>
                  <a:lnTo>
                    <a:pt x="970026" y="969264"/>
                  </a:lnTo>
                  <a:lnTo>
                    <a:pt x="970026" y="645845"/>
                  </a:lnTo>
                  <a:close/>
                </a:path>
                <a:path w="970279" h="969644">
                  <a:moveTo>
                    <a:pt x="970026" y="322414"/>
                  </a:moveTo>
                  <a:lnTo>
                    <a:pt x="646747" y="645845"/>
                  </a:lnTo>
                  <a:lnTo>
                    <a:pt x="970026" y="645845"/>
                  </a:lnTo>
                  <a:lnTo>
                    <a:pt x="970026" y="322414"/>
                  </a:lnTo>
                  <a:close/>
                </a:path>
                <a:path w="970279" h="969644">
                  <a:moveTo>
                    <a:pt x="970026" y="0"/>
                  </a:moveTo>
                  <a:lnTo>
                    <a:pt x="646747" y="322414"/>
                  </a:lnTo>
                  <a:lnTo>
                    <a:pt x="970026" y="322414"/>
                  </a:lnTo>
                  <a:lnTo>
                    <a:pt x="970026" y="0"/>
                  </a:lnTo>
                  <a:close/>
                </a:path>
              </a:pathLst>
            </a:custGeom>
            <a:solidFill>
              <a:srgbClr val="C13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312383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969979" y="0"/>
                  </a:moveTo>
                  <a:lnTo>
                    <a:pt x="0" y="0"/>
                  </a:lnTo>
                  <a:lnTo>
                    <a:pt x="0" y="969263"/>
                  </a:lnTo>
                  <a:lnTo>
                    <a:pt x="969979" y="969263"/>
                  </a:lnTo>
                  <a:lnTo>
                    <a:pt x="969979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474024" y="245600"/>
              <a:ext cx="647065" cy="476250"/>
            </a:xfrm>
            <a:custGeom>
              <a:avLst/>
              <a:gdLst/>
              <a:ahLst/>
              <a:cxnLst/>
              <a:rect l="l" t="t" r="r" b="b"/>
              <a:pathLst>
                <a:path w="647065" h="476250">
                  <a:moveTo>
                    <a:pt x="646697" y="0"/>
                  </a:moveTo>
                  <a:lnTo>
                    <a:pt x="0" y="0"/>
                  </a:lnTo>
                  <a:lnTo>
                    <a:pt x="0" y="476043"/>
                  </a:lnTo>
                  <a:lnTo>
                    <a:pt x="646697" y="476043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68B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474024" y="245600"/>
              <a:ext cx="647065" cy="289560"/>
            </a:xfrm>
            <a:custGeom>
              <a:avLst/>
              <a:gdLst/>
              <a:ahLst/>
              <a:cxnLst/>
              <a:rect l="l" t="t" r="r" b="b"/>
              <a:pathLst>
                <a:path w="647065" h="289559">
                  <a:moveTo>
                    <a:pt x="646697" y="0"/>
                  </a:moveTo>
                  <a:lnTo>
                    <a:pt x="0" y="0"/>
                  </a:lnTo>
                  <a:lnTo>
                    <a:pt x="323416" y="289056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05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373367" y="0"/>
              <a:ext cx="970280" cy="969644"/>
            </a:xfrm>
            <a:custGeom>
              <a:avLst/>
              <a:gdLst/>
              <a:ahLst/>
              <a:cxnLst/>
              <a:rect l="l" t="t" r="r" b="b"/>
              <a:pathLst>
                <a:path w="970279" h="969644">
                  <a:moveTo>
                    <a:pt x="193995" y="0"/>
                  </a:moveTo>
                  <a:lnTo>
                    <a:pt x="0" y="0"/>
                  </a:lnTo>
                  <a:lnTo>
                    <a:pt x="1187" y="48233"/>
                  </a:lnTo>
                  <a:lnTo>
                    <a:pt x="4713" y="95871"/>
                  </a:lnTo>
                  <a:lnTo>
                    <a:pt x="10521" y="142855"/>
                  </a:lnTo>
                  <a:lnTo>
                    <a:pt x="18557" y="189131"/>
                  </a:lnTo>
                  <a:lnTo>
                    <a:pt x="28763" y="234641"/>
                  </a:lnTo>
                  <a:lnTo>
                    <a:pt x="41085" y="279329"/>
                  </a:lnTo>
                  <a:lnTo>
                    <a:pt x="55467" y="323138"/>
                  </a:lnTo>
                  <a:lnTo>
                    <a:pt x="71853" y="366013"/>
                  </a:lnTo>
                  <a:lnTo>
                    <a:pt x="90187" y="407897"/>
                  </a:lnTo>
                  <a:lnTo>
                    <a:pt x="110415" y="448734"/>
                  </a:lnTo>
                  <a:lnTo>
                    <a:pt x="132479" y="488467"/>
                  </a:lnTo>
                  <a:lnTo>
                    <a:pt x="156325" y="527039"/>
                  </a:lnTo>
                  <a:lnTo>
                    <a:pt x="181897" y="564396"/>
                  </a:lnTo>
                  <a:lnTo>
                    <a:pt x="209138" y="600479"/>
                  </a:lnTo>
                  <a:lnTo>
                    <a:pt x="237995" y="635233"/>
                  </a:lnTo>
                  <a:lnTo>
                    <a:pt x="268410" y="668602"/>
                  </a:lnTo>
                  <a:lnTo>
                    <a:pt x="300328" y="700529"/>
                  </a:lnTo>
                  <a:lnTo>
                    <a:pt x="333693" y="730957"/>
                  </a:lnTo>
                  <a:lnTo>
                    <a:pt x="368450" y="759831"/>
                  </a:lnTo>
                  <a:lnTo>
                    <a:pt x="404544" y="787094"/>
                  </a:lnTo>
                  <a:lnTo>
                    <a:pt x="441917" y="812689"/>
                  </a:lnTo>
                  <a:lnTo>
                    <a:pt x="480516" y="836561"/>
                  </a:lnTo>
                  <a:lnTo>
                    <a:pt x="520283" y="858653"/>
                  </a:lnTo>
                  <a:lnTo>
                    <a:pt x="561164" y="878908"/>
                  </a:lnTo>
                  <a:lnTo>
                    <a:pt x="603102" y="897270"/>
                  </a:lnTo>
                  <a:lnTo>
                    <a:pt x="646043" y="913683"/>
                  </a:lnTo>
                  <a:lnTo>
                    <a:pt x="689929" y="928091"/>
                  </a:lnTo>
                  <a:lnTo>
                    <a:pt x="734707" y="940437"/>
                  </a:lnTo>
                  <a:lnTo>
                    <a:pt x="780319" y="950664"/>
                  </a:lnTo>
                  <a:lnTo>
                    <a:pt x="826711" y="958717"/>
                  </a:lnTo>
                  <a:lnTo>
                    <a:pt x="873827" y="964538"/>
                  </a:lnTo>
                  <a:lnTo>
                    <a:pt x="921610" y="968073"/>
                  </a:lnTo>
                  <a:lnTo>
                    <a:pt x="970006" y="969263"/>
                  </a:lnTo>
                  <a:lnTo>
                    <a:pt x="970006" y="775209"/>
                  </a:lnTo>
                  <a:lnTo>
                    <a:pt x="922750" y="773788"/>
                  </a:lnTo>
                  <a:lnTo>
                    <a:pt x="876241" y="769579"/>
                  </a:lnTo>
                  <a:lnTo>
                    <a:pt x="830560" y="762666"/>
                  </a:lnTo>
                  <a:lnTo>
                    <a:pt x="785788" y="753130"/>
                  </a:lnTo>
                  <a:lnTo>
                    <a:pt x="742006" y="741055"/>
                  </a:lnTo>
                  <a:lnTo>
                    <a:pt x="699296" y="726523"/>
                  </a:lnTo>
                  <a:lnTo>
                    <a:pt x="657740" y="709616"/>
                  </a:lnTo>
                  <a:lnTo>
                    <a:pt x="617417" y="690418"/>
                  </a:lnTo>
                  <a:lnTo>
                    <a:pt x="578411" y="669010"/>
                  </a:lnTo>
                  <a:lnTo>
                    <a:pt x="540802" y="645475"/>
                  </a:lnTo>
                  <a:lnTo>
                    <a:pt x="504671" y="619896"/>
                  </a:lnTo>
                  <a:lnTo>
                    <a:pt x="470099" y="592356"/>
                  </a:lnTo>
                  <a:lnTo>
                    <a:pt x="437169" y="562936"/>
                  </a:lnTo>
                  <a:lnTo>
                    <a:pt x="405961" y="531720"/>
                  </a:lnTo>
                  <a:lnTo>
                    <a:pt x="376557" y="498790"/>
                  </a:lnTo>
                  <a:lnTo>
                    <a:pt x="349038" y="464229"/>
                  </a:lnTo>
                  <a:lnTo>
                    <a:pt x="323485" y="428119"/>
                  </a:lnTo>
                  <a:lnTo>
                    <a:pt x="299980" y="390543"/>
                  </a:lnTo>
                  <a:lnTo>
                    <a:pt x="278604" y="351583"/>
                  </a:lnTo>
                  <a:lnTo>
                    <a:pt x="259438" y="311321"/>
                  </a:lnTo>
                  <a:lnTo>
                    <a:pt x="242563" y="269842"/>
                  </a:lnTo>
                  <a:lnTo>
                    <a:pt x="228062" y="227226"/>
                  </a:lnTo>
                  <a:lnTo>
                    <a:pt x="216015" y="183557"/>
                  </a:lnTo>
                  <a:lnTo>
                    <a:pt x="206503" y="138918"/>
                  </a:lnTo>
                  <a:lnTo>
                    <a:pt x="199609" y="93390"/>
                  </a:lnTo>
                  <a:lnTo>
                    <a:pt x="195412" y="47056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567363" y="0"/>
              <a:ext cx="775335" cy="775335"/>
            </a:xfrm>
            <a:custGeom>
              <a:avLst/>
              <a:gdLst/>
              <a:ahLst/>
              <a:cxnLst/>
              <a:rect l="l" t="t" r="r" b="b"/>
              <a:pathLst>
                <a:path w="775334" h="775335">
                  <a:moveTo>
                    <a:pt x="192999" y="0"/>
                  </a:moveTo>
                  <a:lnTo>
                    <a:pt x="0" y="0"/>
                  </a:lnTo>
                  <a:lnTo>
                    <a:pt x="1416" y="47056"/>
                  </a:lnTo>
                  <a:lnTo>
                    <a:pt x="5612" y="93390"/>
                  </a:lnTo>
                  <a:lnTo>
                    <a:pt x="12506" y="138918"/>
                  </a:lnTo>
                  <a:lnTo>
                    <a:pt x="22016" y="183557"/>
                  </a:lnTo>
                  <a:lnTo>
                    <a:pt x="34060" y="227226"/>
                  </a:lnTo>
                  <a:lnTo>
                    <a:pt x="48556" y="269842"/>
                  </a:lnTo>
                  <a:lnTo>
                    <a:pt x="65424" y="311321"/>
                  </a:lnTo>
                  <a:lnTo>
                    <a:pt x="84581" y="351583"/>
                  </a:lnTo>
                  <a:lnTo>
                    <a:pt x="105947" y="390543"/>
                  </a:lnTo>
                  <a:lnTo>
                    <a:pt x="129438" y="428119"/>
                  </a:lnTo>
                  <a:lnTo>
                    <a:pt x="154974" y="464229"/>
                  </a:lnTo>
                  <a:lnTo>
                    <a:pt x="182472" y="498790"/>
                  </a:lnTo>
                  <a:lnTo>
                    <a:pt x="211853" y="531720"/>
                  </a:lnTo>
                  <a:lnTo>
                    <a:pt x="243032" y="562936"/>
                  </a:lnTo>
                  <a:lnTo>
                    <a:pt x="275930" y="592356"/>
                  </a:lnTo>
                  <a:lnTo>
                    <a:pt x="310464" y="619896"/>
                  </a:lnTo>
                  <a:lnTo>
                    <a:pt x="346554" y="645475"/>
                  </a:lnTo>
                  <a:lnTo>
                    <a:pt x="384116" y="669010"/>
                  </a:lnTo>
                  <a:lnTo>
                    <a:pt x="423070" y="690418"/>
                  </a:lnTo>
                  <a:lnTo>
                    <a:pt x="463333" y="709616"/>
                  </a:lnTo>
                  <a:lnTo>
                    <a:pt x="504825" y="726523"/>
                  </a:lnTo>
                  <a:lnTo>
                    <a:pt x="547464" y="741055"/>
                  </a:lnTo>
                  <a:lnTo>
                    <a:pt x="591167" y="753130"/>
                  </a:lnTo>
                  <a:lnTo>
                    <a:pt x="635854" y="762666"/>
                  </a:lnTo>
                  <a:lnTo>
                    <a:pt x="681443" y="769579"/>
                  </a:lnTo>
                  <a:lnTo>
                    <a:pt x="727852" y="773788"/>
                  </a:lnTo>
                  <a:lnTo>
                    <a:pt x="775000" y="775209"/>
                  </a:lnTo>
                  <a:lnTo>
                    <a:pt x="775000" y="581154"/>
                  </a:lnTo>
                  <a:lnTo>
                    <a:pt x="727419" y="579216"/>
                  </a:lnTo>
                  <a:lnTo>
                    <a:pt x="680870" y="573505"/>
                  </a:lnTo>
                  <a:lnTo>
                    <a:pt x="635504" y="564174"/>
                  </a:lnTo>
                  <a:lnTo>
                    <a:pt x="591474" y="551375"/>
                  </a:lnTo>
                  <a:lnTo>
                    <a:pt x="548933" y="535262"/>
                  </a:lnTo>
                  <a:lnTo>
                    <a:pt x="508033" y="515989"/>
                  </a:lnTo>
                  <a:lnTo>
                    <a:pt x="468926" y="493707"/>
                  </a:lnTo>
                  <a:lnTo>
                    <a:pt x="431764" y="468571"/>
                  </a:lnTo>
                  <a:lnTo>
                    <a:pt x="396699" y="440733"/>
                  </a:lnTo>
                  <a:lnTo>
                    <a:pt x="363885" y="410346"/>
                  </a:lnTo>
                  <a:lnTo>
                    <a:pt x="333473" y="377565"/>
                  </a:lnTo>
                  <a:lnTo>
                    <a:pt x="305615" y="342541"/>
                  </a:lnTo>
                  <a:lnTo>
                    <a:pt x="280465" y="305427"/>
                  </a:lnTo>
                  <a:lnTo>
                    <a:pt x="258173" y="266378"/>
                  </a:lnTo>
                  <a:lnTo>
                    <a:pt x="238893" y="225546"/>
                  </a:lnTo>
                  <a:lnTo>
                    <a:pt x="222777" y="183084"/>
                  </a:lnTo>
                  <a:lnTo>
                    <a:pt x="209978" y="139145"/>
                  </a:lnTo>
                  <a:lnTo>
                    <a:pt x="200646" y="93883"/>
                  </a:lnTo>
                  <a:lnTo>
                    <a:pt x="194936" y="47450"/>
                  </a:lnTo>
                  <a:lnTo>
                    <a:pt x="192999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761373" y="0"/>
              <a:ext cx="582295" cy="581660"/>
            </a:xfrm>
            <a:custGeom>
              <a:avLst/>
              <a:gdLst/>
              <a:ahLst/>
              <a:cxnLst/>
              <a:rect l="l" t="t" r="r" b="b"/>
              <a:pathLst>
                <a:path w="582295" h="581660">
                  <a:moveTo>
                    <a:pt x="193995" y="0"/>
                  </a:moveTo>
                  <a:lnTo>
                    <a:pt x="0" y="0"/>
                  </a:lnTo>
                  <a:lnTo>
                    <a:pt x="1930" y="47450"/>
                  </a:lnTo>
                  <a:lnTo>
                    <a:pt x="7620" y="93883"/>
                  </a:lnTo>
                  <a:lnTo>
                    <a:pt x="16921" y="139145"/>
                  </a:lnTo>
                  <a:lnTo>
                    <a:pt x="29681" y="183084"/>
                  </a:lnTo>
                  <a:lnTo>
                    <a:pt x="45752" y="225546"/>
                  </a:lnTo>
                  <a:lnTo>
                    <a:pt x="64983" y="266378"/>
                  </a:lnTo>
                  <a:lnTo>
                    <a:pt x="87224" y="305427"/>
                  </a:lnTo>
                  <a:lnTo>
                    <a:pt x="112325" y="342541"/>
                  </a:lnTo>
                  <a:lnTo>
                    <a:pt x="140136" y="377565"/>
                  </a:lnTo>
                  <a:lnTo>
                    <a:pt x="170507" y="410346"/>
                  </a:lnTo>
                  <a:lnTo>
                    <a:pt x="203288" y="440733"/>
                  </a:lnTo>
                  <a:lnTo>
                    <a:pt x="238328" y="468571"/>
                  </a:lnTo>
                  <a:lnTo>
                    <a:pt x="275478" y="493707"/>
                  </a:lnTo>
                  <a:lnTo>
                    <a:pt x="314588" y="515989"/>
                  </a:lnTo>
                  <a:lnTo>
                    <a:pt x="355508" y="535262"/>
                  </a:lnTo>
                  <a:lnTo>
                    <a:pt x="398087" y="551375"/>
                  </a:lnTo>
                  <a:lnTo>
                    <a:pt x="442176" y="564174"/>
                  </a:lnTo>
                  <a:lnTo>
                    <a:pt x="487625" y="573505"/>
                  </a:lnTo>
                  <a:lnTo>
                    <a:pt x="534283" y="579216"/>
                  </a:lnTo>
                  <a:lnTo>
                    <a:pt x="582000" y="581154"/>
                  </a:lnTo>
                  <a:lnTo>
                    <a:pt x="582000" y="387099"/>
                  </a:lnTo>
                  <a:lnTo>
                    <a:pt x="533347" y="384058"/>
                  </a:lnTo>
                  <a:lnTo>
                    <a:pt x="486493" y="375184"/>
                  </a:lnTo>
                  <a:lnTo>
                    <a:pt x="441801" y="360853"/>
                  </a:lnTo>
                  <a:lnTo>
                    <a:pt x="399636" y="341440"/>
                  </a:lnTo>
                  <a:lnTo>
                    <a:pt x="360363" y="317321"/>
                  </a:lnTo>
                  <a:lnTo>
                    <a:pt x="324346" y="288872"/>
                  </a:lnTo>
                  <a:lnTo>
                    <a:pt x="291949" y="256467"/>
                  </a:lnTo>
                  <a:lnTo>
                    <a:pt x="263537" y="220482"/>
                  </a:lnTo>
                  <a:lnTo>
                    <a:pt x="239474" y="181292"/>
                  </a:lnTo>
                  <a:lnTo>
                    <a:pt x="220123" y="139274"/>
                  </a:lnTo>
                  <a:lnTo>
                    <a:pt x="205851" y="94802"/>
                  </a:lnTo>
                  <a:lnTo>
                    <a:pt x="197020" y="48252"/>
                  </a:lnTo>
                  <a:lnTo>
                    <a:pt x="193995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2" name="object 92"/>
          <p:cNvGrpSpPr/>
          <p:nvPr/>
        </p:nvGrpSpPr>
        <p:grpSpPr>
          <a:xfrm>
            <a:off x="10414117" y="120269"/>
            <a:ext cx="647065" cy="754380"/>
            <a:chOff x="10414117" y="120269"/>
            <a:chExt cx="647065" cy="754380"/>
          </a:xfrm>
        </p:grpSpPr>
        <p:sp>
          <p:nvSpPr>
            <p:cNvPr id="93" name="object 93"/>
            <p:cNvSpPr/>
            <p:nvPr/>
          </p:nvSpPr>
          <p:spPr>
            <a:xfrm>
              <a:off x="10414117" y="120269"/>
              <a:ext cx="388620" cy="389255"/>
            </a:xfrm>
            <a:custGeom>
              <a:avLst/>
              <a:gdLst/>
              <a:ahLst/>
              <a:cxnLst/>
              <a:rect l="l" t="t" r="r" b="b"/>
              <a:pathLst>
                <a:path w="388620" h="389255">
                  <a:moveTo>
                    <a:pt x="387991" y="0"/>
                  </a:moveTo>
                  <a:lnTo>
                    <a:pt x="0" y="0"/>
                  </a:lnTo>
                  <a:lnTo>
                    <a:pt x="0" y="388933"/>
                  </a:lnTo>
                  <a:lnTo>
                    <a:pt x="387991" y="0"/>
                  </a:lnTo>
                  <a:close/>
                </a:path>
              </a:pathLst>
            </a:custGeom>
            <a:solidFill>
              <a:srgbClr val="006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0414117" y="120269"/>
              <a:ext cx="647065" cy="649605"/>
            </a:xfrm>
            <a:custGeom>
              <a:avLst/>
              <a:gdLst/>
              <a:ahLst/>
              <a:cxnLst/>
              <a:rect l="l" t="t" r="r" b="b"/>
              <a:pathLst>
                <a:path w="647065" h="649605">
                  <a:moveTo>
                    <a:pt x="646697" y="0"/>
                  </a:moveTo>
                  <a:lnTo>
                    <a:pt x="389007" y="0"/>
                  </a:lnTo>
                  <a:lnTo>
                    <a:pt x="0" y="389136"/>
                  </a:lnTo>
                  <a:lnTo>
                    <a:pt x="0" y="408329"/>
                  </a:lnTo>
                  <a:lnTo>
                    <a:pt x="4279" y="456096"/>
                  </a:lnTo>
                  <a:lnTo>
                    <a:pt x="16722" y="501758"/>
                  </a:lnTo>
                  <a:lnTo>
                    <a:pt x="36739" y="544389"/>
                  </a:lnTo>
                  <a:lnTo>
                    <a:pt x="63738" y="583063"/>
                  </a:lnTo>
                  <a:lnTo>
                    <a:pt x="97127" y="616852"/>
                  </a:lnTo>
                  <a:lnTo>
                    <a:pt x="136317" y="644829"/>
                  </a:lnTo>
                  <a:lnTo>
                    <a:pt x="144022" y="649328"/>
                  </a:lnTo>
                  <a:lnTo>
                    <a:pt x="646697" y="146480"/>
                  </a:lnTo>
                  <a:lnTo>
                    <a:pt x="646697" y="0"/>
                  </a:lnTo>
                  <a:close/>
                </a:path>
              </a:pathLst>
            </a:custGeom>
            <a:solidFill>
              <a:srgbClr val="01A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0558140" y="266749"/>
              <a:ext cx="502920" cy="607695"/>
            </a:xfrm>
            <a:custGeom>
              <a:avLst/>
              <a:gdLst/>
              <a:ahLst/>
              <a:cxnLst/>
              <a:rect l="l" t="t" r="r" b="b"/>
              <a:pathLst>
                <a:path w="502920" h="607694">
                  <a:moveTo>
                    <a:pt x="502674" y="0"/>
                  </a:moveTo>
                  <a:lnTo>
                    <a:pt x="0" y="502848"/>
                  </a:lnTo>
                  <a:lnTo>
                    <a:pt x="179258" y="607507"/>
                  </a:lnTo>
                  <a:lnTo>
                    <a:pt x="367165" y="498349"/>
                  </a:lnTo>
                  <a:lnTo>
                    <a:pt x="406341" y="470371"/>
                  </a:lnTo>
                  <a:lnTo>
                    <a:pt x="439594" y="436582"/>
                  </a:lnTo>
                  <a:lnTo>
                    <a:pt x="466389" y="397909"/>
                  </a:lnTo>
                  <a:lnTo>
                    <a:pt x="486191" y="355278"/>
                  </a:lnTo>
                  <a:lnTo>
                    <a:pt x="498464" y="309615"/>
                  </a:lnTo>
                  <a:lnTo>
                    <a:pt x="502674" y="261848"/>
                  </a:lnTo>
                  <a:lnTo>
                    <a:pt x="502674" y="0"/>
                  </a:lnTo>
                  <a:close/>
                </a:path>
              </a:pathLst>
            </a:custGeom>
            <a:solidFill>
              <a:srgbClr val="01E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11288055" y="408329"/>
            <a:ext cx="450850" cy="202565"/>
            <a:chOff x="11288055" y="408329"/>
            <a:chExt cx="450850" cy="202565"/>
          </a:xfrm>
        </p:grpSpPr>
        <p:sp>
          <p:nvSpPr>
            <p:cNvPr id="97" name="object 97"/>
            <p:cNvSpPr/>
            <p:nvPr/>
          </p:nvSpPr>
          <p:spPr>
            <a:xfrm>
              <a:off x="11324424" y="408329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221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03"/>
                  </a:lnTo>
                  <a:lnTo>
                    <a:pt x="285969" y="24245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1376014" y="432574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78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1288055" y="477052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26"/>
                  </a:lnTo>
                  <a:lnTo>
                    <a:pt x="423364" y="2019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27522" y="522527"/>
              <a:ext cx="87824" cy="87933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91266" y="522527"/>
              <a:ext cx="88902" cy="87933"/>
            </a:xfrm>
            <a:prstGeom prst="rect">
              <a:avLst/>
            </a:prstGeom>
          </p:spPr>
        </p:pic>
      </p:grpSp>
      <p:grpSp>
        <p:nvGrpSpPr>
          <p:cNvPr id="102" name="object 102"/>
          <p:cNvGrpSpPr/>
          <p:nvPr/>
        </p:nvGrpSpPr>
        <p:grpSpPr>
          <a:xfrm>
            <a:off x="11640701" y="115221"/>
            <a:ext cx="450850" cy="202565"/>
            <a:chOff x="11640701" y="115221"/>
            <a:chExt cx="450850" cy="202565"/>
          </a:xfrm>
        </p:grpSpPr>
        <p:sp>
          <p:nvSpPr>
            <p:cNvPr id="103" name="object 103"/>
            <p:cNvSpPr/>
            <p:nvPr/>
          </p:nvSpPr>
          <p:spPr>
            <a:xfrm>
              <a:off x="11677070" y="115221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60">
                  <a:moveTo>
                    <a:pt x="259702" y="0"/>
                  </a:moveTo>
                  <a:lnTo>
                    <a:pt x="107086" y="0"/>
                  </a:lnTo>
                  <a:lnTo>
                    <a:pt x="0" y="68723"/>
                  </a:lnTo>
                  <a:lnTo>
                    <a:pt x="0" y="149576"/>
                  </a:lnTo>
                  <a:lnTo>
                    <a:pt x="414339" y="149576"/>
                  </a:lnTo>
                  <a:lnTo>
                    <a:pt x="331498" y="68723"/>
                  </a:lnTo>
                  <a:lnTo>
                    <a:pt x="302133" y="48517"/>
                  </a:lnTo>
                  <a:lnTo>
                    <a:pt x="285969" y="2526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1728660" y="139479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4">
                  <a:moveTo>
                    <a:pt x="234379" y="0"/>
                  </a:moveTo>
                  <a:lnTo>
                    <a:pt x="72738" y="0"/>
                  </a:lnTo>
                  <a:lnTo>
                    <a:pt x="0" y="48517"/>
                  </a:lnTo>
                  <a:lnTo>
                    <a:pt x="280850" y="44464"/>
                  </a:lnTo>
                  <a:lnTo>
                    <a:pt x="234379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1640701" y="183944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79">
                  <a:moveTo>
                    <a:pt x="367867" y="0"/>
                  </a:moveTo>
                  <a:lnTo>
                    <a:pt x="0" y="0"/>
                  </a:lnTo>
                  <a:lnTo>
                    <a:pt x="0" y="80852"/>
                  </a:lnTo>
                  <a:lnTo>
                    <a:pt x="450708" y="80852"/>
                  </a:lnTo>
                  <a:lnTo>
                    <a:pt x="450708" y="31339"/>
                  </a:lnTo>
                  <a:lnTo>
                    <a:pt x="423364" y="3028"/>
                  </a:lnTo>
                  <a:lnTo>
                    <a:pt x="367867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80168" y="229432"/>
              <a:ext cx="87824" cy="87933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943912" y="229432"/>
              <a:ext cx="88902" cy="87933"/>
            </a:xfrm>
            <a:prstGeom prst="rect">
              <a:avLst/>
            </a:prstGeom>
          </p:spPr>
        </p:pic>
      </p:grpSp>
      <p:grpSp>
        <p:nvGrpSpPr>
          <p:cNvPr id="108" name="object 108"/>
          <p:cNvGrpSpPr/>
          <p:nvPr/>
        </p:nvGrpSpPr>
        <p:grpSpPr>
          <a:xfrm>
            <a:off x="11552876" y="702433"/>
            <a:ext cx="450850" cy="202565"/>
            <a:chOff x="11552876" y="702433"/>
            <a:chExt cx="450850" cy="202565"/>
          </a:xfrm>
        </p:grpSpPr>
        <p:sp>
          <p:nvSpPr>
            <p:cNvPr id="109" name="object 109"/>
            <p:cNvSpPr/>
            <p:nvPr/>
          </p:nvSpPr>
          <p:spPr>
            <a:xfrm>
              <a:off x="11589245" y="702433"/>
              <a:ext cx="414655" cy="149860"/>
            </a:xfrm>
            <a:custGeom>
              <a:avLst/>
              <a:gdLst/>
              <a:ahLst/>
              <a:cxnLst/>
              <a:rect l="l" t="t" r="r" b="b"/>
              <a:pathLst>
                <a:path w="414654" h="149859">
                  <a:moveTo>
                    <a:pt x="259702" y="0"/>
                  </a:moveTo>
                  <a:lnTo>
                    <a:pt x="107086" y="0"/>
                  </a:lnTo>
                  <a:lnTo>
                    <a:pt x="0" y="68736"/>
                  </a:lnTo>
                  <a:lnTo>
                    <a:pt x="0" y="149588"/>
                  </a:lnTo>
                  <a:lnTo>
                    <a:pt x="414204" y="149588"/>
                  </a:lnTo>
                  <a:lnTo>
                    <a:pt x="331363" y="68736"/>
                  </a:lnTo>
                  <a:lnTo>
                    <a:pt x="302133" y="48517"/>
                  </a:lnTo>
                  <a:lnTo>
                    <a:pt x="284891" y="24258"/>
                  </a:lnTo>
                  <a:lnTo>
                    <a:pt x="25970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1640701" y="726692"/>
              <a:ext cx="281305" cy="48895"/>
            </a:xfrm>
            <a:custGeom>
              <a:avLst/>
              <a:gdLst/>
              <a:ahLst/>
              <a:cxnLst/>
              <a:rect l="l" t="t" r="r" b="b"/>
              <a:pathLst>
                <a:path w="281304" h="48895">
                  <a:moveTo>
                    <a:pt x="233436" y="0"/>
                  </a:moveTo>
                  <a:lnTo>
                    <a:pt x="71795" y="0"/>
                  </a:lnTo>
                  <a:lnTo>
                    <a:pt x="0" y="48517"/>
                  </a:lnTo>
                  <a:lnTo>
                    <a:pt x="280985" y="44478"/>
                  </a:lnTo>
                  <a:lnTo>
                    <a:pt x="233436" y="0"/>
                  </a:lnTo>
                  <a:close/>
                </a:path>
              </a:pathLst>
            </a:custGeom>
            <a:solidFill>
              <a:srgbClr val="006B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1552876" y="771170"/>
              <a:ext cx="450850" cy="81280"/>
            </a:xfrm>
            <a:custGeom>
              <a:avLst/>
              <a:gdLst/>
              <a:ahLst/>
              <a:cxnLst/>
              <a:rect l="l" t="t" r="r" b="b"/>
              <a:pathLst>
                <a:path w="450850" h="81280">
                  <a:moveTo>
                    <a:pt x="367732" y="0"/>
                  </a:moveTo>
                  <a:lnTo>
                    <a:pt x="0" y="0"/>
                  </a:lnTo>
                  <a:lnTo>
                    <a:pt x="0" y="80851"/>
                  </a:lnTo>
                  <a:lnTo>
                    <a:pt x="450573" y="80851"/>
                  </a:lnTo>
                  <a:lnTo>
                    <a:pt x="450573" y="31326"/>
                  </a:lnTo>
                  <a:lnTo>
                    <a:pt x="422286" y="2019"/>
                  </a:lnTo>
                  <a:lnTo>
                    <a:pt x="367732" y="0"/>
                  </a:lnTo>
                  <a:close/>
                </a:path>
              </a:pathLst>
            </a:custGeom>
            <a:solidFill>
              <a:srgbClr val="00B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92208" y="816645"/>
              <a:ext cx="87959" cy="87933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855952" y="816645"/>
              <a:ext cx="87959" cy="87933"/>
            </a:xfrm>
            <a:prstGeom prst="rect">
              <a:avLst/>
            </a:prstGeom>
          </p:spPr>
        </p:pic>
      </p:grpSp>
      <p:pic>
        <p:nvPicPr>
          <p:cNvPr id="114" name="object 1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99160" y="388620"/>
            <a:ext cx="4117848" cy="1056131"/>
          </a:xfrm>
          <a:prstGeom prst="rect">
            <a:avLst/>
          </a:prstGeom>
        </p:spPr>
      </p:pic>
      <p:sp>
        <p:nvSpPr>
          <p:cNvPr id="115" name="object 115"/>
          <p:cNvSpPr/>
          <p:nvPr/>
        </p:nvSpPr>
        <p:spPr>
          <a:xfrm>
            <a:off x="935736" y="3339084"/>
            <a:ext cx="9150350" cy="86995"/>
          </a:xfrm>
          <a:custGeom>
            <a:avLst/>
            <a:gdLst/>
            <a:ahLst/>
            <a:cxnLst/>
            <a:rect l="l" t="t" r="r" b="b"/>
            <a:pathLst>
              <a:path w="9150350" h="86995">
                <a:moveTo>
                  <a:pt x="9150096" y="0"/>
                </a:moveTo>
                <a:lnTo>
                  <a:pt x="0" y="0"/>
                </a:lnTo>
                <a:lnTo>
                  <a:pt x="0" y="86867"/>
                </a:lnTo>
                <a:lnTo>
                  <a:pt x="9150096" y="86867"/>
                </a:lnTo>
                <a:lnTo>
                  <a:pt x="9150096" y="0"/>
                </a:lnTo>
                <a:close/>
              </a:path>
            </a:pathLst>
          </a:custGeom>
          <a:solidFill>
            <a:srgbClr val="00AA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 txBox="1">
            <a:spLocks noGrp="1"/>
          </p:cNvSpPr>
          <p:nvPr>
            <p:ph type="title"/>
          </p:nvPr>
        </p:nvSpPr>
        <p:spPr>
          <a:xfrm>
            <a:off x="1629917" y="1952370"/>
            <a:ext cx="53663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5" dirty="0">
                <a:solidFill>
                  <a:srgbClr val="0D453E"/>
                </a:solidFill>
                <a:latin typeface="Arial"/>
                <a:cs typeface="Arial"/>
              </a:rPr>
              <a:t>СПАСИБО</a:t>
            </a:r>
            <a:r>
              <a:rPr sz="3200" b="1" spc="-45" dirty="0">
                <a:solidFill>
                  <a:srgbClr val="0D453E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D453E"/>
                </a:solidFill>
                <a:latin typeface="Arial"/>
                <a:cs typeface="Arial"/>
              </a:rPr>
              <a:t>ЗА</a:t>
            </a:r>
            <a:r>
              <a:rPr sz="3200" b="1" spc="-40" dirty="0">
                <a:solidFill>
                  <a:srgbClr val="0D453E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D453E"/>
                </a:solidFill>
                <a:latin typeface="Arial"/>
                <a:cs typeface="Arial"/>
              </a:rPr>
              <a:t>ВНИМАНИЕ!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0" y="6336791"/>
            <a:ext cx="12192000" cy="521334"/>
          </a:xfrm>
          <a:custGeom>
            <a:avLst/>
            <a:gdLst/>
            <a:ahLst/>
            <a:cxnLst/>
            <a:rect l="l" t="t" r="r" b="b"/>
            <a:pathLst>
              <a:path w="12192000" h="521334">
                <a:moveTo>
                  <a:pt x="12192000" y="0"/>
                </a:moveTo>
                <a:lnTo>
                  <a:pt x="0" y="0"/>
                </a:lnTo>
                <a:lnTo>
                  <a:pt x="0" y="521208"/>
                </a:lnTo>
                <a:lnTo>
                  <a:pt x="12192000" y="521208"/>
                </a:lnTo>
                <a:lnTo>
                  <a:pt x="1219200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</TotalTime>
  <Words>3470</Words>
  <Application>Microsoft Office PowerPoint</Application>
  <PresentationFormat>Широкоэкранный</PresentationFormat>
  <Paragraphs>599</Paragraphs>
  <Slides>69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6" baseType="lpstr">
      <vt:lpstr>Yu Gothic UI Semibold</vt:lpstr>
      <vt:lpstr>Arial</vt:lpstr>
      <vt:lpstr>Calibri</vt:lpstr>
      <vt:lpstr>Microsoft Sans Serif</vt:lpstr>
      <vt:lpstr>Times New Roman</vt:lpstr>
      <vt:lpstr>Trebuchet MS</vt:lpstr>
      <vt:lpstr>Office Theme</vt:lpstr>
      <vt:lpstr>Применение системы защиты  Secret Net Studio</vt:lpstr>
      <vt:lpstr>ЗАЩИТА РАБОЧИХ СТАНЦИЙ И СЕРВЕРОВ</vt:lpstr>
      <vt:lpstr>SECRET NET STUDIO</vt:lpstr>
      <vt:lpstr>SECRET NET STUDIO</vt:lpstr>
      <vt:lpstr>КОМПЛЕКСНАЯ ЗАЩИТА НА 5 УРОВНЯХ</vt:lpstr>
      <vt:lpstr>СООТВЕТСТВИЕ ТРЕБОВАНИЯМ РЕГУЛЯТОРОВ</vt:lpstr>
      <vt:lpstr>СЕРТИФИКАТЫ SECRET NET STUDIO</vt:lpstr>
      <vt:lpstr>СЦЕНАРИИ ИСПОЛЬЗОВАНИЯ</vt:lpstr>
      <vt:lpstr>ИНТЕРФЕЙС</vt:lpstr>
      <vt:lpstr>ИНТЕРФЕЙС</vt:lpstr>
      <vt:lpstr>СЦЕНАРИИ ИСПОЛЬЗОВАНИЯ</vt:lpstr>
      <vt:lpstr>СЦЕНАРИИ ИСПОЛЬЗОВАНИЯ</vt:lpstr>
      <vt:lpstr>СЦЕНАРИИ ИСПОЛЬЗОВАНИЯ</vt:lpstr>
      <vt:lpstr>ЦЕНТРАЛИЗОВАННОЕ УПРАВЛЕНИЕ</vt:lpstr>
      <vt:lpstr>ЦЕНТРАЛИЗОВАННОЕ УПРАВЛЕНИЕ</vt:lpstr>
      <vt:lpstr>ПРИВИЛЕГИИ</vt:lpstr>
      <vt:lpstr>ПРИВИЛЕГИИ</vt:lpstr>
      <vt:lpstr>Презентация PowerPoint</vt:lpstr>
      <vt:lpstr>ЦЕНТРАЛИЗОВАННЫЙ МОНИТОРИНГ</vt:lpstr>
      <vt:lpstr>Объёмы журналов</vt:lpstr>
      <vt:lpstr>ПРЕИМУЩЕСТВА SECRET NET STUDIO</vt:lpstr>
      <vt:lpstr>ТРЕБОВАНИЯ</vt:lpstr>
      <vt:lpstr>ТРЕБОВАНИЯ</vt:lpstr>
      <vt:lpstr>ПРОГРАММНЫЕ ПАКЕТЫ (СЕТЕВОЙ РЕЖИМ)</vt:lpstr>
      <vt:lpstr>СХЕМА ЛИЦЕНЗИРОВАНИЯ</vt:lpstr>
      <vt:lpstr>СХЕМА ЛИЦЕНЗИРОВАНИЯ</vt:lpstr>
      <vt:lpstr>ПРОГРАММНЫЕ ПАКЕТЫ (СЕТЕВОЙ РЕЖИМ)</vt:lpstr>
      <vt:lpstr>СТРУКТУРНАЯ СХЕМА КЛИЕНТА</vt:lpstr>
      <vt:lpstr>СТРУКТУРНАЯ СХЕМА КЛИЕНТА</vt:lpstr>
      <vt:lpstr>Структура Сервера Безопасности (СБ)</vt:lpstr>
      <vt:lpstr>МЕХАНИЗМЫ ЗАЩИТЫ</vt:lpstr>
      <vt:lpstr>УРОВЕНЬ ПЕРИФЕРИЙНОГО ОБОРУДОВАНИЯ</vt:lpstr>
      <vt:lpstr>Презентация PowerPoint</vt:lpstr>
      <vt:lpstr>ВИДЫ ЖУРНАЛОВ</vt:lpstr>
      <vt:lpstr>МЕХАНИЗМЫ ЗАЩИТЫ</vt:lpstr>
      <vt:lpstr>МЕХАНИЗМЫ ЗАЩИТЫ</vt:lpstr>
      <vt:lpstr>Презентация PowerPoint</vt:lpstr>
      <vt:lpstr>МЕХАНИЗМЫ ЗАЩИТЫ</vt:lpstr>
      <vt:lpstr>МЕХАНИЗМЫ ЗАЩИТЫ</vt:lpstr>
      <vt:lpstr>Презентация PowerPoint</vt:lpstr>
      <vt:lpstr>МЕХАНИЗМЫ ЗАЩИТЫ</vt:lpstr>
      <vt:lpstr>МЕХАНИЗМЫ ЗАЩИТЫ</vt:lpstr>
      <vt:lpstr>МЕХАНИЗМЫ ЗАЩИТЫ</vt:lpstr>
      <vt:lpstr>МЕХАНИЗМЫ ЗАЩИТЫ</vt:lpstr>
      <vt:lpstr>МЕХАНИЗМЫ ЗАЩИТЫ</vt:lpstr>
      <vt:lpstr>МЕХАНИЗМЫ ЗАЩИТЫ</vt:lpstr>
      <vt:lpstr>МЕХАНИЗМЫ ЗАЩИТЫ</vt:lpstr>
      <vt:lpstr>МЕХАНИЗМЫ ЗАЩИТЫ</vt:lpstr>
      <vt:lpstr>МЕХАНИЗМЫ ЗАЩИТЫ</vt:lpstr>
      <vt:lpstr>МЕХАНИЗМЫ ЗАЩИТЫ</vt:lpstr>
      <vt:lpstr>МЕХАНИЗМЫ ЗАЩИТЫ</vt:lpstr>
      <vt:lpstr>МЕХАНИЗМЫ ЗАЩИТЫ</vt:lpstr>
      <vt:lpstr>МЕХАНИЗМЫ ЗАЩИТЫ</vt:lpstr>
      <vt:lpstr>МЕХАНИЗМЫ ЗАЩИТЫ</vt:lpstr>
      <vt:lpstr>ОВКИ SECRET NET STUDIO</vt:lpstr>
      <vt:lpstr>ДОМЕН БЕЗОПАСНОСТИ SECRET NET STUDIO</vt:lpstr>
      <vt:lpstr>ДОМЕН БЕЗОПАСНОСТИ SECRET NET STUDIO</vt:lpstr>
      <vt:lpstr>ИЕРАРХИЯ ДОМЕНОВ БЕЗОПАСНОСТИ</vt:lpstr>
      <vt:lpstr>ЕЙСТ</vt:lpstr>
      <vt:lpstr>КАНАЛЫ ВЗАИМОДЕЙСТВИЯ КОМПОНЕНТОВ SNS</vt:lpstr>
      <vt:lpstr>КАНАЛЫ ВЗАИМОДЕЙСТВИЯ КОМПОНЕНТОВ SNS</vt:lpstr>
      <vt:lpstr>ОБЩИЙ ПОРЯДОК УСТАНОВКИ</vt:lpstr>
      <vt:lpstr>СХЕМА УЧЕБНОГО СТЕНДА</vt:lpstr>
      <vt:lpstr>Порядок сетевого развёртывания</vt:lpstr>
      <vt:lpstr>Требования к установке MS SQL</vt:lpstr>
      <vt:lpstr>Требования к установке СБ</vt:lpstr>
      <vt:lpstr>Важные приготовления 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Secret Net Studio</dc:title>
  <dc:creator>s.gushchina@securitycode.ru;i.boytsov@securitycode.ru</dc:creator>
  <cp:lastModifiedBy>Дмитрий</cp:lastModifiedBy>
  <cp:revision>8</cp:revision>
  <dcterms:created xsi:type="dcterms:W3CDTF">2023-12-17T05:54:11Z</dcterms:created>
  <dcterms:modified xsi:type="dcterms:W3CDTF">2025-06-28T03:12:01Z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2023-12-17T00:00:00Z</vt:filetime>
  </property>
</Properties>
</file>